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61" r:id="rId2"/>
    <p:sldId id="358" r:id="rId3"/>
    <p:sldId id="365" r:id="rId4"/>
    <p:sldId id="366" r:id="rId5"/>
    <p:sldId id="338" r:id="rId6"/>
    <p:sldId id="362" r:id="rId7"/>
    <p:sldId id="339" r:id="rId8"/>
    <p:sldId id="364" r:id="rId9"/>
    <p:sldId id="341" r:id="rId10"/>
    <p:sldId id="33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89" autoAdjust="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992962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8025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263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8763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8763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1251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1251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0778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0778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255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3633"/>
            <a:ext cx="7848600" cy="21395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earth’s changing surface Lesson 7b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391400" cy="1828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Can We Use What We’ve Learned about Earth’s Changing Surface to Answer the Unit Central Questions?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4102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4864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5334000"/>
            <a:ext cx="143963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900" b="1" dirty="0"/>
              <a:t>Unit central questions: </a:t>
            </a:r>
          </a:p>
          <a:p>
            <a:pPr marL="731520" indent="0">
              <a:spcBef>
                <a:spcPts val="600"/>
              </a:spcBef>
              <a:buNone/>
            </a:pPr>
            <a:r>
              <a:rPr lang="en-US" sz="2900" i="1" dirty="0"/>
              <a:t>Why isn’t all of Earth’s surface flat? What causes the surface to look different in different places?</a:t>
            </a:r>
          </a:p>
          <a:p>
            <a:pPr marL="365760" indent="-365760">
              <a:spcBef>
                <a:spcPts val="1800"/>
              </a:spcBef>
              <a:buFont typeface="+mj-lt"/>
              <a:buAutoNum type="arabicPeriod"/>
            </a:pPr>
            <a:r>
              <a:rPr lang="en-US" sz="2900" dirty="0"/>
              <a:t>Review the ideas you’ve written in your science notebook throughout this unit on Earth’s changing surface.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900" b="1" dirty="0"/>
              <a:t>Small groups: </a:t>
            </a:r>
            <a:r>
              <a:rPr lang="en-US" sz="2900" dirty="0"/>
              <a:t>Discuss which ideas help you craft a </a:t>
            </a:r>
            <a:r>
              <a:rPr lang="en-US" sz="2900" b="1" dirty="0"/>
              <a:t>complete</a:t>
            </a:r>
            <a:r>
              <a:rPr lang="en-US" sz="2900" dirty="0"/>
              <a:t> answer to the unit central questions.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900" b="1" dirty="0"/>
              <a:t>Individuals: </a:t>
            </a:r>
            <a:r>
              <a:rPr lang="en-US" sz="2900" dirty="0"/>
              <a:t>Write your </a:t>
            </a:r>
            <a:r>
              <a:rPr lang="en-US" sz="2900" b="1" dirty="0"/>
              <a:t>best</a:t>
            </a:r>
            <a:r>
              <a:rPr lang="en-US" sz="2900" dirty="0"/>
              <a:t> answer to these questions in your science </a:t>
            </a:r>
            <a:r>
              <a:rPr lang="en-US" sz="2900" dirty="0" smtClean="0"/>
              <a:t>notebook.</a:t>
            </a:r>
            <a:endParaRPr lang="en-US" sz="29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389092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Review: Earth’s Changing Surface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800"/>
              </a:spcBef>
            </a:pPr>
            <a:r>
              <a:rPr lang="en-US" sz="3200" dirty="0"/>
              <a:t>What processes </a:t>
            </a:r>
            <a:r>
              <a:rPr lang="en-US" sz="3200" b="1" dirty="0"/>
              <a:t>build up </a:t>
            </a:r>
            <a:r>
              <a:rPr lang="en-US" sz="3200" dirty="0"/>
              <a:t>Earth’s surface?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What processes </a:t>
            </a:r>
            <a:r>
              <a:rPr lang="en-US" sz="3200" b="1" dirty="0"/>
              <a:t>wear down </a:t>
            </a:r>
            <a:r>
              <a:rPr lang="en-US" sz="3200" dirty="0"/>
              <a:t>Earth’s surface?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Now let’s apply what we know to answer our unit central questions!</a:t>
            </a:r>
          </a:p>
        </p:txBody>
      </p:sp>
    </p:spTree>
    <p:extLst>
      <p:ext uri="{BB962C8B-B14F-4D97-AF65-F5344CB8AC3E}">
        <p14:creationId xmlns:p14="http://schemas.microsoft.com/office/powerpoint/2010/main" xmlns="" val="2269949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990600"/>
          </a:xfrm>
        </p:spPr>
        <p:txBody>
          <a:bodyPr>
            <a:noAutofit/>
          </a:bodyPr>
          <a:lstStyle/>
          <a:p>
            <a:r>
              <a:rPr lang="en-US" dirty="0"/>
              <a:t>Our Unit Central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924800" cy="44196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3200" dirty="0"/>
              <a:t>Why isn’t all of Earth’s surface flat? What causes the surface to look different in different places?</a:t>
            </a:r>
          </a:p>
        </p:txBody>
      </p:sp>
    </p:spTree>
    <p:extLst>
      <p:ext uri="{BB962C8B-B14F-4D97-AF65-F5344CB8AC3E}">
        <p14:creationId xmlns:p14="http://schemas.microsoft.com/office/powerpoint/2010/main" xmlns="" val="218393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990600"/>
          </a:xfrm>
        </p:spPr>
        <p:txBody>
          <a:bodyPr>
            <a:noAutofit/>
          </a:bodyPr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924800" cy="44196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3200" dirty="0"/>
              <a:t>How can we use what we’ve learned about Earth’s changing surface to answer the unit central questions?</a:t>
            </a:r>
          </a:p>
        </p:txBody>
      </p:sp>
    </p:spTree>
    <p:extLst>
      <p:ext uri="{BB962C8B-B14F-4D97-AF65-F5344CB8AC3E}">
        <p14:creationId xmlns:p14="http://schemas.microsoft.com/office/powerpoint/2010/main" xmlns="" val="218393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685800"/>
          </a:xfrm>
        </p:spPr>
        <p:txBody>
          <a:bodyPr>
            <a:noAutofit/>
          </a:bodyPr>
          <a:lstStyle/>
          <a:p>
            <a:r>
              <a:rPr lang="en-US" dirty="0"/>
              <a:t>The San Gabriel Mountains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5800" y="1524000"/>
            <a:ext cx="78486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149AC16-CB5C-4752-852D-6A441D81D5A9}"/>
              </a:ext>
            </a:extLst>
          </p:cNvPr>
          <p:cNvSpPr txBox="1"/>
          <p:nvPr/>
        </p:nvSpPr>
        <p:spPr>
          <a:xfrm>
            <a:off x="4572000" y="6172200"/>
            <a:ext cx="40386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Wikimedia.org</a:t>
            </a:r>
          </a:p>
        </p:txBody>
      </p:sp>
    </p:spTree>
    <p:extLst>
      <p:ext uri="{BB962C8B-B14F-4D97-AF65-F5344CB8AC3E}">
        <p14:creationId xmlns:p14="http://schemas.microsoft.com/office/powerpoint/2010/main" xmlns="" val="24221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Investigation: Use and Apply What You Know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8262257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In your small groups, use science ideas about Earth’s changing surface to answer these questions:</a:t>
            </a:r>
          </a:p>
          <a:p>
            <a:pPr marL="731520" lvl="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000" dirty="0"/>
              <a:t>How do you think the San Gabriel Mountains were formed? What is your evidence?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000" dirty="0"/>
              <a:t>Do you think the San Gabriel Mountains today are being built up and growing taller, or do you think they’re wearing down and getting smaller? What is your evidence?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US" sz="3000" dirty="0"/>
              <a:t>Make sure to support your answers with evidence from the maps!</a:t>
            </a:r>
          </a:p>
        </p:txBody>
      </p:sp>
    </p:spTree>
    <p:extLst>
      <p:ext uri="{BB962C8B-B14F-4D97-AF65-F5344CB8AC3E}">
        <p14:creationId xmlns:p14="http://schemas.microsoft.com/office/powerpoint/2010/main" xmlns="" val="242211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838200"/>
          </a:xfrm>
        </p:spPr>
        <p:txBody>
          <a:bodyPr>
            <a:noAutofit/>
          </a:bodyPr>
          <a:lstStyle/>
          <a:p>
            <a:r>
              <a:rPr lang="en-US" sz="3600" dirty="0"/>
              <a:t>Investigation: Use and Apply What You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Complete these sentences in your science </a:t>
            </a:r>
            <a:r>
              <a:rPr lang="en-US" sz="3200" dirty="0" smtClean="0"/>
              <a:t>notebook:</a:t>
            </a:r>
            <a:endParaRPr lang="en-US" sz="3200" dirty="0"/>
          </a:p>
          <a:p>
            <a:pPr marL="731520" lvl="1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i="1" dirty="0"/>
              <a:t>The San Gabriel Mountains were formed by __________. My evidence is _______.</a:t>
            </a:r>
          </a:p>
          <a:p>
            <a:pPr marL="731520" lvl="1" indent="-365760">
              <a:spcBef>
                <a:spcPts val="1800"/>
              </a:spcBef>
              <a:buFont typeface="+mj-lt"/>
              <a:buAutoNum type="arabicPeriod"/>
            </a:pPr>
            <a:r>
              <a:rPr lang="en-US" sz="3200" i="1" dirty="0"/>
              <a:t>The San Gabriel Mountains are [building up/wearing down]. My evidence is _____.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Use evidence from the maps to support your answers and include drawings to illustrate your ideas.</a:t>
            </a:r>
          </a:p>
        </p:txBody>
      </p:sp>
    </p:spTree>
    <p:extLst>
      <p:ext uri="{BB962C8B-B14F-4D97-AF65-F5344CB8AC3E}">
        <p14:creationId xmlns:p14="http://schemas.microsoft.com/office/powerpoint/2010/main" xmlns="" val="319684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838200"/>
          </a:xfrm>
        </p:spPr>
        <p:txBody>
          <a:bodyPr>
            <a:noAutofit/>
          </a:bodyPr>
          <a:lstStyle/>
          <a:p>
            <a:r>
              <a:rPr lang="en-US" sz="3600" dirty="0"/>
              <a:t>Investigation: Use and Apply What You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953000"/>
          </a:xfrm>
        </p:spPr>
        <p:txBody>
          <a:bodyPr/>
          <a:lstStyle/>
          <a:p>
            <a:pPr marL="0" lvl="1" indent="0">
              <a:spcBef>
                <a:spcPts val="1200"/>
              </a:spcBef>
              <a:buNone/>
            </a:pPr>
            <a:r>
              <a:rPr lang="en-US" sz="3200" dirty="0"/>
              <a:t>Share your sentences and evidence.</a:t>
            </a:r>
          </a:p>
          <a:p>
            <a:pPr marL="731520" lvl="1" indent="-365760">
              <a:spcBef>
                <a:spcPts val="1800"/>
              </a:spcBef>
              <a:buFont typeface="+mj-lt"/>
              <a:buAutoNum type="arabicPeriod"/>
            </a:pPr>
            <a:r>
              <a:rPr lang="en-US" sz="3200" i="1" dirty="0"/>
              <a:t>The San Gabriel Mountains were formed by __________. My evidence is _______.</a:t>
            </a:r>
          </a:p>
          <a:p>
            <a:pPr marL="731520" lvl="1" indent="-365760">
              <a:spcBef>
                <a:spcPts val="1800"/>
              </a:spcBef>
              <a:buFont typeface="+mj-lt"/>
              <a:buAutoNum type="arabicPeriod"/>
            </a:pPr>
            <a:r>
              <a:rPr lang="en-US" sz="3200" i="1" dirty="0"/>
              <a:t>The San Gabriel Mountains are [building up/wearing down]. My evidence is _____.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Support your answers with evidence from the maps. You can also display your drawings to illustrate your ideas.</a:t>
            </a:r>
          </a:p>
        </p:txBody>
      </p:sp>
    </p:spTree>
    <p:extLst>
      <p:ext uri="{BB962C8B-B14F-4D97-AF65-F5344CB8AC3E}">
        <p14:creationId xmlns:p14="http://schemas.microsoft.com/office/powerpoint/2010/main" xmlns="" val="319684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Challenge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Is it possible for landforms to build up and wear down </a:t>
            </a:r>
            <a:r>
              <a:rPr lang="en-US" sz="3200" b="1" dirty="0"/>
              <a:t>at the same time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75859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414</Words>
  <Application>Microsoft Office PowerPoint</Application>
  <PresentationFormat>On-screen Show (4:3)</PresentationFormat>
  <Paragraphs>45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earth’s changing surface Lesson 7b</vt:lpstr>
      <vt:lpstr>Review: Earth’s Changing Surface</vt:lpstr>
      <vt:lpstr>Our Unit Central Questions</vt:lpstr>
      <vt:lpstr>Today’s Focus Question</vt:lpstr>
      <vt:lpstr>The San Gabriel Mountains</vt:lpstr>
      <vt:lpstr>Investigation: Use and Apply What You Know</vt:lpstr>
      <vt:lpstr>Investigation: Use and Apply What You Know</vt:lpstr>
      <vt:lpstr>Investigation: Use and Apply What You Know</vt:lpstr>
      <vt:lpstr>Challenge Question</vt:lpstr>
      <vt:lpstr>Let’s Summarize!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88</cp:revision>
  <dcterms:created xsi:type="dcterms:W3CDTF">2014-06-10T18:20:14Z</dcterms:created>
  <dcterms:modified xsi:type="dcterms:W3CDTF">2019-06-06T22:18:37Z</dcterms:modified>
</cp:coreProperties>
</file>