
<file path=[Content_Types].xml><?xml version="1.0" encoding="utf-8"?>
<Types xmlns="http://schemas.openxmlformats.org/package/2006/content-types">
  <Default Extension="bin" ContentType="application/vnd.openxmlformats-officedocument.oleObject"/>
  <Default Extension="emf" ContentType="image/x-emf"/>
  <Default Extension="gif" ContentType="image/gif"/>
  <Default Extension="jpeg" ContentType="image/jpeg"/>
  <Default Extension="png" ContentType="image/png"/>
  <Default Extension="rels" ContentType="application/vnd.openxmlformats-package.relationships+xml"/>
  <Default Extension="tiff" ContentType="image/tiff"/>
  <Default Extension="vml" ContentType="application/vnd.openxmlformats-officedocument.vmlDrawing"/>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Masters/slideMaster12.xml" ContentType="application/vnd.openxmlformats-officedocument.presentationml.slideMaster+xml"/>
  <Override PartName="/ppt/slideMasters/slideMaster13.xml" ContentType="application/vnd.openxmlformats-officedocument.presentationml.slideMaster+xml"/>
  <Override PartName="/ppt/slideMasters/slideMaster14.xml" ContentType="application/vnd.openxmlformats-officedocument.presentationml.slideMaster+xml"/>
  <Override PartName="/ppt/slideMasters/slideMaster15.xml" ContentType="application/vnd.openxmlformats-officedocument.presentationml.slideMaster+xml"/>
  <Override PartName="/ppt/slideMasters/slideMaster16.xml" ContentType="application/vnd.openxmlformats-officedocument.presentationml.slideMaster+xml"/>
  <Override PartName="/ppt/slideMasters/slideMaster17.xml" ContentType="application/vnd.openxmlformats-officedocument.presentationml.slideMaster+xml"/>
  <Override PartName="/ppt/slideMasters/slideMaster18.xml" ContentType="application/vnd.openxmlformats-officedocument.presentationml.slideMaster+xml"/>
  <Override PartName="/ppt/slideMasters/slideMaster19.xml" ContentType="application/vnd.openxmlformats-officedocument.presentationml.slideMaster+xml"/>
  <Override PartName="/ppt/slideMasters/slideMaster20.xml" ContentType="application/vnd.openxmlformats-officedocument.presentationml.slideMaster+xml"/>
  <Override PartName="/ppt/slideMasters/slideMaster21.xml" ContentType="application/vnd.openxmlformats-officedocument.presentationml.slideMaster+xml"/>
  <Override PartName="/ppt/slideMasters/slideMaster22.xml" ContentType="application/vnd.openxmlformats-officedocument.presentationml.slideMaster+xml"/>
  <Override PartName="/ppt/slideMasters/slideMaster23.xml" ContentType="application/vnd.openxmlformats-officedocument.presentationml.slideMaster+xml"/>
  <Override PartName="/ppt/slideMasters/slideMaster2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Override1.xml" ContentType="application/vnd.openxmlformats-officedocument.themeOverride+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Layouts/slideLayout13.xml" ContentType="application/vnd.openxmlformats-officedocument.presentationml.slideLayout+xml"/>
  <Override PartName="/ppt/theme/theme4.xml" ContentType="application/vnd.openxmlformats-officedocument.theme+xml"/>
  <Override PartName="/ppt/slideLayouts/slideLayout14.xml" ContentType="application/vnd.openxmlformats-officedocument.presentationml.slideLayout+xml"/>
  <Override PartName="/ppt/theme/theme5.xml" ContentType="application/vnd.openxmlformats-officedocument.theme+xml"/>
  <Override PartName="/ppt/slideLayouts/slideLayout15.xml" ContentType="application/vnd.openxmlformats-officedocument.presentationml.slideLayout+xml"/>
  <Override PartName="/ppt/theme/theme6.xml" ContentType="application/vnd.openxmlformats-officedocument.theme+xml"/>
  <Override PartName="/ppt/slideLayouts/slideLayout16.xml" ContentType="application/vnd.openxmlformats-officedocument.presentationml.slideLayout+xml"/>
  <Override PartName="/ppt/theme/theme7.xml" ContentType="application/vnd.openxmlformats-officedocument.theme+xml"/>
  <Override PartName="/ppt/slideLayouts/slideLayout17.xml" ContentType="application/vnd.openxmlformats-officedocument.presentationml.slideLayout+xml"/>
  <Override PartName="/ppt/theme/theme8.xml" ContentType="application/vnd.openxmlformats-officedocument.theme+xml"/>
  <Override PartName="/ppt/slideLayouts/slideLayout18.xml" ContentType="application/vnd.openxmlformats-officedocument.presentationml.slideLayout+xml"/>
  <Override PartName="/ppt/theme/theme9.xml" ContentType="application/vnd.openxmlformats-officedocument.theme+xml"/>
  <Override PartName="/ppt/slideLayouts/slideLayout19.xml" ContentType="application/vnd.openxmlformats-officedocument.presentationml.slideLayout+xml"/>
  <Override PartName="/ppt/theme/theme10.xml" ContentType="application/vnd.openxmlformats-officedocument.theme+xml"/>
  <Override PartName="/ppt/slideLayouts/slideLayout20.xml" ContentType="application/vnd.openxmlformats-officedocument.presentationml.slideLayout+xml"/>
  <Override PartName="/ppt/theme/theme11.xml" ContentType="application/vnd.openxmlformats-officedocument.theme+xml"/>
  <Override PartName="/ppt/slideLayouts/slideLayout21.xml" ContentType="application/vnd.openxmlformats-officedocument.presentationml.slideLayout+xml"/>
  <Override PartName="/ppt/theme/theme12.xml" ContentType="application/vnd.openxmlformats-officedocument.theme+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13.xml" ContentType="application/vnd.openxmlformats-officedocument.theme+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14.xml" ContentType="application/vnd.openxmlformats-officedocument.theme+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theme/theme15.xml" ContentType="application/vnd.openxmlformats-officedocument.theme+xml"/>
  <Override PartName="/ppt/slideLayouts/slideLayout28.xml" ContentType="application/vnd.openxmlformats-officedocument.presentationml.slideLayout+xml"/>
  <Override PartName="/ppt/theme/theme16.xml" ContentType="application/vnd.openxmlformats-officedocument.theme+xml"/>
  <Override PartName="/ppt/slideLayouts/slideLayout29.xml" ContentType="application/vnd.openxmlformats-officedocument.presentationml.slideLayout+xml"/>
  <Override PartName="/ppt/theme/theme17.xml" ContentType="application/vnd.openxmlformats-officedocument.theme+xml"/>
  <Override PartName="/ppt/slideLayouts/slideLayout30.xml" ContentType="application/vnd.openxmlformats-officedocument.presentationml.slideLayout+xml"/>
  <Override PartName="/ppt/theme/theme18.xml" ContentType="application/vnd.openxmlformats-officedocument.theme+xml"/>
  <Override PartName="/ppt/slideLayouts/slideLayout31.xml" ContentType="application/vnd.openxmlformats-officedocument.presentationml.slideLayout+xml"/>
  <Override PartName="/ppt/theme/theme19.xml" ContentType="application/vnd.openxmlformats-officedocument.theme+xml"/>
  <Override PartName="/ppt/slideLayouts/slideLayout32.xml" ContentType="application/vnd.openxmlformats-officedocument.presentationml.slideLayout+xml"/>
  <Override PartName="/ppt/theme/theme20.xml" ContentType="application/vnd.openxmlformats-officedocument.theme+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21.xml" ContentType="application/vnd.openxmlformats-officedocument.theme+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theme/theme22.xml" ContentType="application/vnd.openxmlformats-officedocument.theme+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theme/theme23.xml" ContentType="application/vnd.openxmlformats-officedocument.theme+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24.xml" ContentType="application/vnd.openxmlformats-officedocument.theme+xml"/>
  <Override PartName="/ppt/theme/theme25.xml" ContentType="application/vnd.openxmlformats-officedocument.theme+xml"/>
  <Override PartName="/ppt/theme/theme26.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2" r:id="rId2"/>
    <p:sldMasterId id="2147483674" r:id="rId3"/>
    <p:sldMasterId id="2147483676" r:id="rId4"/>
    <p:sldMasterId id="2147483678" r:id="rId5"/>
    <p:sldMasterId id="2147483680" r:id="rId6"/>
    <p:sldMasterId id="2147483682" r:id="rId7"/>
    <p:sldMasterId id="2147483684" r:id="rId8"/>
    <p:sldMasterId id="2147483686" r:id="rId9"/>
    <p:sldMasterId id="2147483688" r:id="rId10"/>
    <p:sldMasterId id="2147483690" r:id="rId11"/>
    <p:sldMasterId id="2147483692" r:id="rId12"/>
    <p:sldMasterId id="2147483694" r:id="rId13"/>
    <p:sldMasterId id="2147483696" r:id="rId14"/>
    <p:sldMasterId id="2147483698" r:id="rId15"/>
    <p:sldMasterId id="2147483700" r:id="rId16"/>
    <p:sldMasterId id="2147483702" r:id="rId17"/>
    <p:sldMasterId id="2147483704" r:id="rId18"/>
    <p:sldMasterId id="2147483706" r:id="rId19"/>
    <p:sldMasterId id="2147483708" r:id="rId20"/>
    <p:sldMasterId id="2147483710" r:id="rId21"/>
    <p:sldMasterId id="2147483712" r:id="rId22"/>
    <p:sldMasterId id="2147483714" r:id="rId23"/>
    <p:sldMasterId id="2147483716" r:id="rId24"/>
  </p:sldMasterIdLst>
  <p:notesMasterIdLst>
    <p:notesMasterId r:id="rId77"/>
  </p:notesMasterIdLst>
  <p:handoutMasterIdLst>
    <p:handoutMasterId r:id="rId78"/>
  </p:handoutMasterIdLst>
  <p:sldIdLst>
    <p:sldId id="396" r:id="rId25"/>
    <p:sldId id="397" r:id="rId26"/>
    <p:sldId id="398" r:id="rId27"/>
    <p:sldId id="399" r:id="rId28"/>
    <p:sldId id="400" r:id="rId29"/>
    <p:sldId id="402" r:id="rId30"/>
    <p:sldId id="403" r:id="rId31"/>
    <p:sldId id="404" r:id="rId32"/>
    <p:sldId id="405" r:id="rId33"/>
    <p:sldId id="406" r:id="rId34"/>
    <p:sldId id="407" r:id="rId35"/>
    <p:sldId id="408" r:id="rId36"/>
    <p:sldId id="409" r:id="rId37"/>
    <p:sldId id="410" r:id="rId38"/>
    <p:sldId id="370" r:id="rId39"/>
    <p:sldId id="372" r:id="rId40"/>
    <p:sldId id="373" r:id="rId41"/>
    <p:sldId id="374" r:id="rId42"/>
    <p:sldId id="375" r:id="rId43"/>
    <p:sldId id="376" r:id="rId44"/>
    <p:sldId id="377" r:id="rId45"/>
    <p:sldId id="378" r:id="rId46"/>
    <p:sldId id="379" r:id="rId47"/>
    <p:sldId id="380" r:id="rId48"/>
    <p:sldId id="381" r:id="rId49"/>
    <p:sldId id="382" r:id="rId50"/>
    <p:sldId id="423" r:id="rId51"/>
    <p:sldId id="383" r:id="rId52"/>
    <p:sldId id="384" r:id="rId53"/>
    <p:sldId id="424" r:id="rId54"/>
    <p:sldId id="394" r:id="rId55"/>
    <p:sldId id="427" r:id="rId56"/>
    <p:sldId id="385" r:id="rId57"/>
    <p:sldId id="386" r:id="rId58"/>
    <p:sldId id="429" r:id="rId59"/>
    <p:sldId id="428" r:id="rId60"/>
    <p:sldId id="430" r:id="rId61"/>
    <p:sldId id="431" r:id="rId62"/>
    <p:sldId id="432" r:id="rId63"/>
    <p:sldId id="433" r:id="rId64"/>
    <p:sldId id="411" r:id="rId65"/>
    <p:sldId id="412" r:id="rId66"/>
    <p:sldId id="413" r:id="rId67"/>
    <p:sldId id="414" r:id="rId68"/>
    <p:sldId id="415" r:id="rId69"/>
    <p:sldId id="416" r:id="rId70"/>
    <p:sldId id="417" r:id="rId71"/>
    <p:sldId id="418" r:id="rId72"/>
    <p:sldId id="419" r:id="rId73"/>
    <p:sldId id="420" r:id="rId74"/>
    <p:sldId id="421" r:id="rId75"/>
    <p:sldId id="422" r:id="rId76"/>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Kathleen J. Roth" initials="KJR" lastIdx="4" clrIdx="0">
    <p:extLst>
      <p:ext uri="{19B8F6BF-5375-455C-9EA6-DF929625EA0E}">
        <p15:presenceInfo xmlns:p15="http://schemas.microsoft.com/office/powerpoint/2012/main" userId="S-1-5-21-117609710-706699826-1801674531-557821"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5000" autoAdjust="0"/>
    <p:restoredTop sz="63394" autoAdjust="0"/>
  </p:normalViewPr>
  <p:slideViewPr>
    <p:cSldViewPr>
      <p:cViewPr varScale="1">
        <p:scale>
          <a:sx n="71" d="100"/>
          <a:sy n="71" d="100"/>
        </p:scale>
        <p:origin x="696" y="66"/>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notesViewPr>
    <p:cSldViewPr>
      <p:cViewPr varScale="1">
        <p:scale>
          <a:sx n="96" d="100"/>
          <a:sy n="96" d="100"/>
        </p:scale>
        <p:origin x="1728" y="90"/>
      </p:cViewPr>
      <p:guideLst/>
    </p:cSldViewPr>
  </p:notes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xml"/><Relationship Id="rId21" Type="http://schemas.openxmlformats.org/officeDocument/2006/relationships/slideMaster" Target="slideMasters/slideMaster21.xml"/><Relationship Id="rId42" Type="http://schemas.openxmlformats.org/officeDocument/2006/relationships/slide" Target="slides/slide18.xml"/><Relationship Id="rId47" Type="http://schemas.openxmlformats.org/officeDocument/2006/relationships/slide" Target="slides/slide23.xml"/><Relationship Id="rId63" Type="http://schemas.openxmlformats.org/officeDocument/2006/relationships/slide" Target="slides/slide39.xml"/><Relationship Id="rId68" Type="http://schemas.openxmlformats.org/officeDocument/2006/relationships/slide" Target="slides/slide44.xml"/><Relationship Id="rId16" Type="http://schemas.openxmlformats.org/officeDocument/2006/relationships/slideMaster" Target="slideMasters/slideMaster16.xml"/><Relationship Id="rId11" Type="http://schemas.openxmlformats.org/officeDocument/2006/relationships/slideMaster" Target="slideMasters/slideMaster11.xml"/><Relationship Id="rId32" Type="http://schemas.openxmlformats.org/officeDocument/2006/relationships/slide" Target="slides/slide8.xml"/><Relationship Id="rId37" Type="http://schemas.openxmlformats.org/officeDocument/2006/relationships/slide" Target="slides/slide13.xml"/><Relationship Id="rId53" Type="http://schemas.openxmlformats.org/officeDocument/2006/relationships/slide" Target="slides/slide29.xml"/><Relationship Id="rId58" Type="http://schemas.openxmlformats.org/officeDocument/2006/relationships/slide" Target="slides/slide34.xml"/><Relationship Id="rId74" Type="http://schemas.openxmlformats.org/officeDocument/2006/relationships/slide" Target="slides/slide50.xml"/><Relationship Id="rId79" Type="http://schemas.openxmlformats.org/officeDocument/2006/relationships/commentAuthors" Target="commentAuthors.xml"/><Relationship Id="rId5" Type="http://schemas.openxmlformats.org/officeDocument/2006/relationships/slideMaster" Target="slideMasters/slideMaster5.xml"/><Relationship Id="rId61" Type="http://schemas.openxmlformats.org/officeDocument/2006/relationships/slide" Target="slides/slide37.xml"/><Relationship Id="rId82" Type="http://schemas.openxmlformats.org/officeDocument/2006/relationships/theme" Target="theme/theme1.xml"/><Relationship Id="rId19" Type="http://schemas.openxmlformats.org/officeDocument/2006/relationships/slideMaster" Target="slideMasters/slideMaster19.xml"/><Relationship Id="rId14" Type="http://schemas.openxmlformats.org/officeDocument/2006/relationships/slideMaster" Target="slideMasters/slideMaster14.xml"/><Relationship Id="rId22" Type="http://schemas.openxmlformats.org/officeDocument/2006/relationships/slideMaster" Target="slideMasters/slideMaster22.xml"/><Relationship Id="rId27" Type="http://schemas.openxmlformats.org/officeDocument/2006/relationships/slide" Target="slides/slide3.xml"/><Relationship Id="rId30" Type="http://schemas.openxmlformats.org/officeDocument/2006/relationships/slide" Target="slides/slide6.xml"/><Relationship Id="rId35" Type="http://schemas.openxmlformats.org/officeDocument/2006/relationships/slide" Target="slides/slide11.xml"/><Relationship Id="rId43" Type="http://schemas.openxmlformats.org/officeDocument/2006/relationships/slide" Target="slides/slide19.xml"/><Relationship Id="rId48" Type="http://schemas.openxmlformats.org/officeDocument/2006/relationships/slide" Target="slides/slide24.xml"/><Relationship Id="rId56" Type="http://schemas.openxmlformats.org/officeDocument/2006/relationships/slide" Target="slides/slide32.xml"/><Relationship Id="rId64" Type="http://schemas.openxmlformats.org/officeDocument/2006/relationships/slide" Target="slides/slide40.xml"/><Relationship Id="rId69" Type="http://schemas.openxmlformats.org/officeDocument/2006/relationships/slide" Target="slides/slide45.xml"/><Relationship Id="rId77" Type="http://schemas.openxmlformats.org/officeDocument/2006/relationships/notesMaster" Target="notesMasters/notesMaster1.xml"/><Relationship Id="rId8" Type="http://schemas.openxmlformats.org/officeDocument/2006/relationships/slideMaster" Target="slideMasters/slideMaster8.xml"/><Relationship Id="rId51" Type="http://schemas.openxmlformats.org/officeDocument/2006/relationships/slide" Target="slides/slide27.xml"/><Relationship Id="rId72" Type="http://schemas.openxmlformats.org/officeDocument/2006/relationships/slide" Target="slides/slide48.xml"/><Relationship Id="rId80" Type="http://schemas.openxmlformats.org/officeDocument/2006/relationships/presProps" Target="presProps.xml"/><Relationship Id="rId3" Type="http://schemas.openxmlformats.org/officeDocument/2006/relationships/slideMaster" Target="slideMasters/slideMaster3.xml"/><Relationship Id="rId12" Type="http://schemas.openxmlformats.org/officeDocument/2006/relationships/slideMaster" Target="slideMasters/slideMaster12.xml"/><Relationship Id="rId17" Type="http://schemas.openxmlformats.org/officeDocument/2006/relationships/slideMaster" Target="slideMasters/slideMaster17.xml"/><Relationship Id="rId25" Type="http://schemas.openxmlformats.org/officeDocument/2006/relationships/slide" Target="slides/slide1.xml"/><Relationship Id="rId33" Type="http://schemas.openxmlformats.org/officeDocument/2006/relationships/slide" Target="slides/slide9.xml"/><Relationship Id="rId38" Type="http://schemas.openxmlformats.org/officeDocument/2006/relationships/slide" Target="slides/slide14.xml"/><Relationship Id="rId46" Type="http://schemas.openxmlformats.org/officeDocument/2006/relationships/slide" Target="slides/slide22.xml"/><Relationship Id="rId59" Type="http://schemas.openxmlformats.org/officeDocument/2006/relationships/slide" Target="slides/slide35.xml"/><Relationship Id="rId67" Type="http://schemas.openxmlformats.org/officeDocument/2006/relationships/slide" Target="slides/slide43.xml"/><Relationship Id="rId20" Type="http://schemas.openxmlformats.org/officeDocument/2006/relationships/slideMaster" Target="slideMasters/slideMaster20.xml"/><Relationship Id="rId41" Type="http://schemas.openxmlformats.org/officeDocument/2006/relationships/slide" Target="slides/slide17.xml"/><Relationship Id="rId54" Type="http://schemas.openxmlformats.org/officeDocument/2006/relationships/slide" Target="slides/slide30.xml"/><Relationship Id="rId62" Type="http://schemas.openxmlformats.org/officeDocument/2006/relationships/slide" Target="slides/slide38.xml"/><Relationship Id="rId70" Type="http://schemas.openxmlformats.org/officeDocument/2006/relationships/slide" Target="slides/slide46.xml"/><Relationship Id="rId75" Type="http://schemas.openxmlformats.org/officeDocument/2006/relationships/slide" Target="slides/slide51.xml"/><Relationship Id="rId83"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Master" Target="slideMasters/slideMaster6.xml"/><Relationship Id="rId15" Type="http://schemas.openxmlformats.org/officeDocument/2006/relationships/slideMaster" Target="slideMasters/slideMaster15.xml"/><Relationship Id="rId23" Type="http://schemas.openxmlformats.org/officeDocument/2006/relationships/slideMaster" Target="slideMasters/slideMaster23.xml"/><Relationship Id="rId28" Type="http://schemas.openxmlformats.org/officeDocument/2006/relationships/slide" Target="slides/slide4.xml"/><Relationship Id="rId36" Type="http://schemas.openxmlformats.org/officeDocument/2006/relationships/slide" Target="slides/slide12.xml"/><Relationship Id="rId49" Type="http://schemas.openxmlformats.org/officeDocument/2006/relationships/slide" Target="slides/slide25.xml"/><Relationship Id="rId57" Type="http://schemas.openxmlformats.org/officeDocument/2006/relationships/slide" Target="slides/slide33.xml"/><Relationship Id="rId10" Type="http://schemas.openxmlformats.org/officeDocument/2006/relationships/slideMaster" Target="slideMasters/slideMaster10.xml"/><Relationship Id="rId31" Type="http://schemas.openxmlformats.org/officeDocument/2006/relationships/slide" Target="slides/slide7.xml"/><Relationship Id="rId44" Type="http://schemas.openxmlformats.org/officeDocument/2006/relationships/slide" Target="slides/slide20.xml"/><Relationship Id="rId52" Type="http://schemas.openxmlformats.org/officeDocument/2006/relationships/slide" Target="slides/slide28.xml"/><Relationship Id="rId60" Type="http://schemas.openxmlformats.org/officeDocument/2006/relationships/slide" Target="slides/slide36.xml"/><Relationship Id="rId65" Type="http://schemas.openxmlformats.org/officeDocument/2006/relationships/slide" Target="slides/slide41.xml"/><Relationship Id="rId73" Type="http://schemas.openxmlformats.org/officeDocument/2006/relationships/slide" Target="slides/slide49.xml"/><Relationship Id="rId78" Type="http://schemas.openxmlformats.org/officeDocument/2006/relationships/handoutMaster" Target="handoutMasters/handoutMaster1.xml"/><Relationship Id="rId81" Type="http://schemas.openxmlformats.org/officeDocument/2006/relationships/viewProps" Target="viewProps.xml"/><Relationship Id="rId4" Type="http://schemas.openxmlformats.org/officeDocument/2006/relationships/slideMaster" Target="slideMasters/slideMaster4.xml"/><Relationship Id="rId9" Type="http://schemas.openxmlformats.org/officeDocument/2006/relationships/slideMaster" Target="slideMasters/slideMaster9.xml"/><Relationship Id="rId13" Type="http://schemas.openxmlformats.org/officeDocument/2006/relationships/slideMaster" Target="slideMasters/slideMaster13.xml"/><Relationship Id="rId18" Type="http://schemas.openxmlformats.org/officeDocument/2006/relationships/slideMaster" Target="slideMasters/slideMaster18.xml"/><Relationship Id="rId39" Type="http://schemas.openxmlformats.org/officeDocument/2006/relationships/slide" Target="slides/slide15.xml"/><Relationship Id="rId34" Type="http://schemas.openxmlformats.org/officeDocument/2006/relationships/slide" Target="slides/slide10.xml"/><Relationship Id="rId50" Type="http://schemas.openxmlformats.org/officeDocument/2006/relationships/slide" Target="slides/slide26.xml"/><Relationship Id="rId55" Type="http://schemas.openxmlformats.org/officeDocument/2006/relationships/slide" Target="slides/slide31.xml"/><Relationship Id="rId76" Type="http://schemas.openxmlformats.org/officeDocument/2006/relationships/slide" Target="slides/slide52.xml"/><Relationship Id="rId7" Type="http://schemas.openxmlformats.org/officeDocument/2006/relationships/slideMaster" Target="slideMasters/slideMaster7.xml"/><Relationship Id="rId71" Type="http://schemas.openxmlformats.org/officeDocument/2006/relationships/slide" Target="slides/slide47.xml"/><Relationship Id="rId2" Type="http://schemas.openxmlformats.org/officeDocument/2006/relationships/slideMaster" Target="slideMasters/slideMaster2.xml"/><Relationship Id="rId29" Type="http://schemas.openxmlformats.org/officeDocument/2006/relationships/slide" Target="slides/slide5.xml"/><Relationship Id="rId24" Type="http://schemas.openxmlformats.org/officeDocument/2006/relationships/slideMaster" Target="slideMasters/slideMaster24.xml"/><Relationship Id="rId40" Type="http://schemas.openxmlformats.org/officeDocument/2006/relationships/slide" Target="slides/slide16.xml"/><Relationship Id="rId45" Type="http://schemas.openxmlformats.org/officeDocument/2006/relationships/slide" Target="slides/slide21.xml"/><Relationship Id="rId66" Type="http://schemas.openxmlformats.org/officeDocument/2006/relationships/slide" Target="slides/slide42.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1.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5.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26.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6.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3038475" cy="465138"/>
          </a:xfrm>
          <a:prstGeom prst="rect">
            <a:avLst/>
          </a:prstGeom>
        </p:spPr>
        <p:txBody>
          <a:bodyPr vert="horz" lIns="91427" tIns="45713" rIns="91427" bIns="45713" rtlCol="0"/>
          <a:lstStyle>
            <a:lvl1pPr algn="l">
              <a:defRPr sz="1200"/>
            </a:lvl1pPr>
          </a:lstStyle>
          <a:p>
            <a:endParaRPr lang="en-US" dirty="0"/>
          </a:p>
        </p:txBody>
      </p:sp>
      <p:sp>
        <p:nvSpPr>
          <p:cNvPr id="3" name="Date Placeholder 2"/>
          <p:cNvSpPr>
            <a:spLocks noGrp="1"/>
          </p:cNvSpPr>
          <p:nvPr>
            <p:ph type="dt" sz="quarter" idx="1"/>
          </p:nvPr>
        </p:nvSpPr>
        <p:spPr>
          <a:xfrm>
            <a:off x="3970338" y="0"/>
            <a:ext cx="3038475" cy="465138"/>
          </a:xfrm>
          <a:prstGeom prst="rect">
            <a:avLst/>
          </a:prstGeom>
        </p:spPr>
        <p:txBody>
          <a:bodyPr vert="horz" lIns="91427" tIns="45713" rIns="91427" bIns="45713" rtlCol="0"/>
          <a:lstStyle>
            <a:lvl1pPr algn="r">
              <a:defRPr sz="1200"/>
            </a:lvl1pPr>
          </a:lstStyle>
          <a:p>
            <a:fld id="{0433BA63-D8A0-4426-BBA7-3C8F193DFC35}" type="datetimeFigureOut">
              <a:rPr lang="en-US" smtClean="0"/>
              <a:pPr/>
              <a:t>1/7/2020</a:t>
            </a:fld>
            <a:endParaRPr lang="en-US" dirty="0"/>
          </a:p>
        </p:txBody>
      </p:sp>
      <p:sp>
        <p:nvSpPr>
          <p:cNvPr id="4" name="Footer Placeholder 3"/>
          <p:cNvSpPr>
            <a:spLocks noGrp="1"/>
          </p:cNvSpPr>
          <p:nvPr>
            <p:ph type="ftr" sz="quarter" idx="2"/>
          </p:nvPr>
        </p:nvSpPr>
        <p:spPr>
          <a:xfrm>
            <a:off x="1" y="8829675"/>
            <a:ext cx="3038475" cy="465138"/>
          </a:xfrm>
          <a:prstGeom prst="rect">
            <a:avLst/>
          </a:prstGeom>
        </p:spPr>
        <p:txBody>
          <a:bodyPr vert="horz" lIns="91427" tIns="45713" rIns="91427" bIns="45713" rtlCol="0" anchor="b"/>
          <a:lstStyle>
            <a:lvl1pPr algn="l">
              <a:defRPr sz="1200"/>
            </a:lvl1pPr>
          </a:lstStyle>
          <a:p>
            <a:endParaRPr lang="en-US" dirty="0"/>
          </a:p>
        </p:txBody>
      </p:sp>
      <p:sp>
        <p:nvSpPr>
          <p:cNvPr id="5" name="Slide Number Placeholder 4"/>
          <p:cNvSpPr>
            <a:spLocks noGrp="1"/>
          </p:cNvSpPr>
          <p:nvPr>
            <p:ph type="sldNum" sz="quarter" idx="3"/>
          </p:nvPr>
        </p:nvSpPr>
        <p:spPr>
          <a:xfrm>
            <a:off x="3970338" y="8829675"/>
            <a:ext cx="3038475" cy="465138"/>
          </a:xfrm>
          <a:prstGeom prst="rect">
            <a:avLst/>
          </a:prstGeom>
        </p:spPr>
        <p:txBody>
          <a:bodyPr vert="horz" lIns="91427" tIns="45713" rIns="91427" bIns="45713" rtlCol="0" anchor="b"/>
          <a:lstStyle>
            <a:lvl1pPr algn="r">
              <a:defRPr sz="1200"/>
            </a:lvl1pPr>
          </a:lstStyle>
          <a:p>
            <a:fld id="{1EAF1224-71D9-4D57-9228-63E84795514A}" type="slidenum">
              <a:rPr lang="en-US" smtClean="0"/>
              <a:pPr/>
              <a:t>‹#›</a:t>
            </a:fld>
            <a:endParaRPr lang="en-US" dirty="0"/>
          </a:p>
        </p:txBody>
      </p:sp>
    </p:spTree>
    <p:extLst>
      <p:ext uri="{BB962C8B-B14F-4D97-AF65-F5344CB8AC3E}">
        <p14:creationId xmlns:p14="http://schemas.microsoft.com/office/powerpoint/2010/main" val="357549996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64" tIns="46582" rIns="93164" bIns="46582" rtlCol="0"/>
          <a:lstStyle>
            <a:lvl1pPr algn="l">
              <a:defRPr sz="1200"/>
            </a:lvl1pPr>
          </a:lstStyle>
          <a:p>
            <a:endParaRPr lang="en-US" dirty="0"/>
          </a:p>
        </p:txBody>
      </p:sp>
      <p:sp>
        <p:nvSpPr>
          <p:cNvPr id="3" name="Date Placeholder 2"/>
          <p:cNvSpPr>
            <a:spLocks noGrp="1"/>
          </p:cNvSpPr>
          <p:nvPr>
            <p:ph type="dt" idx="1"/>
          </p:nvPr>
        </p:nvSpPr>
        <p:spPr>
          <a:xfrm>
            <a:off x="3970938" y="0"/>
            <a:ext cx="3037840" cy="464820"/>
          </a:xfrm>
          <a:prstGeom prst="rect">
            <a:avLst/>
          </a:prstGeom>
        </p:spPr>
        <p:txBody>
          <a:bodyPr vert="horz" lIns="93164" tIns="46582" rIns="93164" bIns="46582" rtlCol="0"/>
          <a:lstStyle>
            <a:lvl1pPr algn="r">
              <a:defRPr sz="1200"/>
            </a:lvl1pPr>
          </a:lstStyle>
          <a:p>
            <a:fld id="{113E99A0-5A01-41BA-AC39-BB8F130969B5}" type="datetimeFigureOut">
              <a:rPr lang="en-US" smtClean="0"/>
              <a:pPr/>
              <a:t>1/7/2020</a:t>
            </a:fld>
            <a:endParaRPr lang="en-US" dirty="0"/>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64" tIns="46582" rIns="93164" bIns="46582" rtlCol="0" anchor="ctr"/>
          <a:lstStyle/>
          <a:p>
            <a:endParaRPr lang="en-US" dirty="0"/>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64" tIns="46582" rIns="93164" bIns="46582"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4820"/>
          </a:xfrm>
          <a:prstGeom prst="rect">
            <a:avLst/>
          </a:prstGeom>
        </p:spPr>
        <p:txBody>
          <a:bodyPr vert="horz" lIns="93164" tIns="46582" rIns="93164" bIns="46582" rtlCol="0" anchor="b"/>
          <a:lstStyle>
            <a:lvl1pPr algn="l">
              <a:defRPr sz="1200"/>
            </a:lvl1pPr>
          </a:lstStyle>
          <a:p>
            <a:endParaRPr lang="en-US" dirty="0"/>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64" tIns="46582" rIns="93164" bIns="46582" rtlCol="0" anchor="b"/>
          <a:lstStyle>
            <a:lvl1pPr algn="r">
              <a:defRPr sz="1200"/>
            </a:lvl1pPr>
          </a:lstStyle>
          <a:p>
            <a:fld id="{458BEC4D-D1F7-4625-B0BA-2126EAFE9E6D}" type="slidenum">
              <a:rPr lang="en-US" smtClean="0"/>
              <a:pPr/>
              <a:t>‹#›</a:t>
            </a:fld>
            <a:endParaRPr lang="en-US" dirty="0"/>
          </a:p>
        </p:txBody>
      </p:sp>
    </p:spTree>
    <p:extLst>
      <p:ext uri="{BB962C8B-B14F-4D97-AF65-F5344CB8AC3E}">
        <p14:creationId xmlns:p14="http://schemas.microsoft.com/office/powerpoint/2010/main" val="269179728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Rectangle 7"/>
          <p:cNvSpPr>
            <a:spLocks noGrp="1" noChangeArrowheads="1"/>
          </p:cNvSpPr>
          <p:nvPr>
            <p:ph type="sldNum" sz="quarter" idx="5"/>
          </p:nvPr>
        </p:nvSpPr>
        <p:spPr>
          <a:noFill/>
        </p:spPr>
        <p:txBody>
          <a:bodyPr/>
          <a:lstStyle>
            <a:lvl1pPr eaLnBrk="0" hangingPunct="0">
              <a:spcBef>
                <a:spcPct val="30000"/>
              </a:spcBef>
              <a:defRPr sz="1200">
                <a:solidFill>
                  <a:schemeClr val="tx1"/>
                </a:solidFill>
                <a:latin typeface="Arial" charset="0"/>
              </a:defRPr>
            </a:lvl1pPr>
            <a:lvl2pPr marL="756955" indent="-291136" eaLnBrk="0" hangingPunct="0">
              <a:spcBef>
                <a:spcPct val="30000"/>
              </a:spcBef>
              <a:defRPr sz="1200">
                <a:solidFill>
                  <a:schemeClr val="tx1"/>
                </a:solidFill>
                <a:latin typeface="Arial" charset="0"/>
              </a:defRPr>
            </a:lvl2pPr>
            <a:lvl3pPr marL="1164546" indent="-232909" eaLnBrk="0" hangingPunct="0">
              <a:spcBef>
                <a:spcPct val="30000"/>
              </a:spcBef>
              <a:defRPr sz="1200">
                <a:solidFill>
                  <a:schemeClr val="tx1"/>
                </a:solidFill>
                <a:latin typeface="Arial" charset="0"/>
              </a:defRPr>
            </a:lvl3pPr>
            <a:lvl4pPr marL="1630366" indent="-232909" eaLnBrk="0" hangingPunct="0">
              <a:spcBef>
                <a:spcPct val="30000"/>
              </a:spcBef>
              <a:defRPr sz="1200">
                <a:solidFill>
                  <a:schemeClr val="tx1"/>
                </a:solidFill>
                <a:latin typeface="Arial" charset="0"/>
              </a:defRPr>
            </a:lvl4pPr>
            <a:lvl5pPr marL="2096184" indent="-232909" eaLnBrk="0" hangingPunct="0">
              <a:spcBef>
                <a:spcPct val="30000"/>
              </a:spcBef>
              <a:defRPr sz="1200">
                <a:solidFill>
                  <a:schemeClr val="tx1"/>
                </a:solidFill>
                <a:latin typeface="Arial" charset="0"/>
              </a:defRPr>
            </a:lvl5pPr>
            <a:lvl6pPr marL="2562002" indent="-232909" eaLnBrk="0" fontAlgn="base" hangingPunct="0">
              <a:spcBef>
                <a:spcPct val="30000"/>
              </a:spcBef>
              <a:spcAft>
                <a:spcPct val="0"/>
              </a:spcAft>
              <a:defRPr sz="1200">
                <a:solidFill>
                  <a:schemeClr val="tx1"/>
                </a:solidFill>
                <a:latin typeface="Arial" charset="0"/>
              </a:defRPr>
            </a:lvl6pPr>
            <a:lvl7pPr marL="3027820" indent="-232909" eaLnBrk="0" fontAlgn="base" hangingPunct="0">
              <a:spcBef>
                <a:spcPct val="30000"/>
              </a:spcBef>
              <a:spcAft>
                <a:spcPct val="0"/>
              </a:spcAft>
              <a:defRPr sz="1200">
                <a:solidFill>
                  <a:schemeClr val="tx1"/>
                </a:solidFill>
                <a:latin typeface="Arial" charset="0"/>
              </a:defRPr>
            </a:lvl7pPr>
            <a:lvl8pPr marL="3493639" indent="-232909" eaLnBrk="0" fontAlgn="base" hangingPunct="0">
              <a:spcBef>
                <a:spcPct val="30000"/>
              </a:spcBef>
              <a:spcAft>
                <a:spcPct val="0"/>
              </a:spcAft>
              <a:defRPr sz="1200">
                <a:solidFill>
                  <a:schemeClr val="tx1"/>
                </a:solidFill>
                <a:latin typeface="Arial" charset="0"/>
              </a:defRPr>
            </a:lvl8pPr>
            <a:lvl9pPr marL="3959457" indent="-232909" eaLnBrk="0" fontAlgn="base" hangingPunct="0">
              <a:spcBef>
                <a:spcPct val="30000"/>
              </a:spcBef>
              <a:spcAft>
                <a:spcPct val="0"/>
              </a:spcAft>
              <a:defRPr sz="1200">
                <a:solidFill>
                  <a:schemeClr val="tx1"/>
                </a:solidFill>
                <a:latin typeface="Arial" charset="0"/>
              </a:defRPr>
            </a:lvl9pPr>
          </a:lstStyle>
          <a:p>
            <a:pPr eaLnBrk="1" hangingPunct="1">
              <a:spcBef>
                <a:spcPct val="0"/>
              </a:spcBef>
            </a:pPr>
            <a:fld id="{0A9E7CF9-240F-482B-9EC3-A2AD26735D19}" type="slidenum">
              <a:rPr lang="en-US" altLang="en-US">
                <a:solidFill>
                  <a:prstClr val="black"/>
                </a:solidFill>
              </a:rPr>
              <a:pPr eaLnBrk="1" hangingPunct="1">
                <a:spcBef>
                  <a:spcPct val="0"/>
                </a:spcBef>
              </a:pPr>
              <a:t>1</a:t>
            </a:fld>
            <a:endParaRPr lang="en-US" altLang="en-US" dirty="0">
              <a:solidFill>
                <a:prstClr val="black"/>
              </a:solidFill>
            </a:endParaRPr>
          </a:p>
        </p:txBody>
      </p:sp>
      <p:sp>
        <p:nvSpPr>
          <p:cNvPr id="86019" name="Rectangle 2"/>
          <p:cNvSpPr>
            <a:spLocks noGrp="1" noRot="1" noChangeAspect="1" noChangeArrowheads="1" noTextEdit="1"/>
          </p:cNvSpPr>
          <p:nvPr>
            <p:ph type="sldImg"/>
          </p:nvPr>
        </p:nvSpPr>
        <p:spPr>
          <a:ln/>
        </p:spPr>
      </p:sp>
      <p:sp>
        <p:nvSpPr>
          <p:cNvPr id="86020" name="Rectangle 3"/>
          <p:cNvSpPr>
            <a:spLocks noGrp="1" noChangeArrowheads="1"/>
          </p:cNvSpPr>
          <p:nvPr>
            <p:ph type="body" idx="1"/>
          </p:nvPr>
        </p:nvSpPr>
        <p:spPr>
          <a:noFill/>
        </p:spPr>
        <p:txBody>
          <a:bodyPr/>
          <a:lstStyle/>
          <a:p>
            <a:pPr eaLnBrk="1" hangingPunct="1"/>
            <a:r>
              <a:rPr lang="en-US" altLang="en-US" dirty="0"/>
              <a:t>6 min</a:t>
            </a:r>
          </a:p>
          <a:p>
            <a:pPr eaLnBrk="1" hangingPunct="1"/>
            <a:endParaRPr lang="en-US" altLang="en-US" dirty="0"/>
          </a:p>
          <a:p>
            <a:r>
              <a:rPr lang="en-US" sz="1200" kern="1200" dirty="0">
                <a:solidFill>
                  <a:schemeClr val="tx1"/>
                </a:solidFill>
                <a:latin typeface="+mn-lt"/>
                <a:ea typeface="+mn-ea"/>
                <a:cs typeface="+mn-cs"/>
              </a:rPr>
              <a:t>a. Take care of any housekeeping issues.</a:t>
            </a:r>
            <a:endParaRPr lang="en-US" altLang="en-US" dirty="0"/>
          </a:p>
        </p:txBody>
      </p:sp>
    </p:spTree>
    <p:extLst>
      <p:ext uri="{BB962C8B-B14F-4D97-AF65-F5344CB8AC3E}">
        <p14:creationId xmlns:p14="http://schemas.microsoft.com/office/powerpoint/2010/main" val="81861811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dirty="0">
                <a:latin typeface="Arial" charset="0"/>
              </a:rPr>
              <a:t>7 min</a:t>
            </a:r>
          </a:p>
          <a:p>
            <a:pPr lvl="0"/>
            <a:endParaRPr lang="en-US" dirty="0">
              <a:latin typeface="Arial" charset="0"/>
            </a:endParaRPr>
          </a:p>
          <a:p>
            <a:pPr lvl="0" fontAlgn="base"/>
            <a:r>
              <a:rPr lang="en-US" sz="1200" b="0" u="none" strike="noStrike" kern="1200" dirty="0">
                <a:solidFill>
                  <a:schemeClr val="tx1"/>
                </a:solidFill>
                <a:effectLst/>
                <a:latin typeface="+mn-lt"/>
                <a:ea typeface="+mn-ea"/>
                <a:cs typeface="+mn-cs"/>
              </a:rPr>
              <a:t>a. </a:t>
            </a:r>
            <a:r>
              <a:rPr lang="en-US" sz="1200" b="1" u="none" strike="noStrike" kern="1200" dirty="0">
                <a:solidFill>
                  <a:schemeClr val="tx1"/>
                </a:solidFill>
                <a:effectLst/>
                <a:latin typeface="+mn-lt"/>
                <a:ea typeface="+mn-ea"/>
                <a:cs typeface="+mn-cs"/>
              </a:rPr>
              <a:t>Whole group:</a:t>
            </a:r>
            <a:r>
              <a:rPr lang="en-US" sz="1200" u="none" strike="noStrike" kern="1200" dirty="0">
                <a:solidFill>
                  <a:schemeClr val="tx1"/>
                </a:solidFill>
                <a:effectLst/>
                <a:latin typeface="+mn-lt"/>
                <a:ea typeface="+mn-ea"/>
                <a:cs typeface="+mn-cs"/>
              </a:rPr>
              <a:t> Discuss the first question on the slide. Participants can refer to the information on strategy 7</a:t>
            </a:r>
            <a:r>
              <a:rPr lang="en-US" sz="1050" u="none" strike="noStrike" kern="1200" dirty="0">
                <a:solidFill>
                  <a:schemeClr val="tx1"/>
                </a:solidFill>
                <a:effectLst/>
                <a:latin typeface="+mn-lt"/>
                <a:ea typeface="+mn-ea"/>
                <a:cs typeface="+mn-cs"/>
              </a:rPr>
              <a:t> </a:t>
            </a:r>
            <a:r>
              <a:rPr lang="en-US" sz="1200" u="none" strike="noStrike" kern="1200" dirty="0">
                <a:solidFill>
                  <a:schemeClr val="tx1"/>
                </a:solidFill>
                <a:effectLst/>
                <a:latin typeface="+mn-lt"/>
                <a:ea typeface="+mn-ea"/>
                <a:cs typeface="+mn-cs"/>
              </a:rPr>
              <a:t>in the STeLLA strategies booklet to identify a variety of ways in which key science ideas in a lesson</a:t>
            </a:r>
            <a:r>
              <a:rPr lang="en-US" sz="1050" u="none" strike="noStrike" kern="1200" dirty="0">
                <a:solidFill>
                  <a:schemeClr val="tx1"/>
                </a:solidFill>
                <a:effectLst/>
                <a:latin typeface="+mn-lt"/>
                <a:ea typeface="+mn-ea"/>
                <a:cs typeface="+mn-cs"/>
              </a:rPr>
              <a:t> </a:t>
            </a:r>
            <a:r>
              <a:rPr lang="en-US" sz="1200" u="none" strike="noStrike" kern="1200" dirty="0">
                <a:solidFill>
                  <a:schemeClr val="tx1"/>
                </a:solidFill>
                <a:effectLst/>
                <a:latin typeface="+mn-lt"/>
                <a:ea typeface="+mn-ea"/>
                <a:cs typeface="+mn-cs"/>
              </a:rPr>
              <a:t>can be synthesized. </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b. </a:t>
            </a:r>
            <a:r>
              <a:rPr lang="en-US" sz="1200" b="1" kern="1200" dirty="0">
                <a:solidFill>
                  <a:schemeClr val="tx1"/>
                </a:solidFill>
                <a:latin typeface="+mn-lt"/>
                <a:ea typeface="+mn-ea"/>
                <a:cs typeface="+mn-cs"/>
              </a:rPr>
              <a:t>Emphasize:</a:t>
            </a:r>
            <a:r>
              <a:rPr lang="en-US" sz="1200" kern="1200" dirty="0">
                <a:solidFill>
                  <a:schemeClr val="tx1"/>
                </a:solidFill>
                <a:latin typeface="+mn-lt"/>
                <a:ea typeface="+mn-ea"/>
                <a:cs typeface="+mn-cs"/>
              </a:rPr>
              <a:t> “Toward the end of a unit, an entire lesson may be devoted to strategy 7, which engages students in synthesizing and summarizing science ideas across several lessons.”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c. Discuss the second question on the slide. </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Key ideas:</a:t>
            </a:r>
            <a:r>
              <a:rPr lang="en-US" sz="1200" kern="1200" dirty="0">
                <a:solidFill>
                  <a:schemeClr val="tx1"/>
                </a:solidFill>
                <a:latin typeface="+mn-lt"/>
                <a:ea typeface="+mn-ea"/>
                <a:cs typeface="+mn-cs"/>
              </a:rPr>
              <a:t> </a:t>
            </a:r>
            <a:endParaRPr lang="en-US" sz="1600" kern="1200" dirty="0">
              <a:solidFill>
                <a:schemeClr val="tx1"/>
              </a:solidFill>
              <a:latin typeface="+mn-lt"/>
              <a:ea typeface="+mn-ea"/>
              <a:cs typeface="+mn-cs"/>
            </a:endParaRPr>
          </a:p>
          <a:p>
            <a:pPr marL="365760" indent="-182880">
              <a:buFont typeface="Arial" pitchFamily="34" charset="0"/>
              <a:buChar char="•"/>
            </a:pPr>
            <a:r>
              <a:rPr lang="en-US" sz="1200" kern="1200" dirty="0">
                <a:solidFill>
                  <a:schemeClr val="tx1"/>
                </a:solidFill>
                <a:latin typeface="+mn-lt"/>
                <a:ea typeface="+mn-ea"/>
                <a:cs typeface="+mn-cs"/>
              </a:rPr>
              <a:t>In strategy I, the </a:t>
            </a:r>
            <a:r>
              <a:rPr lang="en-US" sz="1200" i="1" u="none" kern="1200" dirty="0">
                <a:solidFill>
                  <a:schemeClr val="tx1"/>
                </a:solidFill>
                <a:latin typeface="+mn-lt"/>
                <a:ea typeface="+mn-ea"/>
                <a:cs typeface="+mn-cs"/>
              </a:rPr>
              <a:t>teacher</a:t>
            </a:r>
            <a:r>
              <a:rPr lang="en-US" sz="1200" kern="1200" dirty="0">
                <a:solidFill>
                  <a:schemeClr val="tx1"/>
                </a:solidFill>
                <a:latin typeface="+mn-lt"/>
                <a:ea typeface="+mn-ea"/>
                <a:cs typeface="+mn-cs"/>
              </a:rPr>
              <a:t> creates a summary of key science ideas in the lesson. Strategy 7, however, engages </a:t>
            </a:r>
            <a:r>
              <a:rPr lang="en-US" sz="1200" i="1" u="none" kern="1200" dirty="0">
                <a:solidFill>
                  <a:schemeClr val="tx1"/>
                </a:solidFill>
                <a:latin typeface="+mn-lt"/>
                <a:ea typeface="+mn-ea"/>
                <a:cs typeface="+mn-cs"/>
              </a:rPr>
              <a:t>students</a:t>
            </a:r>
            <a:r>
              <a:rPr lang="en-US" sz="1200" kern="1200" dirty="0">
                <a:solidFill>
                  <a:schemeClr val="tx1"/>
                </a:solidFill>
                <a:latin typeface="+mn-lt"/>
                <a:ea typeface="+mn-ea"/>
                <a:cs typeface="+mn-cs"/>
              </a:rPr>
              <a:t> in synthesizing and summarizing key science ideas in the lesson. When </a:t>
            </a:r>
            <a:r>
              <a:rPr lang="en-US" sz="1200" i="1" u="none" kern="1200" dirty="0">
                <a:solidFill>
                  <a:schemeClr val="tx1"/>
                </a:solidFill>
                <a:latin typeface="+mn-lt"/>
                <a:ea typeface="+mn-ea"/>
                <a:cs typeface="+mn-cs"/>
              </a:rPr>
              <a:t>students themselves </a:t>
            </a:r>
            <a:r>
              <a:rPr lang="en-US" sz="1200" kern="1200" dirty="0">
                <a:solidFill>
                  <a:schemeClr val="tx1"/>
                </a:solidFill>
                <a:latin typeface="+mn-lt"/>
                <a:ea typeface="+mn-ea"/>
                <a:cs typeface="+mn-cs"/>
              </a:rPr>
              <a:t>perform this work, it makes their thinking visible, engages them in active sensemaking, and reveals to the teacher any misunderstandings or gaps in knowledge. Using both strategies brings coherence to a science lesson and is a powerful way to end it.</a:t>
            </a:r>
          </a:p>
          <a:p>
            <a:pPr marL="365760" indent="-182880">
              <a:buFont typeface="Arial" pitchFamily="34" charset="0"/>
              <a:buChar char="•"/>
            </a:pPr>
            <a:r>
              <a:rPr lang="en-US" sz="1200" kern="1200" dirty="0">
                <a:solidFill>
                  <a:schemeClr val="tx1"/>
                </a:solidFill>
                <a:effectLst/>
                <a:latin typeface="+mn-lt"/>
                <a:ea typeface="+mn-ea"/>
                <a:cs typeface="+mn-cs"/>
              </a:rPr>
              <a:t>In strategy 7, summarizing involves making connections between key science ideas, which helps students </a:t>
            </a:r>
            <a:r>
              <a:rPr lang="en-US" sz="1200" i="1" kern="1200" dirty="0">
                <a:solidFill>
                  <a:schemeClr val="tx1"/>
                </a:solidFill>
                <a:effectLst/>
                <a:latin typeface="+mn-lt"/>
                <a:ea typeface="+mn-ea"/>
                <a:cs typeface="+mn-cs"/>
              </a:rPr>
              <a:t>synthesize</a:t>
            </a:r>
            <a:r>
              <a:rPr lang="en-US" sz="1200" kern="1200" dirty="0">
                <a:solidFill>
                  <a:schemeClr val="tx1"/>
                </a:solidFill>
                <a:effectLst/>
                <a:latin typeface="+mn-lt"/>
                <a:ea typeface="+mn-ea"/>
                <a:cs typeface="+mn-cs"/>
              </a:rPr>
              <a:t> the main learning goal or big idea in a lesson.</a:t>
            </a:r>
          </a:p>
          <a:p>
            <a:pPr marL="365760" indent="-182880">
              <a:buFont typeface="Arial" pitchFamily="34" charset="0"/>
              <a:buChar char="•"/>
            </a:pPr>
            <a:r>
              <a:rPr lang="en-US" sz="1200" kern="1200" dirty="0">
                <a:solidFill>
                  <a:schemeClr val="tx1"/>
                </a:solidFill>
                <a:latin typeface="+mn-lt"/>
                <a:ea typeface="+mn-ea"/>
                <a:cs typeface="+mn-cs"/>
              </a:rPr>
              <a:t>Summaries should focus on key science ideas, not activities; that is, focusing on “what we </a:t>
            </a:r>
            <a:r>
              <a:rPr lang="en-US" sz="1200" i="1" kern="1200" dirty="0">
                <a:solidFill>
                  <a:schemeClr val="tx1"/>
                </a:solidFill>
                <a:latin typeface="+mn-lt"/>
                <a:ea typeface="+mn-ea"/>
                <a:cs typeface="+mn-cs"/>
              </a:rPr>
              <a:t>learned</a:t>
            </a:r>
            <a:r>
              <a:rPr lang="en-US" sz="1200" kern="1200" dirty="0">
                <a:solidFill>
                  <a:schemeClr val="tx1"/>
                </a:solidFill>
                <a:latin typeface="+mn-lt"/>
                <a:ea typeface="+mn-ea"/>
                <a:cs typeface="+mn-cs"/>
              </a:rPr>
              <a:t>” versus “what we </a:t>
            </a:r>
            <a:r>
              <a:rPr lang="en-US" sz="1200" i="1" kern="1200" dirty="0">
                <a:solidFill>
                  <a:schemeClr val="tx1"/>
                </a:solidFill>
                <a:latin typeface="+mn-lt"/>
                <a:ea typeface="+mn-ea"/>
                <a:cs typeface="+mn-cs"/>
              </a:rPr>
              <a:t>did</a:t>
            </a:r>
            <a:r>
              <a:rPr lang="en-US" sz="1200" kern="1200" dirty="0">
                <a:solidFill>
                  <a:schemeClr val="tx1"/>
                </a:solidFill>
                <a:latin typeface="+mn-lt"/>
                <a:ea typeface="+mn-ea"/>
                <a:cs typeface="+mn-cs"/>
              </a:rPr>
              <a:t>.”</a:t>
            </a:r>
          </a:p>
          <a:p>
            <a:pPr marL="365760" indent="-182880">
              <a:buFont typeface="Arial" pitchFamily="34" charset="0"/>
              <a:buChar char="•"/>
            </a:pPr>
            <a:r>
              <a:rPr lang="en-US" sz="1200" kern="1200" dirty="0">
                <a:solidFill>
                  <a:schemeClr val="tx1"/>
                </a:solidFill>
                <a:latin typeface="+mn-lt"/>
                <a:ea typeface="+mn-ea"/>
                <a:cs typeface="+mn-cs"/>
              </a:rPr>
              <a:t>For a variety of reasons, a lesson sometimes ends before the main learning goal has been fully developed. However, summarizing work should still take place. For example, the teacher might say, “Our focus question today was </a:t>
            </a:r>
            <a:r>
              <a:rPr lang="en-US" sz="1200" i="1" kern="1200" dirty="0">
                <a:solidFill>
                  <a:schemeClr val="tx1"/>
                </a:solidFill>
                <a:latin typeface="+mn-lt"/>
                <a:ea typeface="+mn-ea"/>
                <a:cs typeface="+mn-cs"/>
              </a:rPr>
              <a:t>How do plants get their food? </a:t>
            </a:r>
            <a:r>
              <a:rPr lang="en-US" sz="1200" kern="1200" dirty="0">
                <a:solidFill>
                  <a:schemeClr val="tx1"/>
                </a:solidFill>
                <a:latin typeface="+mn-lt"/>
                <a:ea typeface="+mn-ea"/>
                <a:cs typeface="+mn-cs"/>
              </a:rPr>
              <a:t>What have we found out so far?” After students respond, the teacher could reply, “Yes, so far we’ve</a:t>
            </a:r>
            <a:r>
              <a:rPr lang="en-US" sz="1200" kern="1200" baseline="0" dirty="0">
                <a:solidFill>
                  <a:schemeClr val="tx1"/>
                </a:solidFill>
                <a:latin typeface="+mn-lt"/>
                <a:ea typeface="+mn-ea"/>
                <a:cs typeface="+mn-cs"/>
              </a:rPr>
              <a:t> discovered </a:t>
            </a:r>
            <a:r>
              <a:rPr lang="en-US" sz="1200" kern="1200" dirty="0">
                <a:solidFill>
                  <a:schemeClr val="tx1"/>
                </a:solidFill>
                <a:latin typeface="+mn-lt"/>
                <a:ea typeface="+mn-ea"/>
                <a:cs typeface="+mn-cs"/>
              </a:rPr>
              <a:t>that water and soil aren’t food for plants. But we still haven’t figured out what </a:t>
            </a:r>
            <a:r>
              <a:rPr lang="en-US" sz="1200" i="1" kern="1200" dirty="0">
                <a:solidFill>
                  <a:schemeClr val="tx1"/>
                </a:solidFill>
                <a:latin typeface="+mn-lt"/>
                <a:ea typeface="+mn-ea"/>
                <a:cs typeface="+mn-cs"/>
              </a:rPr>
              <a:t>is </a:t>
            </a:r>
            <a:r>
              <a:rPr lang="en-US" sz="1200" kern="1200" dirty="0">
                <a:solidFill>
                  <a:schemeClr val="tx1"/>
                </a:solidFill>
                <a:latin typeface="+mn-lt"/>
                <a:ea typeface="+mn-ea"/>
                <a:cs typeface="+mn-cs"/>
              </a:rPr>
              <a:t>food for plants. We’ll continue working on this question next time.”</a:t>
            </a:r>
            <a:r>
              <a:rPr lang="en-US" dirty="0"/>
              <a:t> </a:t>
            </a:r>
            <a:endParaRPr lang="en-US" sz="1200" kern="1200" dirty="0">
              <a:solidFill>
                <a:schemeClr val="tx1"/>
              </a:solidFill>
              <a:latin typeface="+mn-lt"/>
              <a:ea typeface="+mn-ea"/>
              <a:cs typeface="+mn-cs"/>
            </a:endParaRPr>
          </a:p>
          <a:p>
            <a:pPr lvl="0"/>
            <a:endParaRPr lang="en-US" dirty="0">
              <a:latin typeface="Arial" charset="0"/>
            </a:endParaRPr>
          </a:p>
          <a:p>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10</a:t>
            </a:fld>
            <a:endParaRPr lang="en-US" dirty="0"/>
          </a:p>
        </p:txBody>
      </p:sp>
    </p:spTree>
    <p:extLst>
      <p:ext uri="{BB962C8B-B14F-4D97-AF65-F5344CB8AC3E}">
        <p14:creationId xmlns:p14="http://schemas.microsoft.com/office/powerpoint/2010/main" val="93803277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Less</a:t>
            </a:r>
            <a:r>
              <a:rPr lang="en-US" baseline="0" dirty="0"/>
              <a:t> than </a:t>
            </a:r>
            <a:r>
              <a:rPr lang="en-US" dirty="0"/>
              <a:t>1 min</a:t>
            </a:r>
          </a:p>
          <a:p>
            <a:endParaRPr lang="en-US" dirty="0"/>
          </a:p>
          <a:p>
            <a:r>
              <a:rPr lang="en-US" dirty="0"/>
              <a:t>a.</a:t>
            </a:r>
            <a:r>
              <a:rPr lang="en-US" baseline="0" dirty="0"/>
              <a:t> </a:t>
            </a:r>
            <a:r>
              <a:rPr lang="en-US" b="1" baseline="0" dirty="0"/>
              <a:t>Transition:</a:t>
            </a:r>
            <a:r>
              <a:rPr lang="en-US" baseline="0" dirty="0"/>
              <a:t> </a:t>
            </a:r>
            <a:r>
              <a:rPr lang="en-US" dirty="0"/>
              <a:t>This</a:t>
            </a:r>
            <a:r>
              <a:rPr lang="en-US" baseline="0" dirty="0"/>
              <a:t> slide marks the transition to video-based lesson analysis.</a:t>
            </a: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11</a:t>
            </a:fld>
            <a:endParaRPr lang="en-US" dirty="0"/>
          </a:p>
        </p:txBody>
      </p:sp>
    </p:spTree>
    <p:extLst>
      <p:ext uri="{BB962C8B-B14F-4D97-AF65-F5344CB8AC3E}">
        <p14:creationId xmlns:p14="http://schemas.microsoft.com/office/powerpoint/2010/main" val="35812647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20 min</a:t>
            </a:r>
          </a:p>
          <a:p>
            <a:endParaRPr lang="en-US" dirty="0"/>
          </a:p>
          <a:p>
            <a:pPr lvl="0" fontAlgn="base"/>
            <a:r>
              <a:rPr lang="en-US" sz="1200" u="none" strike="noStrike" kern="1200" dirty="0">
                <a:solidFill>
                  <a:schemeClr val="tx1"/>
                </a:solidFill>
                <a:effectLst/>
                <a:latin typeface="+mn-lt"/>
                <a:ea typeface="+mn-ea"/>
                <a:cs typeface="+mn-cs"/>
              </a:rPr>
              <a:t>a. Have participants locate Analysis Guides B and I (handout 6.1 in PD program binder) and spend 1 or 2 minutes reading the criteria for strategy B: Setting the purpose</a:t>
            </a:r>
            <a:r>
              <a:rPr lang="en-US" sz="1200" u="none" strike="noStrike" kern="1200" baseline="0" dirty="0">
                <a:solidFill>
                  <a:schemeClr val="tx1"/>
                </a:solidFill>
                <a:effectLst/>
                <a:latin typeface="+mn-lt"/>
                <a:ea typeface="+mn-ea"/>
                <a:cs typeface="+mn-cs"/>
              </a:rPr>
              <a:t>.</a:t>
            </a:r>
            <a:endParaRPr lang="en-US" sz="1200" u="none" strike="noStrike" kern="1200" dirty="0">
              <a:solidFill>
                <a:schemeClr val="tx1"/>
              </a:solidFill>
              <a:effectLst/>
              <a:latin typeface="+mn-lt"/>
              <a:ea typeface="+mn-ea"/>
              <a:cs typeface="+mn-cs"/>
            </a:endParaRP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b. </a:t>
            </a:r>
            <a:r>
              <a:rPr lang="en-US" sz="1200" b="1" kern="1200" dirty="0">
                <a:solidFill>
                  <a:schemeClr val="tx1"/>
                </a:solidFill>
                <a:latin typeface="+mn-lt"/>
                <a:ea typeface="+mn-ea"/>
                <a:cs typeface="+mn-cs"/>
              </a:rPr>
              <a:t>Ask:</a:t>
            </a:r>
            <a:r>
              <a:rPr lang="en-US" sz="1200" kern="1200" dirty="0">
                <a:solidFill>
                  <a:schemeClr val="tx1"/>
                </a:solidFill>
                <a:latin typeface="+mn-lt"/>
                <a:ea typeface="+mn-ea"/>
                <a:cs typeface="+mn-cs"/>
              </a:rPr>
              <a:t> “Do you have any questions about these criteria?”</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c. </a:t>
            </a:r>
            <a:r>
              <a:rPr lang="en-US" sz="1200" b="1" kern="1200" dirty="0">
                <a:solidFill>
                  <a:schemeClr val="tx1"/>
                </a:solidFill>
                <a:latin typeface="+mn-lt"/>
                <a:ea typeface="+mn-ea"/>
                <a:cs typeface="+mn-cs"/>
              </a:rPr>
              <a:t>Emphasize:</a:t>
            </a:r>
            <a:r>
              <a:rPr lang="en-US" sz="1200" kern="1200" dirty="0">
                <a:solidFill>
                  <a:schemeClr val="tx1"/>
                </a:solidFill>
                <a:latin typeface="+mn-lt"/>
                <a:ea typeface="+mn-ea"/>
                <a:cs typeface="+mn-cs"/>
              </a:rPr>
              <a:t> “Keep the criteria for strategy B in mind as you watch the video clips from the beginning of an Energy Transfer lesson.”</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d.</a:t>
            </a:r>
            <a:r>
              <a:rPr lang="en-US" sz="1200" b="0" kern="1200" baseline="0" dirty="0">
                <a:solidFill>
                  <a:schemeClr val="tx1"/>
                </a:solidFill>
                <a:latin typeface="+mn-lt"/>
                <a:ea typeface="+mn-ea"/>
                <a:cs typeface="+mn-cs"/>
              </a:rPr>
              <a:t> </a:t>
            </a:r>
            <a:r>
              <a:rPr lang="en-US" sz="1200" b="1" kern="1200" dirty="0">
                <a:solidFill>
                  <a:schemeClr val="tx1"/>
                </a:solidFill>
                <a:latin typeface="+mn-lt"/>
                <a:ea typeface="+mn-ea"/>
                <a:cs typeface="+mn-cs"/>
              </a:rPr>
              <a:t>Individuals: </a:t>
            </a:r>
            <a:r>
              <a:rPr lang="en-US" sz="1200" kern="1200" dirty="0">
                <a:solidFill>
                  <a:schemeClr val="tx1"/>
                </a:solidFill>
                <a:latin typeface="+mn-lt"/>
                <a:ea typeface="+mn-ea"/>
                <a:cs typeface="+mn-cs"/>
              </a:rPr>
              <a:t>Give participants a couple of minutes to read and think about the lesson context at the top of each video transcript (handouts 6.2 and 6.3).</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e. Show each video</a:t>
            </a:r>
            <a:r>
              <a:rPr lang="en-US" sz="1200" b="0" kern="1200" baseline="0" dirty="0">
                <a:solidFill>
                  <a:schemeClr val="tx1"/>
                </a:solidFill>
                <a:latin typeface="+mn-lt"/>
                <a:ea typeface="+mn-ea"/>
                <a:cs typeface="+mn-cs"/>
              </a:rPr>
              <a:t> clip.</a:t>
            </a:r>
            <a:endParaRPr lang="en-US" sz="1200" b="0" kern="1200" dirty="0">
              <a:solidFill>
                <a:schemeClr val="tx1"/>
              </a:solidFill>
              <a:latin typeface="+mn-lt"/>
              <a:ea typeface="+mn-ea"/>
              <a:cs typeface="+mn-cs"/>
            </a:endParaRPr>
          </a:p>
          <a:p>
            <a:endParaRPr lang="en-US" sz="1200" b="0" kern="1200" dirty="0">
              <a:solidFill>
                <a:schemeClr val="tx1"/>
              </a:solidFill>
              <a:latin typeface="+mn-lt"/>
              <a:ea typeface="+mn-ea"/>
              <a:cs typeface="+mn-cs"/>
            </a:endParaRPr>
          </a:p>
          <a:p>
            <a:r>
              <a:rPr lang="en-US" sz="1200" b="0" kern="1200" dirty="0">
                <a:solidFill>
                  <a:schemeClr val="tx1"/>
                </a:solidFill>
                <a:latin typeface="+mn-lt"/>
                <a:ea typeface="+mn-ea"/>
                <a:cs typeface="+mn-cs"/>
              </a:rPr>
              <a:t>f. </a:t>
            </a:r>
            <a:r>
              <a:rPr lang="en-US" sz="1200" b="1" kern="1200" dirty="0">
                <a:solidFill>
                  <a:schemeClr val="tx1"/>
                </a:solidFill>
                <a:latin typeface="+mn-lt"/>
                <a:ea typeface="+mn-ea"/>
                <a:cs typeface="+mn-cs"/>
              </a:rPr>
              <a:t>Whole group:</a:t>
            </a:r>
            <a:r>
              <a:rPr lang="en-US" sz="1200" kern="1200" dirty="0">
                <a:solidFill>
                  <a:schemeClr val="tx1"/>
                </a:solidFill>
                <a:latin typeface="+mn-lt"/>
                <a:ea typeface="+mn-ea"/>
                <a:cs typeface="+mn-cs"/>
              </a:rPr>
              <a:t> “How well does the beginning of this lesson match the criteria for strategy B?” </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Note: </a:t>
            </a:r>
            <a:r>
              <a:rPr lang="en-US" sz="1200" kern="1200" dirty="0">
                <a:solidFill>
                  <a:schemeClr val="tx1"/>
                </a:solidFill>
                <a:latin typeface="+mn-lt"/>
                <a:ea typeface="+mn-ea"/>
                <a:cs typeface="+mn-cs"/>
              </a:rPr>
              <a:t>During the discussion, be on the lookout for opportunities to clarify science-content ideas.</a:t>
            </a:r>
            <a:endParaRPr lang="en-US" baseline="0" dirty="0"/>
          </a:p>
          <a:p>
            <a:r>
              <a:rPr lang="en-US" baseline="0" dirty="0"/>
              <a:t>	</a:t>
            </a:r>
          </a:p>
        </p:txBody>
      </p:sp>
      <p:sp>
        <p:nvSpPr>
          <p:cNvPr id="4" name="Slide Number Placeholder 3"/>
          <p:cNvSpPr>
            <a:spLocks noGrp="1"/>
          </p:cNvSpPr>
          <p:nvPr>
            <p:ph type="sldNum" sz="quarter" idx="10"/>
          </p:nvPr>
        </p:nvSpPr>
        <p:spPr/>
        <p:txBody>
          <a:bodyPr/>
          <a:lstStyle/>
          <a:p>
            <a:fld id="{458BEC4D-D1F7-4625-B0BA-2126EAFE9E6D}" type="slidenum">
              <a:rPr lang="en-US" smtClean="0"/>
              <a:pPr/>
              <a:t>12</a:t>
            </a:fld>
            <a:endParaRPr lang="en-US" dirty="0"/>
          </a:p>
        </p:txBody>
      </p:sp>
    </p:spTree>
    <p:extLst>
      <p:ext uri="{BB962C8B-B14F-4D97-AF65-F5344CB8AC3E}">
        <p14:creationId xmlns:p14="http://schemas.microsoft.com/office/powerpoint/2010/main" val="56588930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20 min</a:t>
            </a:r>
          </a:p>
          <a:p>
            <a:endParaRPr lang="en-US" dirty="0"/>
          </a:p>
          <a:p>
            <a:pPr lvl="0" fontAlgn="base"/>
            <a:r>
              <a:rPr lang="en-US" sz="1200" u="none" strike="noStrike" kern="1200" dirty="0">
                <a:solidFill>
                  <a:schemeClr val="tx1"/>
                </a:solidFill>
                <a:effectLst/>
                <a:latin typeface="+mn-lt"/>
                <a:ea typeface="+mn-ea"/>
                <a:cs typeface="+mn-cs"/>
              </a:rPr>
              <a:t>a. Allow participants 1 or 2 minutes to read the six criteria in the analysis guide for strategy I: Summarizing key science ideas.</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b. </a:t>
            </a:r>
            <a:r>
              <a:rPr lang="en-US" sz="1200" b="1" kern="1200" dirty="0">
                <a:solidFill>
                  <a:schemeClr val="tx1"/>
                </a:solidFill>
                <a:latin typeface="+mn-lt"/>
                <a:ea typeface="+mn-ea"/>
                <a:cs typeface="+mn-cs"/>
              </a:rPr>
              <a:t>Ask:</a:t>
            </a:r>
            <a:r>
              <a:rPr lang="en-US" sz="1200" kern="1200" dirty="0">
                <a:solidFill>
                  <a:schemeClr val="tx1"/>
                </a:solidFill>
                <a:latin typeface="+mn-lt"/>
                <a:ea typeface="+mn-ea"/>
                <a:cs typeface="+mn-cs"/>
              </a:rPr>
              <a:t> “Do you have any questions about these criteria?”</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c. </a:t>
            </a:r>
            <a:r>
              <a:rPr lang="en-US" sz="1200" b="1" kern="1200" dirty="0">
                <a:solidFill>
                  <a:schemeClr val="tx1"/>
                </a:solidFill>
                <a:latin typeface="+mn-lt"/>
                <a:ea typeface="+mn-ea"/>
                <a:cs typeface="+mn-cs"/>
              </a:rPr>
              <a:t>Emphasize: </a:t>
            </a:r>
            <a:r>
              <a:rPr lang="en-US" sz="1200" kern="1200" dirty="0">
                <a:solidFill>
                  <a:schemeClr val="tx1"/>
                </a:solidFill>
                <a:latin typeface="+mn-lt"/>
                <a:ea typeface="+mn-ea"/>
                <a:cs typeface="+mn-cs"/>
              </a:rPr>
              <a:t>“Keep the criteria for strategy I in mind as you watch the video clips from the end of the same Energy Transfer</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lesson.”</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d. </a:t>
            </a:r>
            <a:r>
              <a:rPr lang="en-US" sz="1200" b="1" kern="1200" dirty="0">
                <a:solidFill>
                  <a:schemeClr val="tx1"/>
                </a:solidFill>
                <a:latin typeface="+mn-lt"/>
                <a:ea typeface="+mn-ea"/>
                <a:cs typeface="+mn-cs"/>
              </a:rPr>
              <a:t>Individuals:</a:t>
            </a:r>
            <a:r>
              <a:rPr lang="en-US" sz="1200" kern="1200" dirty="0">
                <a:solidFill>
                  <a:schemeClr val="tx1"/>
                </a:solidFill>
                <a:latin typeface="+mn-lt"/>
                <a:ea typeface="+mn-ea"/>
                <a:cs typeface="+mn-cs"/>
              </a:rPr>
              <a:t> Give participants a couple of minutes to read and think about the lesson context at the top of each video transcript (handouts 6.5 and 6.6).</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e. Show each</a:t>
            </a:r>
            <a:r>
              <a:rPr lang="en-US" sz="1200" b="0" kern="1200" baseline="0" dirty="0">
                <a:solidFill>
                  <a:schemeClr val="tx1"/>
                </a:solidFill>
                <a:latin typeface="+mn-lt"/>
                <a:ea typeface="+mn-ea"/>
                <a:cs typeface="+mn-cs"/>
              </a:rPr>
              <a:t> </a:t>
            </a:r>
            <a:r>
              <a:rPr lang="en-US" sz="1200" b="0" kern="1200" dirty="0">
                <a:solidFill>
                  <a:schemeClr val="tx1"/>
                </a:solidFill>
                <a:latin typeface="+mn-lt"/>
                <a:ea typeface="+mn-ea"/>
                <a:cs typeface="+mn-cs"/>
              </a:rPr>
              <a:t>video clip.</a:t>
            </a:r>
          </a:p>
          <a:p>
            <a:endParaRPr lang="en-US" sz="1200" b="0" kern="1200" dirty="0">
              <a:solidFill>
                <a:schemeClr val="tx1"/>
              </a:solidFill>
              <a:latin typeface="+mn-lt"/>
              <a:ea typeface="+mn-ea"/>
              <a:cs typeface="+mn-cs"/>
            </a:endParaRPr>
          </a:p>
          <a:p>
            <a:r>
              <a:rPr lang="en-US" sz="1200" b="0" kern="1200" dirty="0">
                <a:solidFill>
                  <a:schemeClr val="tx1"/>
                </a:solidFill>
                <a:latin typeface="+mn-lt"/>
                <a:ea typeface="+mn-ea"/>
                <a:cs typeface="+mn-cs"/>
              </a:rPr>
              <a:t>f. </a:t>
            </a:r>
            <a:r>
              <a:rPr lang="en-US" sz="1200" b="1" kern="1200" dirty="0">
                <a:solidFill>
                  <a:schemeClr val="tx1"/>
                </a:solidFill>
                <a:latin typeface="+mn-lt"/>
                <a:ea typeface="+mn-ea"/>
                <a:cs typeface="+mn-cs"/>
              </a:rPr>
              <a:t>Whole group:</a:t>
            </a:r>
            <a:r>
              <a:rPr lang="en-US" sz="1200" kern="1200" dirty="0">
                <a:solidFill>
                  <a:schemeClr val="tx1"/>
                </a:solidFill>
                <a:latin typeface="+mn-lt"/>
                <a:ea typeface="+mn-ea"/>
                <a:cs typeface="+mn-cs"/>
              </a:rPr>
              <a:t> “How well does the end of this lesson match the criteria for strategy I? How well does the summary statement match the beginning of the lesson?” </a:t>
            </a:r>
          </a:p>
        </p:txBody>
      </p:sp>
      <p:sp>
        <p:nvSpPr>
          <p:cNvPr id="4" name="Slide Number Placeholder 3"/>
          <p:cNvSpPr>
            <a:spLocks noGrp="1"/>
          </p:cNvSpPr>
          <p:nvPr>
            <p:ph type="sldNum" sz="quarter" idx="10"/>
          </p:nvPr>
        </p:nvSpPr>
        <p:spPr/>
        <p:txBody>
          <a:bodyPr/>
          <a:lstStyle/>
          <a:p>
            <a:fld id="{458BEC4D-D1F7-4625-B0BA-2126EAFE9E6D}" type="slidenum">
              <a:rPr lang="en-US" smtClean="0"/>
              <a:pPr/>
              <a:t>13</a:t>
            </a:fld>
            <a:endParaRPr lang="en-US" dirty="0"/>
          </a:p>
        </p:txBody>
      </p:sp>
    </p:spTree>
    <p:extLst>
      <p:ext uri="{BB962C8B-B14F-4D97-AF65-F5344CB8AC3E}">
        <p14:creationId xmlns:p14="http://schemas.microsoft.com/office/powerpoint/2010/main" val="389857403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10</a:t>
            </a:r>
            <a:r>
              <a:rPr lang="en-US" baseline="0" dirty="0"/>
              <a:t> min</a:t>
            </a:r>
          </a:p>
          <a:p>
            <a:endParaRPr lang="en-US" baseline="0" dirty="0"/>
          </a:p>
          <a:p>
            <a:pPr lvl="0" fontAlgn="base"/>
            <a:r>
              <a:rPr lang="en-US" sz="1200" b="1" u="none" strike="noStrike" kern="1200" dirty="0">
                <a:solidFill>
                  <a:schemeClr val="tx1"/>
                </a:solidFill>
                <a:effectLst/>
                <a:latin typeface="+mn-lt"/>
                <a:ea typeface="+mn-ea"/>
                <a:cs typeface="+mn-cs"/>
              </a:rPr>
              <a:t>Note: </a:t>
            </a:r>
            <a:r>
              <a:rPr lang="en-US" sz="1200" u="none" strike="noStrike" kern="1200" dirty="0">
                <a:solidFill>
                  <a:schemeClr val="tx1"/>
                </a:solidFill>
                <a:effectLst/>
                <a:latin typeface="+mn-lt"/>
                <a:ea typeface="+mn-ea"/>
                <a:cs typeface="+mn-cs"/>
              </a:rPr>
              <a:t>This slide can be abridged</a:t>
            </a:r>
            <a:r>
              <a:rPr lang="en-US" sz="1200" u="none" strike="noStrike" kern="1200" baseline="0" dirty="0">
                <a:solidFill>
                  <a:schemeClr val="tx1"/>
                </a:solidFill>
                <a:effectLst/>
                <a:latin typeface="+mn-lt"/>
                <a:ea typeface="+mn-ea"/>
                <a:cs typeface="+mn-cs"/>
              </a:rPr>
              <a:t> or skipped if time is running short.</a:t>
            </a:r>
            <a:endParaRPr lang="en-US" sz="1200" u="none" strike="noStrike" kern="1200" dirty="0">
              <a:solidFill>
                <a:schemeClr val="tx1"/>
              </a:solidFill>
              <a:effectLst/>
              <a:latin typeface="+mn-lt"/>
              <a:ea typeface="+mn-ea"/>
              <a:cs typeface="+mn-cs"/>
            </a:endParaRPr>
          </a:p>
          <a:p>
            <a:pPr lvl="0" fontAlgn="base"/>
            <a:endParaRPr lang="en-US" sz="1200" u="none" strike="noStrike" kern="1200" dirty="0">
              <a:solidFill>
                <a:schemeClr val="tx1"/>
              </a:solidFill>
              <a:effectLst/>
              <a:latin typeface="+mn-lt"/>
              <a:ea typeface="+mn-ea"/>
              <a:cs typeface="+mn-cs"/>
            </a:endParaRPr>
          </a:p>
          <a:p>
            <a:pPr lvl="0" fontAlgn="base"/>
            <a:r>
              <a:rPr lang="en-US" sz="1200" u="none" strike="noStrike" kern="1200" dirty="0">
                <a:solidFill>
                  <a:schemeClr val="tx1"/>
                </a:solidFill>
                <a:effectLst/>
                <a:latin typeface="+mn-lt"/>
                <a:ea typeface="+mn-ea"/>
                <a:cs typeface="+mn-cs"/>
              </a:rPr>
              <a:t>a. Read the instructions on the slide and assign a two-part</a:t>
            </a:r>
            <a:r>
              <a:rPr lang="en-US" sz="1200" u="none" strike="noStrike" kern="1200" baseline="0" dirty="0">
                <a:solidFill>
                  <a:schemeClr val="tx1"/>
                </a:solidFill>
                <a:effectLst/>
                <a:latin typeface="+mn-lt"/>
                <a:ea typeface="+mn-ea"/>
                <a:cs typeface="+mn-cs"/>
              </a:rPr>
              <a:t> </a:t>
            </a:r>
            <a:r>
              <a:rPr lang="en-US" sz="1200" u="none" strike="noStrike" kern="1200" dirty="0">
                <a:solidFill>
                  <a:schemeClr val="tx1"/>
                </a:solidFill>
                <a:effectLst/>
                <a:latin typeface="+mn-lt"/>
                <a:ea typeface="+mn-ea"/>
                <a:cs typeface="+mn-cs"/>
              </a:rPr>
              <a:t>lesson plan (parts A and B) to each participant.  </a:t>
            </a:r>
          </a:p>
          <a:p>
            <a:pPr lvl="0" fontAlgn="base"/>
            <a:endParaRPr lang="en-US" sz="1200" u="none" strike="noStrike" kern="1200" dirty="0">
              <a:solidFill>
                <a:schemeClr val="tx1"/>
              </a:solidFill>
              <a:effectLst/>
              <a:latin typeface="+mn-lt"/>
              <a:ea typeface="+mn-ea"/>
              <a:cs typeface="+mn-cs"/>
            </a:endParaRPr>
          </a:p>
          <a:p>
            <a:pPr lvl="0" fontAlgn="base"/>
            <a:r>
              <a:rPr lang="en-US" sz="1200" u="none" strike="noStrike" kern="1200" dirty="0">
                <a:solidFill>
                  <a:schemeClr val="tx1"/>
                </a:solidFill>
                <a:effectLst/>
                <a:latin typeface="+mn-lt"/>
                <a:ea typeface="+mn-ea"/>
                <a:cs typeface="+mn-cs"/>
              </a:rPr>
              <a:t>b. Ask participants if they have any questions about the assignment.</a:t>
            </a:r>
          </a:p>
          <a:p>
            <a:pPr lvl="0" fontAlgn="base"/>
            <a:endParaRPr lang="en-US" sz="1200" b="1" u="none" strike="noStrike" kern="1200" dirty="0">
              <a:solidFill>
                <a:schemeClr val="tx1"/>
              </a:solidFill>
              <a:effectLst/>
              <a:latin typeface="+mn-lt"/>
              <a:ea typeface="+mn-ea"/>
              <a:cs typeface="+mn-cs"/>
            </a:endParaRPr>
          </a:p>
          <a:p>
            <a:pPr lvl="0" fontAlgn="base"/>
            <a:r>
              <a:rPr lang="en-US" sz="1200" b="0" u="none" strike="noStrike" kern="1200" dirty="0">
                <a:solidFill>
                  <a:schemeClr val="tx1"/>
                </a:solidFill>
                <a:effectLst/>
                <a:latin typeface="+mn-lt"/>
                <a:ea typeface="+mn-ea"/>
                <a:cs typeface="+mn-cs"/>
              </a:rPr>
              <a:t>c. </a:t>
            </a:r>
            <a:r>
              <a:rPr lang="en-US" sz="1200" b="1" u="none" strike="noStrike" kern="1200" dirty="0">
                <a:solidFill>
                  <a:schemeClr val="tx1"/>
                </a:solidFill>
                <a:effectLst/>
                <a:latin typeface="+mn-lt"/>
                <a:ea typeface="+mn-ea"/>
                <a:cs typeface="+mn-cs"/>
              </a:rPr>
              <a:t>Individual reading-and-analysis time (5 min): </a:t>
            </a:r>
            <a:r>
              <a:rPr lang="en-US" sz="1200" u="none" strike="noStrike" kern="1200" dirty="0">
                <a:solidFill>
                  <a:schemeClr val="tx1"/>
                </a:solidFill>
                <a:effectLst/>
                <a:latin typeface="+mn-lt"/>
                <a:ea typeface="+mn-ea"/>
                <a:cs typeface="+mn-cs"/>
              </a:rPr>
              <a:t>“Answer the slide questions in your notebooks, keeping in mind the analysis-guide criteria.”</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d. </a:t>
            </a:r>
            <a:r>
              <a:rPr lang="en-US" sz="1200" b="1" kern="1200" dirty="0">
                <a:solidFill>
                  <a:schemeClr val="tx1"/>
                </a:solidFill>
                <a:latin typeface="+mn-lt"/>
                <a:ea typeface="+mn-ea"/>
                <a:cs typeface="+mn-cs"/>
              </a:rPr>
              <a:t>Whole-group discussion</a:t>
            </a:r>
            <a:r>
              <a:rPr lang="en-US" sz="1200" kern="1200" dirty="0">
                <a:solidFill>
                  <a:schemeClr val="tx1"/>
                </a:solidFill>
                <a:latin typeface="+mn-lt"/>
                <a:ea typeface="+mn-ea"/>
                <a:cs typeface="+mn-cs"/>
              </a:rPr>
              <a:t> </a:t>
            </a:r>
            <a:r>
              <a:rPr lang="en-US" sz="1200" b="1" kern="1200" dirty="0">
                <a:solidFill>
                  <a:schemeClr val="tx1"/>
                </a:solidFill>
                <a:latin typeface="+mn-lt"/>
                <a:ea typeface="+mn-ea"/>
                <a:cs typeface="+mn-cs"/>
              </a:rPr>
              <a:t>(5 min): </a:t>
            </a:r>
            <a:r>
              <a:rPr lang="en-US" sz="1200" kern="1200" dirty="0">
                <a:solidFill>
                  <a:schemeClr val="tx1"/>
                </a:solidFill>
                <a:latin typeface="+mn-lt"/>
                <a:ea typeface="+mn-ea"/>
                <a:cs typeface="+mn-cs"/>
              </a:rPr>
              <a:t>Briefly discuss participants’ observations and questions for their assigned lesson plans. </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Note:</a:t>
            </a:r>
            <a:r>
              <a:rPr lang="en-US" sz="1200" kern="1200" dirty="0">
                <a:solidFill>
                  <a:schemeClr val="tx1"/>
                </a:solidFill>
                <a:latin typeface="+mn-lt"/>
                <a:ea typeface="+mn-ea"/>
                <a:cs typeface="+mn-cs"/>
              </a:rPr>
              <a:t> Participants should see a close match between the main learning goal, the lesson focus question, and the summary. However, also welcome critiques and suggestions for improvement. Just make sure critiques are based on good understandings of the strategies involved.</a:t>
            </a:r>
            <a:r>
              <a:rPr lang="en-US" dirty="0"/>
              <a:t> </a:t>
            </a:r>
            <a:endParaRPr lang="en-US" sz="1200" kern="1200" dirty="0">
              <a:solidFill>
                <a:schemeClr val="tx1"/>
              </a:solidFill>
              <a:latin typeface="+mn-lt"/>
              <a:ea typeface="+mn-ea"/>
              <a:cs typeface="+mn-cs"/>
            </a:endParaRPr>
          </a:p>
          <a:p>
            <a:endParaRPr lang="en-US" baseline="0"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14</a:t>
            </a:fld>
            <a:endParaRPr lang="en-US" dirty="0"/>
          </a:p>
        </p:txBody>
      </p:sp>
    </p:spTree>
    <p:extLst>
      <p:ext uri="{BB962C8B-B14F-4D97-AF65-F5344CB8AC3E}">
        <p14:creationId xmlns:p14="http://schemas.microsoft.com/office/powerpoint/2010/main" val="132611339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Rectangle 7"/>
          <p:cNvSpPr>
            <a:spLocks noGrp="1" noChangeArrowheads="1"/>
          </p:cNvSpPr>
          <p:nvPr>
            <p:ph type="sldNum" sz="quarter" idx="5"/>
          </p:nvPr>
        </p:nvSpPr>
        <p:spPr>
          <a:noFill/>
        </p:spPr>
        <p:txBody>
          <a:bodyPr/>
          <a:lstStyle>
            <a:lvl1pPr eaLnBrk="0" hangingPunct="0">
              <a:spcBef>
                <a:spcPct val="30000"/>
              </a:spcBef>
              <a:defRPr sz="1200">
                <a:solidFill>
                  <a:schemeClr val="tx1"/>
                </a:solidFill>
                <a:latin typeface="Arial" charset="0"/>
              </a:defRPr>
            </a:lvl1pPr>
            <a:lvl2pPr marL="727015" indent="-279621" eaLnBrk="0" hangingPunct="0">
              <a:spcBef>
                <a:spcPct val="30000"/>
              </a:spcBef>
              <a:defRPr sz="1200">
                <a:solidFill>
                  <a:schemeClr val="tx1"/>
                </a:solidFill>
                <a:latin typeface="Arial" charset="0"/>
              </a:defRPr>
            </a:lvl2pPr>
            <a:lvl3pPr marL="1118484" indent="-223697" eaLnBrk="0" hangingPunct="0">
              <a:spcBef>
                <a:spcPct val="30000"/>
              </a:spcBef>
              <a:defRPr sz="1200">
                <a:solidFill>
                  <a:schemeClr val="tx1"/>
                </a:solidFill>
                <a:latin typeface="Arial" charset="0"/>
              </a:defRPr>
            </a:lvl3pPr>
            <a:lvl4pPr marL="1565878" indent="-223697" eaLnBrk="0" hangingPunct="0">
              <a:spcBef>
                <a:spcPct val="30000"/>
              </a:spcBef>
              <a:defRPr sz="1200">
                <a:solidFill>
                  <a:schemeClr val="tx1"/>
                </a:solidFill>
                <a:latin typeface="Arial" charset="0"/>
              </a:defRPr>
            </a:lvl4pPr>
            <a:lvl5pPr marL="2013271" indent="-223697" eaLnBrk="0" hangingPunct="0">
              <a:spcBef>
                <a:spcPct val="30000"/>
              </a:spcBef>
              <a:defRPr sz="1200">
                <a:solidFill>
                  <a:schemeClr val="tx1"/>
                </a:solidFill>
                <a:latin typeface="Arial" charset="0"/>
              </a:defRPr>
            </a:lvl5pPr>
            <a:lvl6pPr marL="2460665" indent="-223697" eaLnBrk="0" fontAlgn="base" hangingPunct="0">
              <a:spcBef>
                <a:spcPct val="30000"/>
              </a:spcBef>
              <a:spcAft>
                <a:spcPct val="0"/>
              </a:spcAft>
              <a:defRPr sz="1200">
                <a:solidFill>
                  <a:schemeClr val="tx1"/>
                </a:solidFill>
                <a:latin typeface="Arial" charset="0"/>
              </a:defRPr>
            </a:lvl6pPr>
            <a:lvl7pPr marL="2908058" indent="-223697" eaLnBrk="0" fontAlgn="base" hangingPunct="0">
              <a:spcBef>
                <a:spcPct val="30000"/>
              </a:spcBef>
              <a:spcAft>
                <a:spcPct val="0"/>
              </a:spcAft>
              <a:defRPr sz="1200">
                <a:solidFill>
                  <a:schemeClr val="tx1"/>
                </a:solidFill>
                <a:latin typeface="Arial" charset="0"/>
              </a:defRPr>
            </a:lvl7pPr>
            <a:lvl8pPr marL="3355453" indent="-223697" eaLnBrk="0" fontAlgn="base" hangingPunct="0">
              <a:spcBef>
                <a:spcPct val="30000"/>
              </a:spcBef>
              <a:spcAft>
                <a:spcPct val="0"/>
              </a:spcAft>
              <a:defRPr sz="1200">
                <a:solidFill>
                  <a:schemeClr val="tx1"/>
                </a:solidFill>
                <a:latin typeface="Arial" charset="0"/>
              </a:defRPr>
            </a:lvl8pPr>
            <a:lvl9pPr marL="3802846" indent="-223697" eaLnBrk="0" fontAlgn="base" hangingPunct="0">
              <a:spcBef>
                <a:spcPct val="30000"/>
              </a:spcBef>
              <a:spcAft>
                <a:spcPct val="0"/>
              </a:spcAft>
              <a:defRPr sz="1200">
                <a:solidFill>
                  <a:schemeClr val="tx1"/>
                </a:solidFill>
                <a:latin typeface="Arial" charset="0"/>
              </a:defRPr>
            </a:lvl9pPr>
          </a:lstStyle>
          <a:p>
            <a:pPr eaLnBrk="1" hangingPunct="1">
              <a:spcBef>
                <a:spcPct val="0"/>
              </a:spcBef>
            </a:pPr>
            <a:fld id="{0A9E7CF9-240F-482B-9EC3-A2AD26735D19}" type="slidenum">
              <a:rPr lang="en-US" altLang="en-US">
                <a:solidFill>
                  <a:prstClr val="black"/>
                </a:solidFill>
              </a:rPr>
              <a:pPr eaLnBrk="1" hangingPunct="1">
                <a:spcBef>
                  <a:spcPct val="0"/>
                </a:spcBef>
              </a:pPr>
              <a:t>15</a:t>
            </a:fld>
            <a:endParaRPr lang="en-US" altLang="en-US" dirty="0">
              <a:solidFill>
                <a:prstClr val="black"/>
              </a:solidFill>
            </a:endParaRPr>
          </a:p>
        </p:txBody>
      </p:sp>
      <p:sp>
        <p:nvSpPr>
          <p:cNvPr id="86019" name="Rectangle 2"/>
          <p:cNvSpPr>
            <a:spLocks noGrp="1" noRot="1" noChangeAspect="1" noChangeArrowheads="1" noTextEdit="1"/>
          </p:cNvSpPr>
          <p:nvPr>
            <p:ph type="sldImg"/>
          </p:nvPr>
        </p:nvSpPr>
        <p:spPr>
          <a:ln/>
        </p:spPr>
      </p:sp>
      <p:sp>
        <p:nvSpPr>
          <p:cNvPr id="86020" name="Rectangle 3"/>
          <p:cNvSpPr>
            <a:spLocks noGrp="1" noChangeArrowheads="1"/>
          </p:cNvSpPr>
          <p:nvPr>
            <p:ph type="body" idx="1"/>
          </p:nvPr>
        </p:nvSpPr>
        <p:spPr>
          <a:noFill/>
        </p:spPr>
        <p:txBody>
          <a:bodyPr/>
          <a:lstStyle/>
          <a:p>
            <a:pPr eaLnBrk="1" hangingPunct="1"/>
            <a:r>
              <a:rPr lang="en-US" altLang="en-US" dirty="0"/>
              <a:t>Less than 1 min</a:t>
            </a:r>
          </a:p>
          <a:p>
            <a:pPr eaLnBrk="1" hangingPunct="1"/>
            <a:endParaRPr lang="en-US" sz="1200" b="1" kern="1200" dirty="0">
              <a:solidFill>
                <a:schemeClr val="tx1"/>
              </a:solidFill>
              <a:latin typeface="+mn-lt"/>
              <a:ea typeface="+mn-ea"/>
              <a:cs typeface="+mn-cs"/>
            </a:endParaRPr>
          </a:p>
          <a:p>
            <a:pPr eaLnBrk="1" hangingPunct="1"/>
            <a:r>
              <a:rPr lang="en-US" sz="1200" b="0" kern="1200" dirty="0">
                <a:solidFill>
                  <a:schemeClr val="tx1"/>
                </a:solidFill>
                <a:latin typeface="+mn-lt"/>
                <a:ea typeface="+mn-ea"/>
                <a:cs typeface="+mn-cs"/>
              </a:rPr>
              <a:t>a. </a:t>
            </a:r>
            <a:r>
              <a:rPr lang="en-US" sz="1200" b="1" kern="1200" dirty="0">
                <a:solidFill>
                  <a:schemeClr val="tx1"/>
                </a:solidFill>
                <a:latin typeface="+mn-lt"/>
                <a:ea typeface="+mn-ea"/>
                <a:cs typeface="+mn-cs"/>
              </a:rPr>
              <a:t>Transition:</a:t>
            </a:r>
            <a:r>
              <a:rPr lang="en-US" sz="1200" kern="1200" dirty="0">
                <a:solidFill>
                  <a:schemeClr val="tx1"/>
                </a:solidFill>
                <a:latin typeface="+mn-lt"/>
                <a:ea typeface="+mn-ea"/>
                <a:cs typeface="+mn-cs"/>
              </a:rPr>
              <a:t> This slide marks the transition to the content deepening work.</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Note:</a:t>
            </a:r>
            <a:r>
              <a:rPr lang="en-US" sz="1200" kern="1200" dirty="0">
                <a:solidFill>
                  <a:schemeClr val="tx1"/>
                </a:solidFill>
                <a:latin typeface="+mn-lt"/>
                <a:ea typeface="+mn-ea"/>
                <a:cs typeface="+mn-cs"/>
              </a:rPr>
              <a:t> Throughout this content deepening phase, refer as needed to the content background document and Common Student Ideas about Energy. </a:t>
            </a:r>
          </a:p>
        </p:txBody>
      </p:sp>
    </p:spTree>
    <p:extLst>
      <p:ext uri="{BB962C8B-B14F-4D97-AF65-F5344CB8AC3E}">
        <p14:creationId xmlns:p14="http://schemas.microsoft.com/office/powerpoint/2010/main" val="159857228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1"/>
            <a:r>
              <a:rPr lang="en-US" sz="1200" b="0" kern="1200" dirty="0">
                <a:solidFill>
                  <a:schemeClr val="tx1"/>
                </a:solidFill>
                <a:latin typeface="+mn-lt"/>
                <a:ea typeface="+mn-ea"/>
                <a:cs typeface="+mn-cs"/>
              </a:rPr>
              <a:t>8 min</a:t>
            </a:r>
          </a:p>
          <a:p>
            <a:pPr lvl="1"/>
            <a:endParaRPr lang="en-US" sz="1200" b="1" kern="1200" dirty="0">
              <a:solidFill>
                <a:schemeClr val="tx1"/>
              </a:solidFill>
              <a:latin typeface="+mn-lt"/>
              <a:ea typeface="+mn-ea"/>
              <a:cs typeface="+mn-cs"/>
            </a:endParaRPr>
          </a:p>
          <a:p>
            <a:pPr marL="0" lvl="1"/>
            <a:r>
              <a:rPr lang="en-US" sz="1200" b="0" kern="1200" dirty="0">
                <a:solidFill>
                  <a:schemeClr val="tx1"/>
                </a:solidFill>
                <a:latin typeface="+mn-lt"/>
                <a:ea typeface="+mn-ea"/>
                <a:cs typeface="+mn-cs"/>
              </a:rPr>
              <a:t>a. </a:t>
            </a:r>
            <a:r>
              <a:rPr lang="en-US" sz="1200" b="1" kern="1200" dirty="0">
                <a:solidFill>
                  <a:schemeClr val="tx1"/>
                </a:solidFill>
                <a:latin typeface="+mn-lt"/>
                <a:ea typeface="+mn-ea"/>
                <a:cs typeface="+mn-cs"/>
              </a:rPr>
              <a:t>Individuals (2 min):</a:t>
            </a:r>
            <a:r>
              <a:rPr lang="en-US" sz="1200" kern="1200" dirty="0">
                <a:solidFill>
                  <a:schemeClr val="tx1"/>
                </a:solidFill>
                <a:latin typeface="+mn-lt"/>
                <a:ea typeface="+mn-ea"/>
                <a:cs typeface="+mn-cs"/>
              </a:rPr>
              <a:t> Have participants review the information on science ideas in the STeLLA strategies booklet (Student Ideas and Science Ideas Defined).</a:t>
            </a:r>
          </a:p>
          <a:p>
            <a:pPr marL="0" lvl="1"/>
            <a:endParaRPr lang="en-US" sz="1200" b="1" kern="1200" dirty="0">
              <a:solidFill>
                <a:schemeClr val="tx1"/>
              </a:solidFill>
              <a:latin typeface="+mn-lt"/>
              <a:ea typeface="+mn-ea"/>
              <a:cs typeface="+mn-cs"/>
            </a:endParaRPr>
          </a:p>
          <a:p>
            <a:pPr marL="0" lvl="1"/>
            <a:r>
              <a:rPr lang="en-US" sz="1200" b="0" kern="1200" dirty="0">
                <a:solidFill>
                  <a:schemeClr val="tx1"/>
                </a:solidFill>
                <a:latin typeface="+mn-lt"/>
                <a:ea typeface="+mn-ea"/>
                <a:cs typeface="+mn-cs"/>
              </a:rPr>
              <a:t>b. </a:t>
            </a:r>
            <a:r>
              <a:rPr lang="en-US" sz="1200" b="1" kern="1200" dirty="0">
                <a:solidFill>
                  <a:schemeClr val="tx1"/>
                </a:solidFill>
                <a:latin typeface="+mn-lt"/>
                <a:ea typeface="+mn-ea"/>
                <a:cs typeface="+mn-cs"/>
              </a:rPr>
              <a:t>Think-Pair-Share (4 min):</a:t>
            </a:r>
            <a:r>
              <a:rPr lang="en-US" sz="1200" kern="1200" dirty="0">
                <a:solidFill>
                  <a:schemeClr val="tx1"/>
                </a:solidFill>
                <a:latin typeface="+mn-lt"/>
                <a:ea typeface="+mn-ea"/>
                <a:cs typeface="+mn-cs"/>
              </a:rPr>
              <a:t> “What three science ideas about energy did you retain from the previous content deepening session? List these ideas in your notebooks and then share them with an elbow partner.”   </a:t>
            </a:r>
          </a:p>
          <a:p>
            <a:pPr marL="0" lvl="1"/>
            <a:endParaRPr lang="en-US" sz="1200" b="1" kern="1200" dirty="0">
              <a:solidFill>
                <a:schemeClr val="tx1"/>
              </a:solidFill>
              <a:latin typeface="+mn-lt"/>
              <a:ea typeface="+mn-ea"/>
              <a:cs typeface="+mn-cs"/>
            </a:endParaRPr>
          </a:p>
          <a:p>
            <a:pPr marL="0" lvl="1"/>
            <a:r>
              <a:rPr lang="en-US" sz="1200" b="0" kern="1200" dirty="0">
                <a:solidFill>
                  <a:schemeClr val="tx1"/>
                </a:solidFill>
                <a:latin typeface="+mn-lt"/>
                <a:ea typeface="+mn-ea"/>
                <a:cs typeface="+mn-cs"/>
              </a:rPr>
              <a:t>c. </a:t>
            </a:r>
            <a:r>
              <a:rPr lang="en-US" sz="1200" b="1" kern="1200" dirty="0">
                <a:solidFill>
                  <a:schemeClr val="tx1"/>
                </a:solidFill>
                <a:latin typeface="+mn-lt"/>
                <a:ea typeface="+mn-ea"/>
                <a:cs typeface="+mn-cs"/>
              </a:rPr>
              <a:t>Whole group (4 min):</a:t>
            </a:r>
            <a:r>
              <a:rPr lang="en-US" sz="1200" kern="1200" dirty="0">
                <a:solidFill>
                  <a:schemeClr val="tx1"/>
                </a:solidFill>
                <a:latin typeface="+mn-lt"/>
                <a:ea typeface="+mn-ea"/>
                <a:cs typeface="+mn-cs"/>
              </a:rPr>
              <a:t> Invite participants to share their lists with the group. As participants share, record their ideas on chart paper. Identify similar ideas and conflate them into one idea on the chart.</a:t>
            </a:r>
          </a:p>
        </p:txBody>
      </p:sp>
      <p:sp>
        <p:nvSpPr>
          <p:cNvPr id="4" name="Slide Number Placeholder 3"/>
          <p:cNvSpPr>
            <a:spLocks noGrp="1"/>
          </p:cNvSpPr>
          <p:nvPr>
            <p:ph type="sldNum" sz="quarter" idx="10"/>
          </p:nvPr>
        </p:nvSpPr>
        <p:spPr/>
        <p:txBody>
          <a:bodyPr/>
          <a:lstStyle/>
          <a:p>
            <a:fld id="{58CC9574-A819-4FE4-99A7-1E27AD09ADC2}" type="slidenum">
              <a:rPr lang="en-US" smtClean="0">
                <a:solidFill>
                  <a:prstClr val="black"/>
                </a:solidFill>
              </a:rPr>
              <a:pPr/>
              <a:t>16</a:t>
            </a:fld>
            <a:endParaRPr lang="en-US" dirty="0">
              <a:solidFill>
                <a:prstClr val="black"/>
              </a:solidFill>
            </a:endParaRPr>
          </a:p>
        </p:txBody>
      </p:sp>
    </p:spTree>
    <p:extLst>
      <p:ext uri="{BB962C8B-B14F-4D97-AF65-F5344CB8AC3E}">
        <p14:creationId xmlns:p14="http://schemas.microsoft.com/office/powerpoint/2010/main" val="138624395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30000"/>
              </a:lnSpc>
              <a:defRPr/>
            </a:pPr>
            <a:r>
              <a:rPr lang="en-US" b="0" dirty="0"/>
              <a:t>10</a:t>
            </a:r>
            <a:r>
              <a:rPr lang="en-US" b="0" baseline="0" dirty="0"/>
              <a:t> min</a:t>
            </a:r>
          </a:p>
          <a:p>
            <a:pPr>
              <a:lnSpc>
                <a:spcPct val="130000"/>
              </a:lnSpc>
              <a:defRPr/>
            </a:pPr>
            <a:endParaRPr lang="en-US" b="0" baseline="0" dirty="0"/>
          </a:p>
          <a:p>
            <a:pPr marL="228600" lvl="1" indent="-228600">
              <a:buNone/>
            </a:pPr>
            <a:r>
              <a:rPr lang="en-US" sz="1200" kern="1200" dirty="0">
                <a:solidFill>
                  <a:schemeClr val="tx1"/>
                </a:solidFill>
                <a:latin typeface="+mn-lt"/>
                <a:ea typeface="+mn-ea"/>
                <a:cs typeface="+mn-cs"/>
              </a:rPr>
              <a:t>a. Review kinetic energy and potential energy and highlight the examples (subsets) on the slide.</a:t>
            </a:r>
          </a:p>
          <a:p>
            <a:pPr marL="320040" lvl="0" indent="-228600">
              <a:buFont typeface="+mj-lt"/>
              <a:buAutoNum type="arabicPeriod"/>
            </a:pPr>
            <a:r>
              <a:rPr lang="en-US" sz="1200" b="1" kern="1200" dirty="0">
                <a:solidFill>
                  <a:schemeClr val="tx1"/>
                </a:solidFill>
                <a:latin typeface="+mn-lt"/>
                <a:ea typeface="+mn-ea"/>
                <a:cs typeface="+mn-cs"/>
              </a:rPr>
              <a:t>Kinetic energy </a:t>
            </a:r>
            <a:r>
              <a:rPr lang="en-US" sz="1200" kern="1200" dirty="0">
                <a:solidFill>
                  <a:schemeClr val="tx1"/>
                </a:solidFill>
                <a:latin typeface="+mn-lt"/>
                <a:ea typeface="+mn-ea"/>
                <a:cs typeface="+mn-cs"/>
              </a:rPr>
              <a:t>is associated with the motion of a body, an object, or a system. </a:t>
            </a:r>
            <a:endParaRPr lang="en-US" sz="1600" kern="1200" dirty="0">
              <a:solidFill>
                <a:schemeClr val="tx1"/>
              </a:solidFill>
              <a:latin typeface="+mn-lt"/>
              <a:ea typeface="+mn-ea"/>
              <a:cs typeface="+mn-cs"/>
            </a:endParaRPr>
          </a:p>
          <a:p>
            <a:pPr marL="320040" lvl="0" indent="-228600">
              <a:buFont typeface="+mj-lt"/>
              <a:buAutoNum type="arabicPeriod"/>
            </a:pPr>
            <a:r>
              <a:rPr lang="en-US" sz="1200" b="1" kern="1200" dirty="0">
                <a:solidFill>
                  <a:schemeClr val="tx1"/>
                </a:solidFill>
                <a:latin typeface="+mn-lt"/>
                <a:ea typeface="+mn-ea"/>
                <a:cs typeface="+mn-cs"/>
              </a:rPr>
              <a:t>Potential energy </a:t>
            </a:r>
            <a:r>
              <a:rPr lang="en-US" sz="1200" kern="1200" dirty="0">
                <a:solidFill>
                  <a:schemeClr val="tx1"/>
                </a:solidFill>
                <a:latin typeface="+mn-lt"/>
                <a:ea typeface="+mn-ea"/>
                <a:cs typeface="+mn-cs"/>
              </a:rPr>
              <a:t>is stored energy associated with the position of an object relative to another object. An object with potential energy has the capacity to move or to make something else move.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Review the definition of </a:t>
            </a:r>
            <a:r>
              <a:rPr lang="en-US" sz="1200" i="1" kern="1200" dirty="0">
                <a:solidFill>
                  <a:schemeClr val="tx1"/>
                </a:solidFill>
                <a:latin typeface="+mn-lt"/>
                <a:ea typeface="+mn-ea"/>
                <a:cs typeface="+mn-cs"/>
              </a:rPr>
              <a:t>heat</a:t>
            </a:r>
            <a:r>
              <a:rPr lang="en-US" sz="1200" kern="1200" dirty="0">
                <a:solidFill>
                  <a:schemeClr val="tx1"/>
                </a:solidFill>
                <a:latin typeface="+mn-lt"/>
                <a:ea typeface="+mn-ea"/>
                <a:cs typeface="+mn-cs"/>
              </a:rPr>
              <a:t>:</a:t>
            </a:r>
            <a:r>
              <a:rPr lang="en-US" sz="1200" b="1" kern="1200" dirty="0">
                <a:solidFill>
                  <a:schemeClr val="tx1"/>
                </a:solidFill>
                <a:latin typeface="+mn-lt"/>
                <a:ea typeface="+mn-ea"/>
                <a:cs typeface="+mn-cs"/>
              </a:rPr>
              <a:t> </a:t>
            </a:r>
            <a:r>
              <a:rPr lang="en-US" sz="1200" kern="1200" dirty="0">
                <a:solidFill>
                  <a:schemeClr val="tx1"/>
                </a:solidFill>
                <a:latin typeface="+mn-lt"/>
                <a:ea typeface="+mn-ea"/>
                <a:cs typeface="+mn-cs"/>
              </a:rPr>
              <a:t>Thermal energy that automatically flows (transfers) from hot things toward cooler things.</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c. Draw participants’ attention to the subsets of kinetic and potential energy on the slide and ask these questions:</a:t>
            </a:r>
          </a:p>
          <a:p>
            <a:pPr marL="228600" indent="-137160">
              <a:buFont typeface="Arial" pitchFamily="34" charset="0"/>
              <a:buChar char="•"/>
            </a:pPr>
            <a:r>
              <a:rPr lang="en-US" sz="1200" kern="1200" dirty="0">
                <a:solidFill>
                  <a:schemeClr val="tx1"/>
                </a:solidFill>
                <a:latin typeface="+mn-lt"/>
                <a:ea typeface="+mn-ea"/>
                <a:cs typeface="+mn-cs"/>
              </a:rPr>
              <a:t>What is the moving entity in each example of kinetic energy on the slide?</a:t>
            </a:r>
          </a:p>
          <a:p>
            <a:pPr marL="228600" indent="-137160">
              <a:buFont typeface="Arial" pitchFamily="34" charset="0"/>
              <a:buChar char="•"/>
            </a:pPr>
            <a:r>
              <a:rPr lang="en-US" sz="1200" kern="1200" dirty="0">
                <a:solidFill>
                  <a:schemeClr val="tx1"/>
                </a:solidFill>
                <a:latin typeface="+mn-lt"/>
                <a:ea typeface="+mn-ea"/>
                <a:cs typeface="+mn-cs"/>
              </a:rPr>
              <a:t>Describe the stored energy in each example of potential energy on the slide.</a:t>
            </a:r>
          </a:p>
          <a:p>
            <a:pPr marL="228600" indent="-137160">
              <a:buFont typeface="Arial" pitchFamily="34" charset="0"/>
              <a:buChar char="•"/>
            </a:pPr>
            <a:r>
              <a:rPr lang="en-US" sz="1200" kern="1200" dirty="0">
                <a:solidFill>
                  <a:schemeClr val="tx1"/>
                </a:solidFill>
                <a:latin typeface="+mn-lt"/>
                <a:ea typeface="+mn-ea"/>
                <a:cs typeface="+mn-cs"/>
              </a:rPr>
              <a:t>Can you detect energy transfer in the form of heat in any of these examples?</a:t>
            </a:r>
          </a:p>
          <a:p>
            <a:pPr>
              <a:lnSpc>
                <a:spcPct val="130000"/>
              </a:lnSpc>
              <a:defRPr/>
            </a:pPr>
            <a:endParaRPr lang="en-US" b="0" dirty="0"/>
          </a:p>
        </p:txBody>
      </p:sp>
      <p:sp>
        <p:nvSpPr>
          <p:cNvPr id="4" name="Slide Number Placeholder 3"/>
          <p:cNvSpPr>
            <a:spLocks noGrp="1"/>
          </p:cNvSpPr>
          <p:nvPr>
            <p:ph type="sldNum" sz="quarter" idx="10"/>
          </p:nvPr>
        </p:nvSpPr>
        <p:spPr/>
        <p:txBody>
          <a:bodyPr/>
          <a:lstStyle/>
          <a:p>
            <a:fld id="{58CC9574-A819-4FE4-99A7-1E27AD09ADC2}" type="slidenum">
              <a:rPr lang="en-US" smtClean="0">
                <a:solidFill>
                  <a:prstClr val="black"/>
                </a:solidFill>
              </a:rPr>
              <a:pPr/>
              <a:t>17</a:t>
            </a:fld>
            <a:endParaRPr lang="en-US" dirty="0">
              <a:solidFill>
                <a:prstClr val="black"/>
              </a:solidFill>
            </a:endParaRPr>
          </a:p>
        </p:txBody>
      </p:sp>
    </p:spTree>
    <p:extLst>
      <p:ext uri="{BB962C8B-B14F-4D97-AF65-F5344CB8AC3E}">
        <p14:creationId xmlns:p14="http://schemas.microsoft.com/office/powerpoint/2010/main" val="419909133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a:t>
            </a:r>
            <a:r>
              <a:rPr lang="en-US" baseline="0" dirty="0"/>
              <a:t> min</a:t>
            </a:r>
          </a:p>
          <a:p>
            <a:endParaRPr lang="en-US" baseline="0" dirty="0"/>
          </a:p>
          <a:p>
            <a:pPr marL="0" lvl="1"/>
            <a:r>
              <a:rPr lang="en-US" sz="1200" kern="1200" dirty="0">
                <a:solidFill>
                  <a:schemeClr val="tx1"/>
                </a:solidFill>
                <a:latin typeface="+mn-lt"/>
                <a:ea typeface="+mn-ea"/>
                <a:cs typeface="+mn-cs"/>
              </a:rPr>
              <a:t>a. Highlight the information on the slide and emphasize the following points:</a:t>
            </a:r>
          </a:p>
          <a:p>
            <a:pPr marL="228600" indent="-137160">
              <a:buFont typeface="Arial" pitchFamily="34" charset="0"/>
              <a:buChar char="•"/>
            </a:pPr>
            <a:r>
              <a:rPr lang="en-US" sz="1200" kern="1200" dirty="0">
                <a:solidFill>
                  <a:schemeClr val="tx1"/>
                </a:solidFill>
                <a:latin typeface="+mn-lt"/>
                <a:ea typeface="+mn-ea"/>
                <a:cs typeface="+mn-cs"/>
              </a:rPr>
              <a:t>When</a:t>
            </a:r>
            <a:r>
              <a:rPr lang="en-US" sz="1200" kern="1200" baseline="0" dirty="0">
                <a:solidFill>
                  <a:schemeClr val="tx1"/>
                </a:solidFill>
                <a:latin typeface="+mn-lt"/>
                <a:ea typeface="+mn-ea"/>
                <a:cs typeface="+mn-cs"/>
              </a:rPr>
              <a:t> an object begins to move, stored potential energy converts to k</a:t>
            </a:r>
            <a:r>
              <a:rPr lang="en-US" sz="1200" kern="1200" dirty="0">
                <a:solidFill>
                  <a:schemeClr val="tx1"/>
                </a:solidFill>
                <a:latin typeface="+mn-lt"/>
                <a:ea typeface="+mn-ea"/>
                <a:cs typeface="+mn-cs"/>
              </a:rPr>
              <a:t>inetic energy. </a:t>
            </a:r>
          </a:p>
          <a:p>
            <a:pPr marL="228600" indent="-137160">
              <a:buFont typeface="Arial" pitchFamily="34" charset="0"/>
              <a:buChar char="•"/>
            </a:pPr>
            <a:r>
              <a:rPr lang="en-US" sz="1200" kern="1200" dirty="0">
                <a:solidFill>
                  <a:schemeClr val="tx1"/>
                </a:solidFill>
                <a:latin typeface="+mn-lt"/>
                <a:ea typeface="+mn-ea"/>
                <a:cs typeface="+mn-cs"/>
              </a:rPr>
              <a:t>All of the particles</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of an object move in the same direction and at the same speed, unlike internal energy in which the energy in a system</a:t>
            </a:r>
            <a:r>
              <a:rPr lang="en-US" sz="1200" kern="1200" baseline="0" dirty="0">
                <a:solidFill>
                  <a:schemeClr val="tx1"/>
                </a:solidFill>
                <a:latin typeface="+mn-lt"/>
                <a:ea typeface="+mn-ea"/>
                <a:cs typeface="+mn-cs"/>
              </a:rPr>
              <a:t> is generated from the relative positions and interactions of the parts</a:t>
            </a:r>
            <a:r>
              <a:rPr lang="en-US" sz="1200" kern="1200" dirty="0">
                <a:solidFill>
                  <a:schemeClr val="tx1"/>
                </a:solidFill>
                <a:latin typeface="+mn-lt"/>
                <a:ea typeface="+mn-ea"/>
                <a:cs typeface="+mn-cs"/>
              </a:rPr>
              <a:t>. </a:t>
            </a:r>
            <a:r>
              <a:rPr lang="en-US" sz="1050" kern="1200" dirty="0">
                <a:solidFill>
                  <a:schemeClr val="tx1"/>
                </a:solidFill>
                <a:latin typeface="+mn-lt"/>
                <a:ea typeface="+mn-ea"/>
                <a:cs typeface="+mn-cs"/>
              </a:rPr>
              <a:t> </a:t>
            </a:r>
            <a:endParaRPr lang="en-US" sz="1200" kern="1200" dirty="0">
              <a:solidFill>
                <a:schemeClr val="tx1"/>
              </a:solidFill>
              <a:latin typeface="+mn-lt"/>
              <a:ea typeface="+mn-ea"/>
              <a:cs typeface="+mn-cs"/>
            </a:endParaRPr>
          </a:p>
          <a:p>
            <a:pPr marL="228600" indent="-137160">
              <a:buFont typeface="Arial" pitchFamily="34" charset="0"/>
              <a:buChar char="•"/>
            </a:pPr>
            <a:r>
              <a:rPr lang="en-US" sz="1200" kern="1200" dirty="0">
                <a:solidFill>
                  <a:schemeClr val="tx1"/>
                </a:solidFill>
                <a:latin typeface="+mn-lt"/>
                <a:ea typeface="+mn-ea"/>
                <a:cs typeface="+mn-cs"/>
              </a:rPr>
              <a:t>Anything that moves </a:t>
            </a:r>
            <a:r>
              <a:rPr lang="en-US" sz="1200" i="1" kern="1200" dirty="0">
                <a:solidFill>
                  <a:schemeClr val="tx1"/>
                </a:solidFill>
                <a:latin typeface="+mn-lt"/>
                <a:ea typeface="+mn-ea"/>
                <a:cs typeface="+mn-cs"/>
              </a:rPr>
              <a:t>must</a:t>
            </a:r>
            <a:r>
              <a:rPr lang="en-US" sz="1200" kern="1200" dirty="0">
                <a:solidFill>
                  <a:schemeClr val="tx1"/>
                </a:solidFill>
                <a:latin typeface="+mn-lt"/>
                <a:ea typeface="+mn-ea"/>
                <a:cs typeface="+mn-cs"/>
              </a:rPr>
              <a:t> have some kinetic energy. </a:t>
            </a:r>
          </a:p>
          <a:p>
            <a:pPr marL="228600" indent="-137160">
              <a:buFont typeface="Arial" pitchFamily="34" charset="0"/>
              <a:buChar char="•"/>
            </a:pPr>
            <a:r>
              <a:rPr lang="en-US" sz="1600" kern="1200" dirty="0">
                <a:solidFill>
                  <a:schemeClr val="tx1"/>
                </a:solidFill>
                <a:latin typeface="+mn-lt"/>
                <a:ea typeface="+mn-ea"/>
                <a:cs typeface="+mn-cs"/>
              </a:rPr>
              <a:t>The amount of kinetic energy is proportional to the mass of object and the square of its speed (KE = 1/2mv</a:t>
            </a:r>
            <a:r>
              <a:rPr lang="en-US" sz="1600" kern="1200" baseline="30000" dirty="0">
                <a:solidFill>
                  <a:schemeClr val="tx1"/>
                </a:solidFill>
                <a:latin typeface="+mn-lt"/>
                <a:ea typeface="+mn-ea"/>
                <a:cs typeface="+mn-cs"/>
              </a:rPr>
              <a:t>2</a:t>
            </a:r>
            <a:r>
              <a:rPr lang="en-US" sz="1600" kern="1200" dirty="0">
                <a:solidFill>
                  <a:schemeClr val="tx1"/>
                </a:solidFill>
                <a:latin typeface="+mn-lt"/>
                <a:ea typeface="+mn-ea"/>
                <a:cs typeface="+mn-cs"/>
              </a:rPr>
              <a:t>).</a:t>
            </a:r>
            <a:r>
              <a:rPr lang="en-US" dirty="0"/>
              <a:t> </a:t>
            </a:r>
          </a:p>
          <a:p>
            <a:endParaRPr lang="en-US" dirty="0"/>
          </a:p>
        </p:txBody>
      </p:sp>
      <p:sp>
        <p:nvSpPr>
          <p:cNvPr id="4" name="Slide Number Placeholder 3"/>
          <p:cNvSpPr>
            <a:spLocks noGrp="1"/>
          </p:cNvSpPr>
          <p:nvPr>
            <p:ph type="sldNum" sz="quarter" idx="10"/>
          </p:nvPr>
        </p:nvSpPr>
        <p:spPr/>
        <p:txBody>
          <a:bodyPr/>
          <a:lstStyle/>
          <a:p>
            <a:fld id="{58CC9574-A819-4FE4-99A7-1E27AD09ADC2}" type="slidenum">
              <a:rPr lang="en-US" smtClean="0">
                <a:solidFill>
                  <a:prstClr val="black"/>
                </a:solidFill>
              </a:rPr>
              <a:pPr/>
              <a:t>18</a:t>
            </a:fld>
            <a:endParaRPr lang="en-US" dirty="0">
              <a:solidFill>
                <a:prstClr val="black"/>
              </a:solidFill>
            </a:endParaRPr>
          </a:p>
        </p:txBody>
      </p:sp>
    </p:spTree>
    <p:extLst>
      <p:ext uri="{BB962C8B-B14F-4D97-AF65-F5344CB8AC3E}">
        <p14:creationId xmlns:p14="http://schemas.microsoft.com/office/powerpoint/2010/main" val="94212058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881390">
              <a:defRPr/>
            </a:pPr>
            <a:r>
              <a:rPr lang="en-US" dirty="0">
                <a:latin typeface="+mn-lt"/>
                <a:ea typeface="ＭＳ Ｐゴシック" charset="0"/>
              </a:rPr>
              <a:t>2</a:t>
            </a:r>
            <a:r>
              <a:rPr lang="en-US" baseline="0" dirty="0">
                <a:latin typeface="+mn-lt"/>
                <a:ea typeface="ＭＳ Ｐゴシック" charset="0"/>
              </a:rPr>
              <a:t> min</a:t>
            </a:r>
            <a:endParaRPr lang="en-US" dirty="0"/>
          </a:p>
          <a:p>
            <a:endParaRPr lang="en-US" dirty="0"/>
          </a:p>
          <a:p>
            <a:pPr marL="0" lvl="1"/>
            <a:r>
              <a:rPr lang="en-US" sz="1200" kern="1200" dirty="0">
                <a:solidFill>
                  <a:schemeClr val="tx1"/>
                </a:solidFill>
                <a:latin typeface="+mn-lt"/>
                <a:ea typeface="+mn-ea"/>
                <a:cs typeface="+mn-cs"/>
              </a:rPr>
              <a:t>a. Emphasize that potential energy is stored </a:t>
            </a:r>
            <a:r>
              <a:rPr lang="en-US" sz="1200" i="1" kern="1200" dirty="0">
                <a:solidFill>
                  <a:schemeClr val="tx1"/>
                </a:solidFill>
                <a:latin typeface="+mn-lt"/>
                <a:ea typeface="+mn-ea"/>
                <a:cs typeface="+mn-cs"/>
              </a:rPr>
              <a:t>in a system</a:t>
            </a:r>
            <a:r>
              <a:rPr lang="en-US" sz="1200" kern="1200" dirty="0">
                <a:solidFill>
                  <a:schemeClr val="tx1"/>
                </a:solidFill>
                <a:latin typeface="+mn-lt"/>
                <a:ea typeface="+mn-ea"/>
                <a:cs typeface="+mn-cs"/>
              </a:rPr>
              <a:t> because of the relative position or orientation of its parts.</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“The amount of potential energy in a system depends on the mass and relative distance between two objects.”</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c. Highlight the following examples:</a:t>
            </a:r>
          </a:p>
          <a:p>
            <a:pPr marL="228600" indent="-137160">
              <a:buFont typeface="Arial" pitchFamily="34" charset="0"/>
              <a:buChar char="•"/>
            </a:pPr>
            <a:r>
              <a:rPr lang="en-US" sz="1200" b="1" kern="1200" dirty="0">
                <a:solidFill>
                  <a:schemeClr val="tx1"/>
                </a:solidFill>
                <a:latin typeface="+mn-lt"/>
                <a:ea typeface="+mn-ea"/>
                <a:cs typeface="+mn-cs"/>
              </a:rPr>
              <a:t>Gravitational potential energy</a:t>
            </a:r>
            <a:r>
              <a:rPr lang="en-US" sz="1200" kern="1200" dirty="0">
                <a:solidFill>
                  <a:schemeClr val="tx1"/>
                </a:solidFill>
                <a:latin typeface="+mn-lt"/>
                <a:ea typeface="+mn-ea"/>
                <a:cs typeface="+mn-cs"/>
              </a:rPr>
              <a:t> is the stored energy of an object at a higher elevation in relation to </a:t>
            </a:r>
            <a:r>
              <a:rPr lang="en-US" sz="1200" kern="1200" baseline="0" dirty="0">
                <a:solidFill>
                  <a:schemeClr val="tx1"/>
                </a:solidFill>
                <a:latin typeface="+mn-lt"/>
                <a:ea typeface="+mn-ea"/>
                <a:cs typeface="+mn-cs"/>
              </a:rPr>
              <a:t>the ground</a:t>
            </a:r>
            <a:r>
              <a:rPr lang="en-US" sz="1200" kern="1200" dirty="0">
                <a:solidFill>
                  <a:schemeClr val="tx1"/>
                </a:solidFill>
                <a:latin typeface="+mn-lt"/>
                <a:ea typeface="+mn-ea"/>
                <a:cs typeface="+mn-cs"/>
              </a:rPr>
              <a:t>. The amount of potential</a:t>
            </a:r>
            <a:r>
              <a:rPr lang="en-US" sz="1200" kern="1200" baseline="0" dirty="0">
                <a:solidFill>
                  <a:schemeClr val="tx1"/>
                </a:solidFill>
                <a:latin typeface="+mn-lt"/>
                <a:ea typeface="+mn-ea"/>
                <a:cs typeface="+mn-cs"/>
              </a:rPr>
              <a:t> energy is determined by its </a:t>
            </a:r>
            <a:r>
              <a:rPr lang="en-US" sz="1200" kern="1200" dirty="0">
                <a:solidFill>
                  <a:schemeClr val="tx1"/>
                </a:solidFill>
                <a:latin typeface="+mn-lt"/>
                <a:ea typeface="+mn-ea"/>
                <a:cs typeface="+mn-cs"/>
              </a:rPr>
              <a:t>position (or elevation) from Earth’s center or the surface of Earth at its lowest point. </a:t>
            </a:r>
            <a:r>
              <a:rPr lang="en-US" sz="1050" kern="1200" dirty="0">
                <a:solidFill>
                  <a:schemeClr val="tx1"/>
                </a:solidFill>
                <a:latin typeface="+mn-lt"/>
                <a:ea typeface="+mn-ea"/>
                <a:cs typeface="+mn-cs"/>
              </a:rPr>
              <a:t> </a:t>
            </a:r>
            <a:endParaRPr lang="en-US" sz="1200" kern="1200" dirty="0">
              <a:solidFill>
                <a:schemeClr val="tx1"/>
              </a:solidFill>
              <a:latin typeface="+mn-lt"/>
              <a:ea typeface="+mn-ea"/>
              <a:cs typeface="+mn-cs"/>
            </a:endParaRPr>
          </a:p>
          <a:p>
            <a:pPr marL="228600" indent="-137160">
              <a:buFont typeface="Arial" pitchFamily="34" charset="0"/>
              <a:buChar char="•"/>
            </a:pPr>
            <a:r>
              <a:rPr lang="en-US" sz="1200" b="1" kern="1200" dirty="0">
                <a:solidFill>
                  <a:schemeClr val="tx1"/>
                </a:solidFill>
                <a:latin typeface="+mn-lt"/>
                <a:ea typeface="+mn-ea"/>
                <a:cs typeface="+mn-cs"/>
              </a:rPr>
              <a:t>Elastic potential energy</a:t>
            </a:r>
            <a:r>
              <a:rPr lang="en-US" sz="1200" kern="1200" dirty="0">
                <a:solidFill>
                  <a:schemeClr val="tx1"/>
                </a:solidFill>
                <a:latin typeface="+mn-lt"/>
                <a:ea typeface="+mn-ea"/>
                <a:cs typeface="+mn-cs"/>
              </a:rPr>
              <a:t> relates to energy stored when matter is bent, stretched, or squeezed. The degree of stretching, squeezing, or bending determines the amount of potential energy.</a:t>
            </a:r>
            <a:r>
              <a:rPr lang="en-US" dirty="0"/>
              <a:t> </a:t>
            </a:r>
          </a:p>
          <a:p>
            <a:pPr marL="228600" marR="0" indent="-13716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050" b="1" kern="1200" dirty="0">
                <a:solidFill>
                  <a:schemeClr val="tx1"/>
                </a:solidFill>
                <a:latin typeface="+mn-lt"/>
                <a:ea typeface="+mn-ea"/>
                <a:cs typeface="+mn-cs"/>
              </a:rPr>
              <a:t>Chemical potential energy</a:t>
            </a:r>
            <a:r>
              <a:rPr lang="en-US" sz="1050" kern="1200" dirty="0">
                <a:solidFill>
                  <a:schemeClr val="tx1"/>
                </a:solidFill>
                <a:latin typeface="+mn-lt"/>
                <a:ea typeface="+mn-ea"/>
                <a:cs typeface="+mn-cs"/>
              </a:rPr>
              <a:t> relates to energy stored in a molecule based on the composition and arrangement of its atoms. The chemical composition of combustible molecules determines the amount of potential energy.  </a:t>
            </a:r>
          </a:p>
          <a:p>
            <a:r>
              <a:rPr lang="en-US" sz="1200" kern="1200" dirty="0">
                <a:solidFill>
                  <a:schemeClr val="tx1"/>
                </a:solidFill>
                <a:latin typeface="+mn-lt"/>
                <a:ea typeface="+mn-ea"/>
                <a:cs typeface="+mn-cs"/>
              </a:rPr>
              <a:t> </a:t>
            </a:r>
          </a:p>
          <a:p>
            <a:endParaRPr lang="en-US" dirty="0"/>
          </a:p>
        </p:txBody>
      </p:sp>
      <p:sp>
        <p:nvSpPr>
          <p:cNvPr id="4" name="Slide Number Placeholder 3"/>
          <p:cNvSpPr>
            <a:spLocks noGrp="1"/>
          </p:cNvSpPr>
          <p:nvPr>
            <p:ph type="sldNum" sz="quarter" idx="10"/>
          </p:nvPr>
        </p:nvSpPr>
        <p:spPr/>
        <p:txBody>
          <a:bodyPr/>
          <a:lstStyle/>
          <a:p>
            <a:fld id="{58CC9574-A819-4FE4-99A7-1E27AD09ADC2}" type="slidenum">
              <a:rPr lang="en-US" smtClean="0">
                <a:solidFill>
                  <a:prstClr val="black"/>
                </a:solidFill>
              </a:rPr>
              <a:pPr/>
              <a:t>19</a:t>
            </a:fld>
            <a:endParaRPr lang="en-US" dirty="0">
              <a:solidFill>
                <a:prstClr val="black"/>
              </a:solidFill>
            </a:endParaRPr>
          </a:p>
        </p:txBody>
      </p:sp>
    </p:spTree>
    <p:extLst>
      <p:ext uri="{BB962C8B-B14F-4D97-AF65-F5344CB8AC3E}">
        <p14:creationId xmlns:p14="http://schemas.microsoft.com/office/powerpoint/2010/main" val="140525402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5 min</a:t>
            </a:r>
          </a:p>
          <a:p>
            <a:endParaRPr lang="en-US" dirty="0"/>
          </a:p>
          <a:p>
            <a:r>
              <a:rPr lang="en-US" dirty="0"/>
              <a:t>a. Go over the agenda for the day.</a:t>
            </a:r>
          </a:p>
        </p:txBody>
      </p:sp>
      <p:sp>
        <p:nvSpPr>
          <p:cNvPr id="4" name="Slide Number Placeholder 3"/>
          <p:cNvSpPr>
            <a:spLocks noGrp="1"/>
          </p:cNvSpPr>
          <p:nvPr>
            <p:ph type="sldNum" sz="quarter" idx="10"/>
          </p:nvPr>
        </p:nvSpPr>
        <p:spPr/>
        <p:txBody>
          <a:bodyPr/>
          <a:lstStyle/>
          <a:p>
            <a:fld id="{458BEC4D-D1F7-4625-B0BA-2126EAFE9E6D}" type="slidenum">
              <a:rPr lang="en-US" smtClean="0"/>
              <a:pPr/>
              <a:t>2</a:t>
            </a:fld>
            <a:endParaRPr lang="en-US" dirty="0"/>
          </a:p>
        </p:txBody>
      </p:sp>
    </p:spTree>
    <p:extLst>
      <p:ext uri="{BB962C8B-B14F-4D97-AF65-F5344CB8AC3E}">
        <p14:creationId xmlns:p14="http://schemas.microsoft.com/office/powerpoint/2010/main" val="282440901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4 min</a:t>
            </a:r>
          </a:p>
          <a:p>
            <a:endParaRPr lang="en-US" dirty="0"/>
          </a:p>
          <a:p>
            <a:pPr marL="0" lvl="1"/>
            <a:r>
              <a:rPr lang="en-US" sz="1200" kern="1200" dirty="0">
                <a:solidFill>
                  <a:schemeClr val="tx1"/>
                </a:solidFill>
                <a:latin typeface="+mn-lt"/>
                <a:ea typeface="+mn-ea"/>
                <a:cs typeface="+mn-cs"/>
              </a:rPr>
              <a:t>a. Walk participants through the information on the slide. </a:t>
            </a:r>
          </a:p>
          <a:p>
            <a:pPr marL="0" lvl="1"/>
            <a:endParaRPr lang="en-US" sz="1200" kern="1200" dirty="0">
              <a:solidFill>
                <a:schemeClr val="tx1"/>
              </a:solidFill>
              <a:latin typeface="+mn-lt"/>
              <a:ea typeface="+mn-ea"/>
              <a:cs typeface="+mn-cs"/>
            </a:endParaRPr>
          </a:p>
          <a:p>
            <a:pPr marL="0" lvl="1"/>
            <a:r>
              <a:rPr lang="en-US" sz="1200" kern="1200" dirty="0">
                <a:solidFill>
                  <a:schemeClr val="tx1"/>
                </a:solidFill>
                <a:latin typeface="+mn-lt"/>
                <a:ea typeface="+mn-ea"/>
                <a:cs typeface="+mn-cs"/>
              </a:rPr>
              <a:t>b. Point out that height (h)</a:t>
            </a:r>
            <a:r>
              <a:rPr lang="en-US" sz="1200" i="1" kern="1200" dirty="0">
                <a:solidFill>
                  <a:schemeClr val="tx1"/>
                </a:solidFill>
                <a:latin typeface="+mn-lt"/>
                <a:ea typeface="+mn-ea"/>
                <a:cs typeface="+mn-cs"/>
              </a:rPr>
              <a:t> </a:t>
            </a:r>
            <a:r>
              <a:rPr lang="en-US" sz="1200" kern="1200" dirty="0">
                <a:solidFill>
                  <a:schemeClr val="tx1"/>
                </a:solidFill>
                <a:latin typeface="+mn-lt"/>
                <a:ea typeface="+mn-ea"/>
                <a:cs typeface="+mn-cs"/>
              </a:rPr>
              <a:t>relates to</a:t>
            </a:r>
            <a:r>
              <a:rPr lang="en-US" sz="1200" i="1" kern="1200" dirty="0">
                <a:solidFill>
                  <a:schemeClr val="tx1"/>
                </a:solidFill>
                <a:latin typeface="+mn-lt"/>
                <a:ea typeface="+mn-ea"/>
                <a:cs typeface="+mn-cs"/>
              </a:rPr>
              <a:t> </a:t>
            </a:r>
            <a:r>
              <a:rPr lang="en-US" sz="1200" kern="1200" dirty="0">
                <a:solidFill>
                  <a:schemeClr val="tx1"/>
                </a:solidFill>
                <a:latin typeface="+mn-lt"/>
                <a:ea typeface="+mn-ea"/>
                <a:cs typeface="+mn-cs"/>
              </a:rPr>
              <a:t>the height (distance) of an object (an apple) from a reference point (the ground). When calculating GPE, participants should make the lowest point of reference 0.</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c. Emphasize that gravitational acceleration (g) is a constant number that equals the strength of an object’s acceleration toward Earth, a consequence of the mass of Earth and the distance from its center. All objects free-fall at a gravitational acceleration</a:t>
            </a:r>
            <a:r>
              <a:rPr lang="en-US" sz="1200" kern="1200" baseline="0" dirty="0">
                <a:solidFill>
                  <a:schemeClr val="tx1"/>
                </a:solidFill>
                <a:latin typeface="+mn-lt"/>
                <a:ea typeface="+mn-ea"/>
                <a:cs typeface="+mn-cs"/>
              </a:rPr>
              <a:t> of </a:t>
            </a:r>
            <a:r>
              <a:rPr lang="en-US" sz="1200" kern="1200" dirty="0">
                <a:solidFill>
                  <a:schemeClr val="tx1"/>
                </a:solidFill>
                <a:latin typeface="+mn-lt"/>
                <a:ea typeface="+mn-ea"/>
                <a:cs typeface="+mn-cs"/>
              </a:rPr>
              <a:t>9.8 m/s</a:t>
            </a:r>
            <a:r>
              <a:rPr lang="en-US" sz="1200" kern="1200" baseline="30000" dirty="0">
                <a:solidFill>
                  <a:schemeClr val="tx1"/>
                </a:solidFill>
                <a:latin typeface="+mn-lt"/>
                <a:ea typeface="+mn-ea"/>
                <a:cs typeface="+mn-cs"/>
              </a:rPr>
              <a:t>2</a:t>
            </a:r>
            <a:r>
              <a:rPr lang="en-US" sz="1200" kern="1200" dirty="0">
                <a:solidFill>
                  <a:schemeClr val="tx1"/>
                </a:solidFill>
                <a:latin typeface="+mn-lt"/>
                <a:ea typeface="+mn-ea"/>
                <a:cs typeface="+mn-cs"/>
              </a:rPr>
              <a:t> or 32 ft/s</a:t>
            </a:r>
            <a:r>
              <a:rPr lang="en-US" sz="1200" kern="1200" baseline="30000" dirty="0">
                <a:solidFill>
                  <a:schemeClr val="tx1"/>
                </a:solidFill>
                <a:latin typeface="+mn-lt"/>
                <a:ea typeface="+mn-ea"/>
                <a:cs typeface="+mn-cs"/>
              </a:rPr>
              <a:t>2</a:t>
            </a:r>
            <a:r>
              <a:rPr lang="en-US" sz="1200" kern="1200" dirty="0">
                <a:solidFill>
                  <a:schemeClr val="tx1"/>
                </a:solidFill>
                <a:latin typeface="+mn-lt"/>
                <a:ea typeface="+mn-ea"/>
                <a:cs typeface="+mn-cs"/>
              </a:rPr>
              <a:t> (meters per second squared or feet per</a:t>
            </a:r>
            <a:r>
              <a:rPr lang="en-US" sz="1200" kern="1200" baseline="0" dirty="0">
                <a:solidFill>
                  <a:schemeClr val="tx1"/>
                </a:solidFill>
                <a:latin typeface="+mn-lt"/>
                <a:ea typeface="+mn-ea"/>
                <a:cs typeface="+mn-cs"/>
              </a:rPr>
              <a:t> second squared).</a:t>
            </a:r>
            <a:endParaRPr lang="en-US" dirty="0"/>
          </a:p>
        </p:txBody>
      </p:sp>
      <p:sp>
        <p:nvSpPr>
          <p:cNvPr id="4" name="Slide Number Placeholder 3"/>
          <p:cNvSpPr>
            <a:spLocks noGrp="1"/>
          </p:cNvSpPr>
          <p:nvPr>
            <p:ph type="sldNum" sz="quarter" idx="10"/>
          </p:nvPr>
        </p:nvSpPr>
        <p:spPr/>
        <p:txBody>
          <a:bodyPr/>
          <a:lstStyle/>
          <a:p>
            <a:fld id="{58CC9574-A819-4FE4-99A7-1E27AD09ADC2}" type="slidenum">
              <a:rPr lang="en-US" smtClean="0">
                <a:solidFill>
                  <a:prstClr val="black"/>
                </a:solidFill>
              </a:rPr>
              <a:pPr/>
              <a:t>20</a:t>
            </a:fld>
            <a:endParaRPr lang="en-US" dirty="0">
              <a:solidFill>
                <a:prstClr val="black"/>
              </a:solidFill>
            </a:endParaRPr>
          </a:p>
        </p:txBody>
      </p:sp>
    </p:spTree>
    <p:extLst>
      <p:ext uri="{BB962C8B-B14F-4D97-AF65-F5344CB8AC3E}">
        <p14:creationId xmlns:p14="http://schemas.microsoft.com/office/powerpoint/2010/main" val="60644945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3 min</a:t>
            </a:r>
          </a:p>
          <a:p>
            <a:endParaRPr lang="en-US" dirty="0"/>
          </a:p>
          <a:p>
            <a:pPr marL="0" lvl="1"/>
            <a:r>
              <a:rPr lang="en-US" sz="1200" kern="1200" dirty="0">
                <a:solidFill>
                  <a:schemeClr val="tx1"/>
                </a:solidFill>
                <a:latin typeface="+mn-lt"/>
                <a:ea typeface="+mn-ea"/>
                <a:cs typeface="+mn-cs"/>
              </a:rPr>
              <a:t>a. Walk</a:t>
            </a:r>
            <a:r>
              <a:rPr lang="en-US" sz="1050" kern="1200" dirty="0">
                <a:solidFill>
                  <a:schemeClr val="tx1"/>
                </a:solidFill>
                <a:latin typeface="+mn-lt"/>
                <a:ea typeface="+mn-ea"/>
                <a:cs typeface="+mn-cs"/>
              </a:rPr>
              <a:t> </a:t>
            </a:r>
            <a:r>
              <a:rPr lang="en-US" sz="1200" kern="1200" dirty="0">
                <a:solidFill>
                  <a:schemeClr val="tx1"/>
                </a:solidFill>
                <a:latin typeface="+mn-lt"/>
                <a:ea typeface="+mn-ea"/>
                <a:cs typeface="+mn-cs"/>
              </a:rPr>
              <a:t>participants through the information on the slide.</a:t>
            </a:r>
          </a:p>
          <a:p>
            <a:pPr marL="0" lvl="1"/>
            <a:endParaRPr lang="en-US" sz="1200" kern="1200" dirty="0">
              <a:solidFill>
                <a:schemeClr val="tx1"/>
              </a:solidFill>
              <a:latin typeface="+mn-lt"/>
              <a:ea typeface="+mn-ea"/>
              <a:cs typeface="+mn-cs"/>
            </a:endParaRPr>
          </a:p>
          <a:p>
            <a:pPr marL="0" lvl="1"/>
            <a:r>
              <a:rPr lang="en-US" sz="1200" kern="1200" dirty="0">
                <a:solidFill>
                  <a:schemeClr val="tx1"/>
                </a:solidFill>
                <a:latin typeface="+mn-lt"/>
                <a:ea typeface="+mn-ea"/>
                <a:cs typeface="+mn-cs"/>
              </a:rPr>
              <a:t>b. Emphasize that a spring at rest or in a static position (neither stretched nor compressed) has no stored potential energy. </a:t>
            </a:r>
          </a:p>
          <a:p>
            <a:pPr marL="0" lvl="1"/>
            <a:endParaRPr lang="en-US" sz="1200" kern="1200" dirty="0">
              <a:solidFill>
                <a:schemeClr val="tx1"/>
              </a:solidFill>
              <a:latin typeface="+mn-lt"/>
              <a:ea typeface="+mn-ea"/>
              <a:cs typeface="+mn-cs"/>
            </a:endParaRPr>
          </a:p>
          <a:p>
            <a:pPr marL="0" lvl="1"/>
            <a:r>
              <a:rPr lang="en-US" sz="1200" kern="1200" dirty="0">
                <a:solidFill>
                  <a:schemeClr val="tx1"/>
                </a:solidFill>
                <a:latin typeface="+mn-lt"/>
                <a:ea typeface="+mn-ea"/>
                <a:cs typeface="+mn-cs"/>
              </a:rPr>
              <a:t>c. “When a spring is compressed or stretched, it gains elastic potential energy. The amount of potential energy depends on the amount of length change (∆x, or delta x) in the spring, the mass of the hanging object</a:t>
            </a:r>
            <a:r>
              <a:rPr lang="en-US" sz="1050" kern="1200" dirty="0">
                <a:solidFill>
                  <a:schemeClr val="tx1"/>
                </a:solidFill>
                <a:latin typeface="+mn-lt"/>
                <a:ea typeface="+mn-ea"/>
                <a:cs typeface="+mn-cs"/>
              </a:rPr>
              <a:t> </a:t>
            </a:r>
            <a:r>
              <a:rPr lang="en-US" sz="1200" kern="1200" dirty="0">
                <a:solidFill>
                  <a:schemeClr val="tx1"/>
                </a:solidFill>
                <a:latin typeface="+mn-lt"/>
                <a:ea typeface="+mn-ea"/>
                <a:cs typeface="+mn-cs"/>
              </a:rPr>
              <a:t>, and the stiffness of the spring (PE = 1/2kx</a:t>
            </a:r>
            <a:r>
              <a:rPr lang="en-US" sz="1200" kern="1200" baseline="30000" dirty="0">
                <a:solidFill>
                  <a:schemeClr val="tx1"/>
                </a:solidFill>
                <a:latin typeface="+mn-lt"/>
                <a:ea typeface="+mn-ea"/>
                <a:cs typeface="+mn-cs"/>
              </a:rPr>
              <a:t>2</a:t>
            </a:r>
            <a:r>
              <a:rPr lang="en-US" sz="1200" kern="1200" dirty="0">
                <a:solidFill>
                  <a:schemeClr val="tx1"/>
                </a:solidFill>
                <a:latin typeface="+mn-lt"/>
                <a:ea typeface="+mn-ea"/>
                <a:cs typeface="+mn-cs"/>
              </a:rPr>
              <a:t>). In theoretically ‘perfect’ elastic springs, no energy is lost when spring length changes;</a:t>
            </a:r>
            <a:r>
              <a:rPr lang="en-US" sz="1050" kern="1200" dirty="0">
                <a:solidFill>
                  <a:schemeClr val="tx1"/>
                </a:solidFill>
                <a:latin typeface="+mn-lt"/>
                <a:ea typeface="+mn-ea"/>
                <a:cs typeface="+mn-cs"/>
              </a:rPr>
              <a:t> </a:t>
            </a:r>
            <a:r>
              <a:rPr lang="en-US" sz="1200" kern="1200" dirty="0">
                <a:solidFill>
                  <a:schemeClr val="tx1"/>
                </a:solidFill>
                <a:latin typeface="+mn-lt"/>
                <a:ea typeface="+mn-ea"/>
                <a:cs typeface="+mn-cs"/>
              </a:rPr>
              <a:t>it’s simply stored as potential energy and then released entirely as kinetic energy.”</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d. “In the process of returning to rest or static length from a stretched or compressed length, a spring’s potential energy transforms into kinetic energy.”</a:t>
            </a:r>
            <a:r>
              <a:rPr lang="en-US" dirty="0"/>
              <a:t> </a:t>
            </a:r>
          </a:p>
        </p:txBody>
      </p:sp>
      <p:sp>
        <p:nvSpPr>
          <p:cNvPr id="4" name="Slide Number Placeholder 3"/>
          <p:cNvSpPr>
            <a:spLocks noGrp="1"/>
          </p:cNvSpPr>
          <p:nvPr>
            <p:ph type="sldNum" sz="quarter" idx="10"/>
          </p:nvPr>
        </p:nvSpPr>
        <p:spPr/>
        <p:txBody>
          <a:bodyPr/>
          <a:lstStyle/>
          <a:p>
            <a:fld id="{58CC9574-A819-4FE4-99A7-1E27AD09ADC2}" type="slidenum">
              <a:rPr lang="en-US" smtClean="0">
                <a:solidFill>
                  <a:prstClr val="black"/>
                </a:solidFill>
              </a:rPr>
              <a:pPr/>
              <a:t>21</a:t>
            </a:fld>
            <a:endParaRPr lang="en-US" dirty="0">
              <a:solidFill>
                <a:prstClr val="black"/>
              </a:solidFill>
            </a:endParaRPr>
          </a:p>
        </p:txBody>
      </p:sp>
    </p:spTree>
    <p:extLst>
      <p:ext uri="{BB962C8B-B14F-4D97-AF65-F5344CB8AC3E}">
        <p14:creationId xmlns:p14="http://schemas.microsoft.com/office/powerpoint/2010/main" val="176355524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2</a:t>
            </a:r>
            <a:r>
              <a:rPr lang="en-US" baseline="0" dirty="0"/>
              <a:t> min</a:t>
            </a:r>
          </a:p>
          <a:p>
            <a:endParaRPr lang="en-US" baseline="0" dirty="0"/>
          </a:p>
          <a:p>
            <a:pPr marL="0" lvl="1"/>
            <a:r>
              <a:rPr lang="en-US" sz="1200" kern="1200" dirty="0">
                <a:solidFill>
                  <a:schemeClr val="tx1"/>
                </a:solidFill>
                <a:latin typeface="+mn-lt"/>
                <a:ea typeface="+mn-ea"/>
                <a:cs typeface="+mn-cs"/>
              </a:rPr>
              <a:t>a. Read the information on the slide.</a:t>
            </a:r>
          </a:p>
          <a:p>
            <a:pPr marL="0" lvl="1"/>
            <a:endParaRPr lang="en-US" sz="1200" kern="1200" dirty="0">
              <a:solidFill>
                <a:schemeClr val="tx1"/>
              </a:solidFill>
              <a:latin typeface="+mn-lt"/>
              <a:ea typeface="+mn-ea"/>
              <a:cs typeface="+mn-cs"/>
            </a:endParaRPr>
          </a:p>
          <a:p>
            <a:pPr marL="0" lvl="1"/>
            <a:r>
              <a:rPr lang="en-US" sz="1200" kern="1200" dirty="0">
                <a:solidFill>
                  <a:schemeClr val="tx1"/>
                </a:solidFill>
                <a:latin typeface="+mn-lt"/>
                <a:ea typeface="+mn-ea"/>
                <a:cs typeface="+mn-cs"/>
              </a:rPr>
              <a:t>b. Emphasize that c</a:t>
            </a:r>
            <a:r>
              <a:rPr lang="en-US" sz="1200" kern="1200" dirty="0">
                <a:solidFill>
                  <a:schemeClr val="tx1"/>
                </a:solidFill>
                <a:effectLst/>
                <a:latin typeface="+mn-lt"/>
                <a:ea typeface="+mn-ea"/>
                <a:cs typeface="+mn-cs"/>
              </a:rPr>
              <a:t>hemical potential energy involves a complex interdependence between particles and the chemical bonds that hold them together.  C</a:t>
            </a:r>
            <a:r>
              <a:rPr lang="en-US" sz="1200" kern="1200" dirty="0">
                <a:solidFill>
                  <a:schemeClr val="tx1"/>
                </a:solidFill>
                <a:latin typeface="+mn-lt"/>
                <a:ea typeface="+mn-ea"/>
                <a:cs typeface="+mn-cs"/>
              </a:rPr>
              <a:t>hemical potential energy can be released as heat or through work (e.g., an electrical current).</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c. Note</a:t>
            </a:r>
            <a:r>
              <a:rPr lang="en-US" sz="1200" kern="1200" baseline="0" dirty="0">
                <a:solidFill>
                  <a:schemeClr val="tx1"/>
                </a:solidFill>
                <a:latin typeface="+mn-lt"/>
                <a:ea typeface="+mn-ea"/>
                <a:cs typeface="+mn-cs"/>
              </a:rPr>
              <a:t> that s</a:t>
            </a:r>
            <a:r>
              <a:rPr lang="en-US" sz="1200" kern="1200" dirty="0">
                <a:solidFill>
                  <a:schemeClr val="tx1"/>
                </a:solidFill>
                <a:latin typeface="+mn-lt"/>
                <a:ea typeface="+mn-ea"/>
                <a:cs typeface="+mn-cs"/>
              </a:rPr>
              <a:t>omething somewhere paid,</a:t>
            </a:r>
            <a:r>
              <a:rPr lang="en-US" sz="1200" kern="1200" baseline="0" dirty="0">
                <a:solidFill>
                  <a:schemeClr val="tx1"/>
                </a:solidFill>
                <a:latin typeface="+mn-lt"/>
                <a:ea typeface="+mn-ea"/>
                <a:cs typeface="+mn-cs"/>
              </a:rPr>
              <a:t> or </a:t>
            </a:r>
            <a:r>
              <a:rPr lang="en-US" sz="1200" kern="1200" dirty="0">
                <a:solidFill>
                  <a:schemeClr val="tx1"/>
                </a:solidFill>
                <a:latin typeface="+mn-lt"/>
                <a:ea typeface="+mn-ea"/>
                <a:cs typeface="+mn-cs"/>
              </a:rPr>
              <a:t>exerted, great energy to break these chemical bonds. </a:t>
            </a:r>
            <a:r>
              <a:rPr lang="en-US" sz="1050" kern="1200" dirty="0">
                <a:solidFill>
                  <a:schemeClr val="tx1"/>
                </a:solidFill>
                <a:latin typeface="+mn-lt"/>
                <a:ea typeface="+mn-ea"/>
                <a:cs typeface="+mn-cs"/>
              </a:rPr>
              <a:t> </a:t>
            </a:r>
            <a:endParaRPr lang="en-US" sz="1200" kern="1200" dirty="0">
              <a:solidFill>
                <a:schemeClr val="tx1"/>
              </a:solidFill>
              <a:latin typeface="+mn-lt"/>
              <a:ea typeface="+mn-ea"/>
              <a:cs typeface="+mn-cs"/>
            </a:endParaRP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d. Cite examples of materials with chemical potential energy, such as food, batteries, gasoline, candles, and firewood.   </a:t>
            </a:r>
          </a:p>
        </p:txBody>
      </p:sp>
      <p:sp>
        <p:nvSpPr>
          <p:cNvPr id="4" name="Slide Number Placeholder 3"/>
          <p:cNvSpPr>
            <a:spLocks noGrp="1"/>
          </p:cNvSpPr>
          <p:nvPr>
            <p:ph type="sldNum" sz="quarter" idx="10"/>
          </p:nvPr>
        </p:nvSpPr>
        <p:spPr/>
        <p:txBody>
          <a:bodyPr/>
          <a:lstStyle/>
          <a:p>
            <a:fld id="{58CC9574-A819-4FE4-99A7-1E27AD09ADC2}" type="slidenum">
              <a:rPr lang="en-US" smtClean="0">
                <a:solidFill>
                  <a:prstClr val="black"/>
                </a:solidFill>
              </a:rPr>
              <a:pPr/>
              <a:t>22</a:t>
            </a:fld>
            <a:endParaRPr lang="en-US" dirty="0">
              <a:solidFill>
                <a:prstClr val="black"/>
              </a:solidFill>
            </a:endParaRPr>
          </a:p>
        </p:txBody>
      </p:sp>
    </p:spTree>
    <p:extLst>
      <p:ext uri="{BB962C8B-B14F-4D97-AF65-F5344CB8AC3E}">
        <p14:creationId xmlns:p14="http://schemas.microsoft.com/office/powerpoint/2010/main" val="409027964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5</a:t>
            </a:r>
            <a:r>
              <a:rPr lang="en-US" baseline="0" dirty="0"/>
              <a:t> </a:t>
            </a:r>
            <a:r>
              <a:rPr lang="en-US" dirty="0"/>
              <a:t>min</a:t>
            </a:r>
          </a:p>
          <a:p>
            <a:endParaRPr lang="en-US" dirty="0"/>
          </a:p>
          <a:p>
            <a:pPr marL="0" lvl="1"/>
            <a:r>
              <a:rPr lang="en-US" sz="1200" kern="1200" dirty="0">
                <a:solidFill>
                  <a:schemeClr val="tx1"/>
                </a:solidFill>
                <a:latin typeface="+mn-lt"/>
                <a:ea typeface="+mn-ea"/>
                <a:cs typeface="+mn-cs"/>
              </a:rPr>
              <a:t>a. Review the definition and modes of heat on the slide.</a:t>
            </a:r>
          </a:p>
          <a:p>
            <a:pPr marL="0" lvl="1"/>
            <a:endParaRPr lang="en-US" sz="1200" kern="1200" dirty="0">
              <a:solidFill>
                <a:schemeClr val="tx1"/>
              </a:solidFill>
              <a:latin typeface="+mn-lt"/>
              <a:ea typeface="+mn-ea"/>
              <a:cs typeface="+mn-cs"/>
            </a:endParaRPr>
          </a:p>
          <a:p>
            <a:pPr marL="0" lvl="1"/>
            <a:r>
              <a:rPr lang="en-US" sz="1200" kern="1200" dirty="0">
                <a:solidFill>
                  <a:schemeClr val="tx1"/>
                </a:solidFill>
                <a:latin typeface="+mn-lt"/>
                <a:ea typeface="+mn-ea"/>
                <a:cs typeface="+mn-cs"/>
              </a:rPr>
              <a:t>b. Ask participants to describe the different modes of heat in the picture of sausages on a wood grill.</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c. Cite other good examples:</a:t>
            </a:r>
          </a:p>
          <a:p>
            <a:pPr marL="228600" indent="-137160">
              <a:buFont typeface="Arial" pitchFamily="34" charset="0"/>
              <a:buChar char="•"/>
            </a:pPr>
            <a:r>
              <a:rPr lang="en-US" sz="1200" i="1" kern="1200" dirty="0">
                <a:solidFill>
                  <a:schemeClr val="tx1"/>
                </a:solidFill>
                <a:latin typeface="+mn-lt"/>
                <a:ea typeface="+mn-ea"/>
                <a:cs typeface="+mn-cs"/>
              </a:rPr>
              <a:t>Conduction:</a:t>
            </a:r>
            <a:r>
              <a:rPr lang="en-US" sz="1200" kern="1200" dirty="0">
                <a:solidFill>
                  <a:schemeClr val="tx1"/>
                </a:solidFill>
                <a:latin typeface="+mn-lt"/>
                <a:ea typeface="+mn-ea"/>
                <a:cs typeface="+mn-cs"/>
              </a:rPr>
              <a:t> The energy that transfers from your hand to the cold drink you’re holding. As heat leaves your hand and decreases its internal energy (leaving it numb), it enters the drink and increases its internal energy.</a:t>
            </a:r>
          </a:p>
          <a:p>
            <a:pPr marL="228600" indent="-137160">
              <a:buFont typeface="Arial" pitchFamily="34" charset="0"/>
              <a:buChar char="•"/>
            </a:pPr>
            <a:r>
              <a:rPr lang="en-US" sz="1200" i="1" kern="1200" dirty="0">
                <a:solidFill>
                  <a:schemeClr val="tx1"/>
                </a:solidFill>
                <a:latin typeface="+mn-lt"/>
                <a:ea typeface="+mn-ea"/>
                <a:cs typeface="+mn-cs"/>
              </a:rPr>
              <a:t>Radiation:</a:t>
            </a:r>
            <a:r>
              <a:rPr lang="en-US" sz="1200" kern="1200" dirty="0">
                <a:solidFill>
                  <a:schemeClr val="tx1"/>
                </a:solidFill>
                <a:latin typeface="+mn-lt"/>
                <a:ea typeface="+mn-ea"/>
                <a:cs typeface="+mn-cs"/>
              </a:rPr>
              <a:t> glowing coals, glowing toaster heating elements, and the Sun. No contact between objects is needed to receive the heat.</a:t>
            </a:r>
          </a:p>
          <a:p>
            <a:pPr marL="228600" indent="-137160">
              <a:buFont typeface="Arial" pitchFamily="34" charset="0"/>
              <a:buChar char="•"/>
            </a:pPr>
            <a:r>
              <a:rPr lang="en-US" sz="1600" i="1" kern="1200" dirty="0">
                <a:solidFill>
                  <a:schemeClr val="tx1"/>
                </a:solidFill>
                <a:latin typeface="+mn-lt"/>
                <a:ea typeface="+mn-ea"/>
                <a:cs typeface="+mn-cs"/>
              </a:rPr>
              <a:t>Convection:</a:t>
            </a:r>
            <a:r>
              <a:rPr lang="en-US" sz="1600" kern="1200" dirty="0">
                <a:solidFill>
                  <a:schemeClr val="tx1"/>
                </a:solidFill>
                <a:latin typeface="+mn-lt"/>
                <a:ea typeface="+mn-ea"/>
                <a:cs typeface="+mn-cs"/>
              </a:rPr>
              <a:t> Hot air floats upward.</a:t>
            </a:r>
            <a:endParaRPr lang="en-US" sz="1200" kern="1200" dirty="0">
              <a:solidFill>
                <a:schemeClr val="tx1"/>
              </a:solidFill>
              <a:latin typeface="+mn-lt"/>
              <a:ea typeface="+mn-ea"/>
              <a:cs typeface="+mn-cs"/>
            </a:endParaRPr>
          </a:p>
          <a:p>
            <a:endParaRPr lang="en-US" dirty="0"/>
          </a:p>
          <a:p>
            <a:endParaRPr lang="en-US" dirty="0"/>
          </a:p>
        </p:txBody>
      </p:sp>
      <p:sp>
        <p:nvSpPr>
          <p:cNvPr id="4" name="Slide Number Placeholder 3"/>
          <p:cNvSpPr>
            <a:spLocks noGrp="1"/>
          </p:cNvSpPr>
          <p:nvPr>
            <p:ph type="sldNum" sz="quarter" idx="10"/>
          </p:nvPr>
        </p:nvSpPr>
        <p:spPr/>
        <p:txBody>
          <a:bodyPr/>
          <a:lstStyle/>
          <a:p>
            <a:fld id="{58CC9574-A819-4FE4-99A7-1E27AD09ADC2}" type="slidenum">
              <a:rPr lang="en-US" smtClean="0">
                <a:solidFill>
                  <a:prstClr val="black"/>
                </a:solidFill>
              </a:rPr>
              <a:pPr/>
              <a:t>23</a:t>
            </a:fld>
            <a:endParaRPr lang="en-US" dirty="0">
              <a:solidFill>
                <a:prstClr val="black"/>
              </a:solidFill>
            </a:endParaRPr>
          </a:p>
        </p:txBody>
      </p:sp>
    </p:spTree>
    <p:extLst>
      <p:ext uri="{BB962C8B-B14F-4D97-AF65-F5344CB8AC3E}">
        <p14:creationId xmlns:p14="http://schemas.microsoft.com/office/powerpoint/2010/main" val="252362333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2 min</a:t>
            </a:r>
          </a:p>
          <a:p>
            <a:endParaRPr lang="en-US" dirty="0"/>
          </a:p>
          <a:p>
            <a:pPr marL="0" lvl="1"/>
            <a:r>
              <a:rPr lang="en-US" sz="1200" kern="1200" dirty="0">
                <a:solidFill>
                  <a:schemeClr val="tx1"/>
                </a:solidFill>
                <a:latin typeface="+mn-lt"/>
                <a:ea typeface="+mn-ea"/>
                <a:cs typeface="+mn-cs"/>
              </a:rPr>
              <a:t>a. Read through the information on the slide.</a:t>
            </a:r>
          </a:p>
          <a:p>
            <a:pPr marL="0" lvl="1"/>
            <a:endParaRPr lang="en-US" sz="1200" kern="1200" dirty="0">
              <a:solidFill>
                <a:schemeClr val="tx1"/>
              </a:solidFill>
              <a:latin typeface="+mn-lt"/>
              <a:ea typeface="+mn-ea"/>
              <a:cs typeface="+mn-cs"/>
            </a:endParaRPr>
          </a:p>
          <a:p>
            <a:pPr marL="0" lvl="1"/>
            <a:r>
              <a:rPr lang="en-US" sz="1200" kern="1200" dirty="0">
                <a:solidFill>
                  <a:schemeClr val="tx1"/>
                </a:solidFill>
                <a:latin typeface="+mn-lt"/>
                <a:ea typeface="+mn-ea"/>
                <a:cs typeface="+mn-cs"/>
              </a:rPr>
              <a:t>b. Emphasize that heat is not temperature, internal energy, or a state of matter. It’s a </a:t>
            </a:r>
            <a:r>
              <a:rPr lang="en-US" sz="1200" i="1" kern="1200" dirty="0">
                <a:solidFill>
                  <a:schemeClr val="tx1"/>
                </a:solidFill>
                <a:latin typeface="+mn-lt"/>
                <a:ea typeface="+mn-ea"/>
                <a:cs typeface="+mn-cs"/>
              </a:rPr>
              <a:t>transfer</a:t>
            </a:r>
            <a:r>
              <a:rPr lang="en-US" sz="1200" kern="1200" dirty="0">
                <a:solidFill>
                  <a:schemeClr val="tx1"/>
                </a:solidFill>
                <a:latin typeface="+mn-lt"/>
                <a:ea typeface="+mn-ea"/>
                <a:cs typeface="+mn-cs"/>
              </a:rPr>
              <a:t> of energy. Also</a:t>
            </a:r>
            <a:r>
              <a:rPr lang="en-US" sz="1200" kern="1200" baseline="0" dirty="0">
                <a:solidFill>
                  <a:schemeClr val="tx1"/>
                </a:solidFill>
                <a:latin typeface="+mn-lt"/>
                <a:ea typeface="+mn-ea"/>
                <a:cs typeface="+mn-cs"/>
              </a:rPr>
              <a:t> remind participants that heat energy is kinetic energy.</a:t>
            </a:r>
            <a:endParaRPr lang="en-US" sz="1200" kern="1200" dirty="0">
              <a:solidFill>
                <a:schemeClr val="tx1"/>
              </a:solidFill>
              <a:latin typeface="+mn-lt"/>
              <a:ea typeface="+mn-ea"/>
              <a:cs typeface="+mn-cs"/>
            </a:endParaRPr>
          </a:p>
          <a:p>
            <a:pPr marL="0" lvl="1"/>
            <a:endParaRPr lang="en-US" sz="1200" kern="1200" dirty="0">
              <a:solidFill>
                <a:schemeClr val="tx1"/>
              </a:solidFill>
              <a:latin typeface="+mn-lt"/>
              <a:ea typeface="+mn-ea"/>
              <a:cs typeface="+mn-cs"/>
            </a:endParaRPr>
          </a:p>
          <a:p>
            <a:pPr marL="0" lvl="1"/>
            <a:r>
              <a:rPr lang="en-US" sz="1200" kern="1200" dirty="0">
                <a:solidFill>
                  <a:schemeClr val="tx1"/>
                </a:solidFill>
                <a:latin typeface="+mn-lt"/>
                <a:ea typeface="+mn-ea"/>
                <a:cs typeface="+mn-cs"/>
              </a:rPr>
              <a:t>c. Ask participants to compare heat energy in the following examples and identify which is more useful:</a:t>
            </a:r>
          </a:p>
          <a:p>
            <a:pPr marL="228600" indent="-137160">
              <a:buFont typeface="Arial" pitchFamily="34" charset="0"/>
              <a:buChar char="•"/>
            </a:pPr>
            <a:r>
              <a:rPr lang="en-US" sz="1200" kern="1200" dirty="0">
                <a:solidFill>
                  <a:schemeClr val="tx1"/>
                </a:solidFill>
                <a:latin typeface="+mn-lt"/>
                <a:ea typeface="+mn-ea"/>
                <a:cs typeface="+mn-cs"/>
              </a:rPr>
              <a:t>Heat from fuel entering the piston of a car engine versus heat escaping from a car’s exhaust pipe</a:t>
            </a:r>
          </a:p>
          <a:p>
            <a:pPr marL="228600" indent="-137160">
              <a:buFont typeface="Arial" pitchFamily="34" charset="0"/>
              <a:buChar char="•"/>
            </a:pPr>
            <a:r>
              <a:rPr lang="en-US" sz="1200" kern="1200" dirty="0">
                <a:solidFill>
                  <a:schemeClr val="tx1"/>
                </a:solidFill>
                <a:latin typeface="+mn-lt"/>
                <a:ea typeface="+mn-ea"/>
                <a:cs typeface="+mn-cs"/>
              </a:rPr>
              <a:t>Heat from a burning log versus heat rising into the sky</a:t>
            </a:r>
          </a:p>
          <a:p>
            <a:pPr marL="228600" indent="-137160">
              <a:buFont typeface="Arial" pitchFamily="34" charset="0"/>
              <a:buChar char="•"/>
            </a:pPr>
            <a:r>
              <a:rPr lang="en-US" sz="1200" kern="1200" dirty="0">
                <a:solidFill>
                  <a:schemeClr val="tx1"/>
                </a:solidFill>
                <a:latin typeface="+mn-lt"/>
                <a:ea typeface="+mn-ea"/>
                <a:cs typeface="+mn-cs"/>
              </a:rPr>
              <a:t>Heat radiating from the Sun versus heat radiating from Earth</a:t>
            </a:r>
          </a:p>
          <a:p>
            <a:pPr marL="228600" indent="-137160">
              <a:buFont typeface="Arial" pitchFamily="34" charset="0"/>
              <a:buChar char="•"/>
            </a:pPr>
            <a:r>
              <a:rPr lang="en-US" sz="1200" kern="1200" dirty="0">
                <a:solidFill>
                  <a:schemeClr val="tx1"/>
                </a:solidFill>
                <a:latin typeface="+mn-lt"/>
                <a:ea typeface="+mn-ea"/>
                <a:cs typeface="+mn-cs"/>
              </a:rPr>
              <a:t>Kinetic energy from a moving car versus heat energy radiating from car brakes</a:t>
            </a:r>
          </a:p>
          <a:p>
            <a:pPr marL="228600" indent="-137160">
              <a:buFont typeface="Arial" pitchFamily="34" charset="0"/>
              <a:buChar char="•"/>
            </a:pPr>
            <a:r>
              <a:rPr lang="en-US" sz="1600" kern="1200" dirty="0">
                <a:solidFill>
                  <a:schemeClr val="tx1"/>
                </a:solidFill>
                <a:latin typeface="+mn-lt"/>
                <a:ea typeface="+mn-ea"/>
                <a:cs typeface="+mn-cs"/>
              </a:rPr>
              <a:t>Heat spreading from Earth to the atmosphere.</a:t>
            </a:r>
            <a:endParaRPr lang="en-US" dirty="0"/>
          </a:p>
        </p:txBody>
      </p:sp>
      <p:sp>
        <p:nvSpPr>
          <p:cNvPr id="4" name="Slide Number Placeholder 3"/>
          <p:cNvSpPr>
            <a:spLocks noGrp="1"/>
          </p:cNvSpPr>
          <p:nvPr>
            <p:ph type="sldNum" sz="quarter" idx="10"/>
          </p:nvPr>
        </p:nvSpPr>
        <p:spPr/>
        <p:txBody>
          <a:bodyPr/>
          <a:lstStyle/>
          <a:p>
            <a:fld id="{58CC9574-A819-4FE4-99A7-1E27AD09ADC2}" type="slidenum">
              <a:rPr lang="en-US" smtClean="0">
                <a:solidFill>
                  <a:prstClr val="black"/>
                </a:solidFill>
              </a:rPr>
              <a:pPr/>
              <a:t>24</a:t>
            </a:fld>
            <a:endParaRPr lang="en-US" dirty="0">
              <a:solidFill>
                <a:prstClr val="black"/>
              </a:solidFill>
            </a:endParaRPr>
          </a:p>
        </p:txBody>
      </p:sp>
    </p:spTree>
    <p:extLst>
      <p:ext uri="{BB962C8B-B14F-4D97-AF65-F5344CB8AC3E}">
        <p14:creationId xmlns:p14="http://schemas.microsoft.com/office/powerpoint/2010/main" val="112070653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881390">
              <a:defRPr/>
            </a:pPr>
            <a:r>
              <a:rPr lang="en-US" dirty="0">
                <a:ea typeface="ＭＳ Ｐゴシック" charset="0"/>
                <a:cs typeface="Calibri"/>
              </a:rPr>
              <a:t>2 min</a:t>
            </a:r>
          </a:p>
          <a:p>
            <a:pPr defTabSz="881390">
              <a:defRPr/>
            </a:pPr>
            <a:endParaRPr lang="en-US" dirty="0">
              <a:ea typeface="ＭＳ Ｐゴシック" charset="0"/>
              <a:cs typeface="Calibri"/>
            </a:endParaRPr>
          </a:p>
          <a:p>
            <a:pPr marL="0" lvl="1"/>
            <a:r>
              <a:rPr lang="en-US" sz="1200" kern="1200" dirty="0">
                <a:solidFill>
                  <a:schemeClr val="tx1"/>
                </a:solidFill>
                <a:latin typeface="+mn-lt"/>
                <a:ea typeface="+mn-ea"/>
                <a:cs typeface="+mn-cs"/>
              </a:rPr>
              <a:t>a. Walk participants through the information on the slide.</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Emphasize that internal energy isn’t a new kind of energy; it represents the total kinetic and potential energy in a system resulting from the random motion and arrangement of atoms.</a:t>
            </a:r>
            <a:r>
              <a:rPr lang="en-US" sz="1200" kern="1200" baseline="0" dirty="0">
                <a:solidFill>
                  <a:schemeClr val="tx1"/>
                </a:solidFill>
                <a:latin typeface="+mn-lt"/>
                <a:ea typeface="+mn-ea"/>
                <a:cs typeface="+mn-cs"/>
              </a:rPr>
              <a:t> Potential energy increases internal energy, whereas kinetic energy decreases it.</a:t>
            </a:r>
            <a:endParaRPr lang="en-US" sz="1200" kern="1200" dirty="0">
              <a:solidFill>
                <a:schemeClr val="tx1"/>
              </a:solidFill>
              <a:latin typeface="+mn-lt"/>
              <a:ea typeface="+mn-ea"/>
              <a:cs typeface="+mn-cs"/>
            </a:endParaRP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c. “You can visualize internal energy by thinking of molecules as small balls moving around and attaching to each other by soaring like forces.”    </a:t>
            </a:r>
            <a:r>
              <a:rPr lang="en-US" sz="1050" kern="1200" dirty="0">
                <a:solidFill>
                  <a:schemeClr val="tx1"/>
                </a:solidFill>
                <a:latin typeface="+mn-lt"/>
                <a:ea typeface="+mn-ea"/>
                <a:cs typeface="+mn-cs"/>
              </a:rPr>
              <a:t> </a:t>
            </a:r>
            <a:endParaRPr lang="en-US" sz="1200" kern="1200" dirty="0">
              <a:solidFill>
                <a:schemeClr val="tx1"/>
              </a:solidFill>
              <a:latin typeface="+mn-lt"/>
              <a:ea typeface="+mn-ea"/>
              <a:cs typeface="+mn-cs"/>
            </a:endParaRP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d. </a:t>
            </a:r>
            <a:r>
              <a:rPr lang="en-US" sz="1200" b="1" kern="1200" dirty="0">
                <a:solidFill>
                  <a:schemeClr val="tx1"/>
                </a:solidFill>
                <a:latin typeface="+mn-lt"/>
                <a:ea typeface="+mn-ea"/>
                <a:cs typeface="+mn-cs"/>
              </a:rPr>
              <a:t>Ask:</a:t>
            </a:r>
            <a:r>
              <a:rPr lang="en-US" sz="1200" kern="1200" dirty="0">
                <a:solidFill>
                  <a:schemeClr val="tx1"/>
                </a:solidFill>
                <a:latin typeface="+mn-lt"/>
                <a:ea typeface="+mn-ea"/>
                <a:cs typeface="+mn-cs"/>
              </a:rPr>
              <a:t> </a:t>
            </a:r>
            <a:r>
              <a:rPr lang="en-US" sz="1200" kern="1200" dirty="0">
                <a:solidFill>
                  <a:schemeClr val="tx1"/>
                </a:solidFill>
                <a:effectLst/>
                <a:latin typeface="+mn-lt"/>
                <a:ea typeface="+mn-ea"/>
                <a:cs typeface="+mn-cs"/>
              </a:rPr>
              <a:t>“How does internal energy differ from kinetic energy?” [</a:t>
            </a:r>
            <a:r>
              <a:rPr lang="en-US" sz="1200" b="1" kern="1200" dirty="0">
                <a:solidFill>
                  <a:schemeClr val="tx1"/>
                </a:solidFill>
                <a:effectLst/>
                <a:latin typeface="+mn-lt"/>
                <a:ea typeface="+mn-ea"/>
                <a:cs typeface="+mn-cs"/>
              </a:rPr>
              <a:t>Answer:</a:t>
            </a:r>
            <a:r>
              <a:rPr lang="en-US" sz="1200" kern="1200" dirty="0">
                <a:solidFill>
                  <a:schemeClr val="tx1"/>
                </a:solidFill>
                <a:effectLst/>
                <a:latin typeface="+mn-lt"/>
                <a:ea typeface="+mn-ea"/>
                <a:cs typeface="+mn-cs"/>
              </a:rPr>
              <a:t> In kinetic energy, all particles move at same speed in the same direction, but with internal energy, the motion of particles is random.]</a:t>
            </a:r>
            <a:endParaRPr lang="en-US" dirty="0"/>
          </a:p>
          <a:p>
            <a:endParaRPr lang="en-US" dirty="0"/>
          </a:p>
          <a:p>
            <a:endParaRPr lang="en-US" dirty="0"/>
          </a:p>
        </p:txBody>
      </p:sp>
      <p:sp>
        <p:nvSpPr>
          <p:cNvPr id="4" name="Slide Number Placeholder 3"/>
          <p:cNvSpPr>
            <a:spLocks noGrp="1"/>
          </p:cNvSpPr>
          <p:nvPr>
            <p:ph type="sldNum" sz="quarter" idx="10"/>
          </p:nvPr>
        </p:nvSpPr>
        <p:spPr/>
        <p:txBody>
          <a:bodyPr/>
          <a:lstStyle/>
          <a:p>
            <a:fld id="{58CC9574-A819-4FE4-99A7-1E27AD09ADC2}" type="slidenum">
              <a:rPr lang="en-US" smtClean="0">
                <a:solidFill>
                  <a:prstClr val="black"/>
                </a:solidFill>
              </a:rPr>
              <a:pPr/>
              <a:t>25</a:t>
            </a:fld>
            <a:endParaRPr lang="en-US" dirty="0">
              <a:solidFill>
                <a:prstClr val="black"/>
              </a:solidFill>
            </a:endParaRPr>
          </a:p>
        </p:txBody>
      </p:sp>
    </p:spTree>
    <p:extLst>
      <p:ext uri="{BB962C8B-B14F-4D97-AF65-F5344CB8AC3E}">
        <p14:creationId xmlns:p14="http://schemas.microsoft.com/office/powerpoint/2010/main" val="2025628928"/>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dirty="0">
                <a:latin typeface="Arial" charset="0"/>
                <a:ea typeface="ＭＳ Ｐゴシック" charset="0"/>
                <a:cs typeface="ＭＳ Ｐゴシック" charset="0"/>
              </a:rPr>
              <a:t>3 min</a:t>
            </a:r>
          </a:p>
          <a:p>
            <a:endParaRPr lang="en-US" b="0" dirty="0">
              <a:latin typeface="Arial" charset="0"/>
              <a:ea typeface="ＭＳ Ｐゴシック" charset="0"/>
              <a:cs typeface="ＭＳ Ｐゴシック" charset="0"/>
            </a:endParaRPr>
          </a:p>
          <a:p>
            <a:pPr marL="0" lvl="1"/>
            <a:r>
              <a:rPr lang="en-US" sz="1200" kern="1200" dirty="0">
                <a:solidFill>
                  <a:schemeClr val="tx1"/>
                </a:solidFill>
                <a:latin typeface="+mn-lt"/>
                <a:ea typeface="+mn-ea"/>
                <a:cs typeface="+mn-cs"/>
              </a:rPr>
              <a:t>a. Initially reveal only the title and the question on the slide.</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Ask participants, “Does the water in a glass sitting on a table have any energy?”</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c. Elicit ideas from participants and probe their responses.</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d.</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Show the explanation on the slide.</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e. Explain that on a macroscopic scale, we can’t see evidence that the water has energy. But microscopically, internal energy is evident in motion and attractive forces (kinetic and potential energy) of water molecules.</a:t>
            </a:r>
            <a:endParaRPr lang="en-US" sz="1050" kern="1200" dirty="0">
              <a:solidFill>
                <a:schemeClr val="tx1"/>
              </a:solidFill>
              <a:latin typeface="+mn-lt"/>
              <a:ea typeface="+mn-ea"/>
              <a:cs typeface="+mn-cs"/>
            </a:endParaRPr>
          </a:p>
          <a:p>
            <a:endParaRPr lang="en-US" b="0" dirty="0">
              <a:latin typeface="Arial" charset="0"/>
              <a:ea typeface="ＭＳ Ｐゴシック" charset="0"/>
              <a:cs typeface="ＭＳ Ｐゴシック" charset="0"/>
            </a:endParaRPr>
          </a:p>
        </p:txBody>
      </p:sp>
      <p:sp>
        <p:nvSpPr>
          <p:cNvPr id="4" name="Slide Number Placeholder 3"/>
          <p:cNvSpPr>
            <a:spLocks noGrp="1"/>
          </p:cNvSpPr>
          <p:nvPr>
            <p:ph type="sldNum" sz="quarter" idx="10"/>
          </p:nvPr>
        </p:nvSpPr>
        <p:spPr/>
        <p:txBody>
          <a:bodyPr/>
          <a:lstStyle/>
          <a:p>
            <a:fld id="{58CC9574-A819-4FE4-99A7-1E27AD09ADC2}" type="slidenum">
              <a:rPr lang="en-US" smtClean="0">
                <a:solidFill>
                  <a:prstClr val="black"/>
                </a:solidFill>
              </a:rPr>
              <a:pPr/>
              <a:t>26</a:t>
            </a:fld>
            <a:endParaRPr lang="en-US" dirty="0">
              <a:solidFill>
                <a:prstClr val="black"/>
              </a:solidFill>
            </a:endParaRPr>
          </a:p>
        </p:txBody>
      </p:sp>
    </p:spTree>
    <p:extLst>
      <p:ext uri="{BB962C8B-B14F-4D97-AF65-F5344CB8AC3E}">
        <p14:creationId xmlns:p14="http://schemas.microsoft.com/office/powerpoint/2010/main" val="2319789999"/>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dirty="0">
                <a:latin typeface="Arial" charset="0"/>
                <a:ea typeface="ＭＳ Ｐゴシック" charset="0"/>
                <a:cs typeface="ＭＳ Ｐゴシック" charset="0"/>
              </a:rPr>
              <a:t>2</a:t>
            </a:r>
            <a:r>
              <a:rPr lang="en-US" b="0" baseline="0" dirty="0">
                <a:latin typeface="Arial" charset="0"/>
                <a:ea typeface="ＭＳ Ｐゴシック" charset="0"/>
                <a:cs typeface="ＭＳ Ｐゴシック" charset="0"/>
              </a:rPr>
              <a:t> min</a:t>
            </a:r>
          </a:p>
          <a:p>
            <a:endParaRPr lang="en-US" b="0" baseline="0" dirty="0">
              <a:latin typeface="Arial" charset="0"/>
              <a:ea typeface="ＭＳ Ｐゴシック" charset="0"/>
              <a:cs typeface="ＭＳ Ｐゴシック" charset="0"/>
            </a:endParaRPr>
          </a:p>
          <a:p>
            <a:pPr marL="0" lvl="1"/>
            <a:r>
              <a:rPr lang="en-US" sz="1200" kern="1200" dirty="0">
                <a:solidFill>
                  <a:schemeClr val="tx1"/>
                </a:solidFill>
                <a:latin typeface="+mn-lt"/>
                <a:ea typeface="+mn-ea"/>
                <a:cs typeface="+mn-cs"/>
              </a:rPr>
              <a:t>a. Emphasize that internal energy isn’t visible and can’t be felt, but heat from an object can be detected. This is a key difference</a:t>
            </a:r>
            <a:r>
              <a:rPr lang="en-US" sz="1200" kern="1200" baseline="0" dirty="0">
                <a:solidFill>
                  <a:schemeClr val="tx1"/>
                </a:solidFill>
                <a:latin typeface="+mn-lt"/>
                <a:ea typeface="+mn-ea"/>
                <a:cs typeface="+mn-cs"/>
              </a:rPr>
              <a:t> between internal energy and heat.</a:t>
            </a:r>
            <a:endParaRPr lang="en-US" sz="1200" kern="1200" dirty="0">
              <a:solidFill>
                <a:schemeClr val="tx1"/>
              </a:solidFill>
              <a:latin typeface="+mn-lt"/>
              <a:ea typeface="+mn-ea"/>
              <a:cs typeface="+mn-cs"/>
            </a:endParaRP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“The internal energy of an object can be increased when heat is applied or a force works against it.”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c. Briefly discuss how heat increases internal energy in first example on the slide (the pot of boiling water). Ask participants which</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modes of heat are involved.</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d.</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“Force working against an object can also increase internal energy. One example is rubbing one object against another object. Let’s rub our hands together. Do you feel them getting warmer? Frictional forces are increasing the internal energy.”</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f</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Draw participants’ attention to the second image on the slide and discuss how the tires working against the motion of the car relative to the frictional force from the road increases</a:t>
            </a:r>
            <a:r>
              <a:rPr lang="en-US" sz="1200" kern="1200" baseline="0" dirty="0">
                <a:solidFill>
                  <a:schemeClr val="tx1"/>
                </a:solidFill>
                <a:latin typeface="+mn-lt"/>
                <a:ea typeface="+mn-ea"/>
                <a:cs typeface="+mn-cs"/>
              </a:rPr>
              <a:t> t</a:t>
            </a:r>
            <a:r>
              <a:rPr lang="en-US" sz="1200" kern="1200" dirty="0">
                <a:solidFill>
                  <a:schemeClr val="tx1"/>
                </a:solidFill>
                <a:latin typeface="+mn-lt"/>
                <a:ea typeface="+mn-ea"/>
                <a:cs typeface="+mn-cs"/>
              </a:rPr>
              <a:t>he</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internal energy of the car as it screeches to a stop. Emphasize that work is the product of force (frictional force from the road) and distance (the distance of the skid).</a:t>
            </a:r>
            <a:endParaRPr lang="en-US" b="0" dirty="0">
              <a:latin typeface="Arial" charset="0"/>
              <a:ea typeface="ＭＳ Ｐゴシック" charset="0"/>
              <a:cs typeface="ＭＳ Ｐゴシック" charset="0"/>
            </a:endParaRPr>
          </a:p>
        </p:txBody>
      </p:sp>
      <p:sp>
        <p:nvSpPr>
          <p:cNvPr id="4" name="Slide Number Placeholder 3"/>
          <p:cNvSpPr>
            <a:spLocks noGrp="1"/>
          </p:cNvSpPr>
          <p:nvPr>
            <p:ph type="sldNum" sz="quarter" idx="10"/>
          </p:nvPr>
        </p:nvSpPr>
        <p:spPr/>
        <p:txBody>
          <a:bodyPr/>
          <a:lstStyle/>
          <a:p>
            <a:fld id="{58CC9574-A819-4FE4-99A7-1E27AD09ADC2}" type="slidenum">
              <a:rPr lang="en-US" smtClean="0">
                <a:solidFill>
                  <a:prstClr val="black"/>
                </a:solidFill>
              </a:rPr>
              <a:pPr/>
              <a:t>27</a:t>
            </a:fld>
            <a:endParaRPr lang="en-US" dirty="0">
              <a:solidFill>
                <a:prstClr val="black"/>
              </a:solidFill>
            </a:endParaRPr>
          </a:p>
        </p:txBody>
      </p:sp>
    </p:spTree>
    <p:extLst>
      <p:ext uri="{BB962C8B-B14F-4D97-AF65-F5344CB8AC3E}">
        <p14:creationId xmlns:p14="http://schemas.microsoft.com/office/powerpoint/2010/main" val="2319789999"/>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15 min</a:t>
            </a:r>
          </a:p>
          <a:p>
            <a:endParaRPr lang="en-US" dirty="0"/>
          </a:p>
          <a:p>
            <a:pPr marL="0" lvl="1"/>
            <a:r>
              <a:rPr lang="en-US" sz="1200" kern="1200" dirty="0">
                <a:solidFill>
                  <a:schemeClr val="tx1"/>
                </a:solidFill>
                <a:latin typeface="+mn-lt"/>
                <a:ea typeface="+mn-ea"/>
                <a:cs typeface="+mn-cs"/>
              </a:rPr>
              <a:t>a. Read the common misconceptions about energy on the slide.</a:t>
            </a:r>
          </a:p>
          <a:p>
            <a:pPr marL="0" lvl="1"/>
            <a:endParaRPr lang="en-US" sz="1200" b="1" kern="1200" dirty="0">
              <a:solidFill>
                <a:schemeClr val="tx1"/>
              </a:solidFill>
              <a:latin typeface="+mn-lt"/>
              <a:ea typeface="+mn-ea"/>
              <a:cs typeface="+mn-cs"/>
            </a:endParaRPr>
          </a:p>
          <a:p>
            <a:pPr marL="0" lvl="1"/>
            <a:r>
              <a:rPr lang="en-US" sz="1200" b="0" kern="1200" dirty="0">
                <a:solidFill>
                  <a:schemeClr val="tx1"/>
                </a:solidFill>
                <a:latin typeface="+mn-lt"/>
                <a:ea typeface="+mn-ea"/>
                <a:cs typeface="+mn-cs"/>
              </a:rPr>
              <a:t>b </a:t>
            </a:r>
            <a:r>
              <a:rPr lang="en-US" sz="1200" b="1" kern="1200" dirty="0">
                <a:solidFill>
                  <a:schemeClr val="tx1"/>
                </a:solidFill>
                <a:latin typeface="+mn-lt"/>
                <a:ea typeface="+mn-ea"/>
                <a:cs typeface="+mn-cs"/>
              </a:rPr>
              <a:t>Pairs:</a:t>
            </a:r>
            <a:r>
              <a:rPr lang="en-US" sz="1200" kern="1200" dirty="0">
                <a:solidFill>
                  <a:schemeClr val="tx1"/>
                </a:solidFill>
                <a:latin typeface="+mn-lt"/>
                <a:ea typeface="+mn-ea"/>
                <a:cs typeface="+mn-cs"/>
              </a:rPr>
              <a:t> “Discuss these misconceptions with an elbow partner and use the science ideas about energy that we’ve learned about in our content deepening work to develop a statement that corrects each misconception.”</a:t>
            </a:r>
          </a:p>
          <a:p>
            <a:pPr marL="0" lvl="1"/>
            <a:endParaRPr lang="en-US" sz="1200" b="1" kern="1200" dirty="0">
              <a:solidFill>
                <a:schemeClr val="tx1"/>
              </a:solidFill>
              <a:latin typeface="+mn-lt"/>
              <a:ea typeface="+mn-ea"/>
              <a:cs typeface="+mn-cs"/>
            </a:endParaRPr>
          </a:p>
          <a:p>
            <a:pPr marL="0" lvl="1"/>
            <a:r>
              <a:rPr lang="en-US" sz="1200" b="0" kern="1200" dirty="0">
                <a:solidFill>
                  <a:schemeClr val="tx1"/>
                </a:solidFill>
                <a:latin typeface="+mn-lt"/>
                <a:ea typeface="+mn-ea"/>
                <a:cs typeface="+mn-cs"/>
              </a:rPr>
              <a:t>c. </a:t>
            </a:r>
            <a:r>
              <a:rPr lang="en-US" sz="1200" b="1" kern="1200" dirty="0">
                <a:solidFill>
                  <a:schemeClr val="tx1"/>
                </a:solidFill>
                <a:latin typeface="+mn-lt"/>
                <a:ea typeface="+mn-ea"/>
                <a:cs typeface="+mn-cs"/>
              </a:rPr>
              <a:t>Whole group:</a:t>
            </a:r>
            <a:r>
              <a:rPr lang="en-US" sz="1200" kern="1200" dirty="0">
                <a:solidFill>
                  <a:schemeClr val="tx1"/>
                </a:solidFill>
                <a:latin typeface="+mn-lt"/>
                <a:ea typeface="+mn-ea"/>
                <a:cs typeface="+mn-cs"/>
              </a:rPr>
              <a:t> Ask participants to share their ideas for correcting each misconception. Probe participants’ responses and elicit differing points of view.</a:t>
            </a:r>
          </a:p>
          <a:p>
            <a:pPr marL="0" lvl="1"/>
            <a:endParaRPr lang="en-US" sz="1200" kern="1200" dirty="0">
              <a:solidFill>
                <a:schemeClr val="tx1"/>
              </a:solidFill>
              <a:latin typeface="+mn-lt"/>
              <a:ea typeface="+mn-ea"/>
              <a:cs typeface="+mn-cs"/>
            </a:endParaRPr>
          </a:p>
          <a:p>
            <a:pPr marL="0" lvl="1"/>
            <a:r>
              <a:rPr lang="en-US" sz="1200" kern="1200" dirty="0">
                <a:solidFill>
                  <a:schemeClr val="tx1"/>
                </a:solidFill>
                <a:latin typeface="+mn-lt"/>
                <a:ea typeface="+mn-ea"/>
                <a:cs typeface="+mn-cs"/>
              </a:rPr>
              <a:t>d. During the discussion, record key ideas on chart paper and highlight the following explanations as needed:</a:t>
            </a:r>
          </a:p>
          <a:p>
            <a:pPr marL="320040" indent="-137160">
              <a:buFont typeface="Arial" pitchFamily="34" charset="0"/>
              <a:buChar char="•"/>
            </a:pPr>
            <a:r>
              <a:rPr lang="en-US" sz="1200" i="1" kern="1200" dirty="0">
                <a:solidFill>
                  <a:schemeClr val="tx1"/>
                </a:solidFill>
                <a:latin typeface="+mn-lt"/>
                <a:ea typeface="+mn-ea"/>
                <a:cs typeface="+mn-cs"/>
              </a:rPr>
              <a:t>Kinetic (motion) energy depends on speed, not mass.</a:t>
            </a:r>
            <a:r>
              <a:rPr lang="en-US" sz="1200" kern="1200" dirty="0">
                <a:solidFill>
                  <a:schemeClr val="tx1"/>
                </a:solidFill>
                <a:latin typeface="+mn-lt"/>
                <a:ea typeface="+mn-ea"/>
                <a:cs typeface="+mn-cs"/>
              </a:rPr>
              <a:t> The amount of kinetic energy in an object depends on speed (v) and mass (m).  Mathematically, the relationship between energy, mass, and velocity is expressed </a:t>
            </a:r>
            <a:r>
              <a:rPr lang="en-US" sz="1200" i="1" kern="1200" dirty="0">
                <a:solidFill>
                  <a:schemeClr val="tx1"/>
                </a:solidFill>
                <a:latin typeface="+mn-lt"/>
                <a:ea typeface="+mn-ea"/>
                <a:cs typeface="+mn-cs"/>
              </a:rPr>
              <a:t>KE = 1/2mv2.</a:t>
            </a:r>
            <a:r>
              <a:rPr lang="en-US" sz="1200" kern="1200" dirty="0">
                <a:solidFill>
                  <a:schemeClr val="tx1"/>
                </a:solidFill>
                <a:latin typeface="+mn-lt"/>
                <a:ea typeface="+mn-ea"/>
                <a:cs typeface="+mn-cs"/>
              </a:rPr>
              <a:t> </a:t>
            </a:r>
            <a:r>
              <a:rPr lang="en-US" sz="1050" kern="1200" dirty="0">
                <a:solidFill>
                  <a:schemeClr val="tx1"/>
                </a:solidFill>
                <a:latin typeface="+mn-lt"/>
                <a:ea typeface="+mn-ea"/>
                <a:cs typeface="+mn-cs"/>
              </a:rPr>
              <a:t> </a:t>
            </a:r>
            <a:r>
              <a:rPr lang="en-US" sz="1200" kern="1200" dirty="0">
                <a:solidFill>
                  <a:schemeClr val="tx1"/>
                </a:solidFill>
                <a:latin typeface="+mn-lt"/>
                <a:ea typeface="+mn-ea"/>
                <a:cs typeface="+mn-cs"/>
              </a:rPr>
              <a:t>If a heavier marble and a lighter marble collide with a packing peanut at the same speed, the heavier marble will move the packing peanut a greater distance. Thus, both mass and speed affect the amount of kinetic energy.</a:t>
            </a:r>
          </a:p>
          <a:p>
            <a:pPr marL="320040" indent="-137160">
              <a:buFont typeface="Arial" pitchFamily="34" charset="0"/>
              <a:buChar char="•"/>
            </a:pPr>
            <a:r>
              <a:rPr lang="en-US" sz="1200" i="1" kern="1200" dirty="0">
                <a:solidFill>
                  <a:schemeClr val="tx1"/>
                </a:solidFill>
                <a:latin typeface="+mn-lt"/>
                <a:ea typeface="+mn-ea"/>
                <a:cs typeface="+mn-cs"/>
              </a:rPr>
              <a:t>Gravitational potential energy is the only type of potential energy.</a:t>
            </a:r>
            <a:r>
              <a:rPr lang="en-US" sz="1200" kern="1200" dirty="0">
                <a:solidFill>
                  <a:schemeClr val="tx1"/>
                </a:solidFill>
                <a:latin typeface="+mn-lt"/>
                <a:ea typeface="+mn-ea"/>
                <a:cs typeface="+mn-cs"/>
              </a:rPr>
              <a:t> Other forms of potential energy exist besides gravitational potential energy. Elastic, chemical, and electromagnetic energy are also forms of potential energy. For example, a stretched rubber band stores elastic potential energy, gasoline stores chemical potential energy, and opposite electrical charges separated from each other by some</a:t>
            </a:r>
            <a:r>
              <a:rPr lang="en-US" sz="1200" kern="1200" baseline="0" dirty="0">
                <a:solidFill>
                  <a:schemeClr val="tx1"/>
                </a:solidFill>
                <a:latin typeface="+mn-lt"/>
                <a:ea typeface="+mn-ea"/>
                <a:cs typeface="+mn-cs"/>
              </a:rPr>
              <a:t> amount of </a:t>
            </a:r>
            <a:r>
              <a:rPr lang="en-US" sz="1200" kern="1200" dirty="0">
                <a:solidFill>
                  <a:schemeClr val="tx1"/>
                </a:solidFill>
                <a:latin typeface="+mn-lt"/>
                <a:ea typeface="+mn-ea"/>
                <a:cs typeface="+mn-cs"/>
              </a:rPr>
              <a:t>distance</a:t>
            </a:r>
            <a:r>
              <a:rPr lang="en-US" sz="1050" kern="1200" dirty="0">
                <a:solidFill>
                  <a:schemeClr val="tx1"/>
                </a:solidFill>
                <a:latin typeface="+mn-lt"/>
                <a:ea typeface="+mn-ea"/>
                <a:cs typeface="+mn-cs"/>
              </a:rPr>
              <a:t> </a:t>
            </a:r>
            <a:r>
              <a:rPr lang="en-US" sz="1200" kern="1200" dirty="0">
                <a:solidFill>
                  <a:schemeClr val="tx1"/>
                </a:solidFill>
                <a:latin typeface="+mn-lt"/>
                <a:ea typeface="+mn-ea"/>
                <a:cs typeface="+mn-cs"/>
              </a:rPr>
              <a:t>store electromagnetic energy. Each category of stored potential energy can be transformed into another form of energy.</a:t>
            </a:r>
          </a:p>
          <a:p>
            <a:pPr marL="320040" indent="-137160">
              <a:buFont typeface="Arial" pitchFamily="34" charset="0"/>
              <a:buChar char="•"/>
            </a:pPr>
            <a:r>
              <a:rPr lang="en-US" sz="1200" i="1" kern="1200" dirty="0">
                <a:solidFill>
                  <a:schemeClr val="tx1"/>
                </a:solidFill>
                <a:latin typeface="+mn-lt"/>
                <a:ea typeface="+mn-ea"/>
                <a:cs typeface="+mn-cs"/>
              </a:rPr>
              <a:t>Elastic potential energy happens only during stretching, not compression.</a:t>
            </a:r>
            <a:r>
              <a:rPr lang="en-US" sz="1200" kern="1200" dirty="0">
                <a:solidFill>
                  <a:schemeClr val="tx1"/>
                </a:solidFill>
                <a:latin typeface="+mn-lt"/>
                <a:ea typeface="+mn-ea"/>
                <a:cs typeface="+mn-cs"/>
              </a:rPr>
              <a:t> Elastic objects, like springs, can be compressed (squeezed) or expanded (stretched). Both movements cause elastic potential energy to change. Bed springs are compression springs. Bungee cords are expansion springs. Both store potential energy.   </a:t>
            </a:r>
          </a:p>
          <a:p>
            <a:pPr marL="320040" indent="-137160">
              <a:buFont typeface="Arial" pitchFamily="34" charset="0"/>
              <a:buChar char="•"/>
            </a:pPr>
            <a:r>
              <a:rPr lang="en-US" sz="1200" i="1" kern="1200" dirty="0">
                <a:solidFill>
                  <a:schemeClr val="tx1"/>
                </a:solidFill>
                <a:latin typeface="+mn-lt"/>
                <a:ea typeface="+mn-ea"/>
                <a:cs typeface="+mn-cs"/>
              </a:rPr>
              <a:t>Only visible things have energy.</a:t>
            </a:r>
            <a:r>
              <a:rPr lang="en-US" sz="1200" kern="1200" dirty="0">
                <a:solidFill>
                  <a:schemeClr val="tx1"/>
                </a:solidFill>
                <a:latin typeface="+mn-lt"/>
                <a:ea typeface="+mn-ea"/>
                <a:cs typeface="+mn-cs"/>
              </a:rPr>
              <a:t> It’s common to think that energy requires a visible agent to express it. For example, a hammer hitting a nail is a visible agent of motion energy. But invisible objects are also agents of energy transfers and transformations. Heat waves (infrared radiation) are invisible, and yet they have energy. For example, the heat lamps used in restaurant buffets keep food warm until it’s served.  </a:t>
            </a:r>
          </a:p>
          <a:p>
            <a:pPr marL="320040" indent="-137160">
              <a:buFont typeface="Arial" pitchFamily="34" charset="0"/>
              <a:buChar char="•"/>
            </a:pPr>
            <a:r>
              <a:rPr lang="en-US" sz="1200" i="1" kern="1200" dirty="0">
                <a:solidFill>
                  <a:schemeClr val="tx1"/>
                </a:solidFill>
                <a:latin typeface="+mn-lt"/>
                <a:ea typeface="+mn-ea"/>
                <a:cs typeface="+mn-cs"/>
              </a:rPr>
              <a:t>Only objects that feel warm or hot have thermal energy.</a:t>
            </a:r>
            <a:r>
              <a:rPr lang="en-US" sz="1200" kern="1200" dirty="0">
                <a:solidFill>
                  <a:schemeClr val="tx1"/>
                </a:solidFill>
                <a:latin typeface="+mn-lt"/>
                <a:ea typeface="+mn-ea"/>
                <a:cs typeface="+mn-cs"/>
              </a:rPr>
              <a:t> All objects have some thermal energy because they’re composed of molecules in motion. For example, the warm water in one cup and the cold water in another cup both have thermal energy. The water molecules in both cups are in motion, but the warmer molecules are moving faster, on average, than the colder molecules. If both cups contain the same amount of water, we would say that the warm water has more thermal energy than the cold water.</a:t>
            </a:r>
            <a:endParaRPr lang="en-US" dirty="0"/>
          </a:p>
        </p:txBody>
      </p:sp>
      <p:sp>
        <p:nvSpPr>
          <p:cNvPr id="4" name="Slide Number Placeholder 3"/>
          <p:cNvSpPr>
            <a:spLocks noGrp="1"/>
          </p:cNvSpPr>
          <p:nvPr>
            <p:ph type="sldNum" sz="quarter" idx="10"/>
          </p:nvPr>
        </p:nvSpPr>
        <p:spPr/>
        <p:txBody>
          <a:bodyPr/>
          <a:lstStyle/>
          <a:p>
            <a:fld id="{58CC9574-A819-4FE4-99A7-1E27AD09ADC2}" type="slidenum">
              <a:rPr lang="en-US" smtClean="0">
                <a:solidFill>
                  <a:prstClr val="black"/>
                </a:solidFill>
              </a:rPr>
              <a:pPr/>
              <a:t>28</a:t>
            </a:fld>
            <a:endParaRPr lang="en-US" dirty="0">
              <a:solidFill>
                <a:prstClr val="black"/>
              </a:solidFill>
            </a:endParaRPr>
          </a:p>
        </p:txBody>
      </p:sp>
    </p:spTree>
    <p:extLst>
      <p:ext uri="{BB962C8B-B14F-4D97-AF65-F5344CB8AC3E}">
        <p14:creationId xmlns:p14="http://schemas.microsoft.com/office/powerpoint/2010/main" val="1327019785"/>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5 min</a:t>
            </a:r>
          </a:p>
          <a:p>
            <a:endParaRPr lang="en-US" dirty="0"/>
          </a:p>
          <a:p>
            <a:pPr marL="0" lvl="1"/>
            <a:r>
              <a:rPr lang="en-US" sz="1200" kern="1200" dirty="0">
                <a:solidFill>
                  <a:schemeClr val="tx1"/>
                </a:solidFill>
                <a:latin typeface="+mn-lt"/>
                <a:ea typeface="+mn-ea"/>
                <a:cs typeface="+mn-cs"/>
              </a:rPr>
              <a:t>a. Walk participants through the information on the slide.</a:t>
            </a:r>
          </a:p>
          <a:p>
            <a:pPr marL="0" lvl="1"/>
            <a:endParaRPr lang="en-US" sz="1200" kern="1200" dirty="0">
              <a:solidFill>
                <a:schemeClr val="tx1"/>
              </a:solidFill>
              <a:latin typeface="+mn-lt"/>
              <a:ea typeface="+mn-ea"/>
              <a:cs typeface="+mn-cs"/>
            </a:endParaRPr>
          </a:p>
          <a:p>
            <a:pPr marL="0" lvl="1"/>
            <a:r>
              <a:rPr lang="en-US" sz="1200" kern="1200" dirty="0">
                <a:solidFill>
                  <a:schemeClr val="tx1"/>
                </a:solidFill>
                <a:latin typeface="+mn-lt"/>
                <a:ea typeface="+mn-ea"/>
                <a:cs typeface="+mn-cs"/>
              </a:rPr>
              <a:t>b. Discuss examples of an elastic collision:</a:t>
            </a:r>
            <a:r>
              <a:rPr lang="en-US" sz="1050" kern="1200" dirty="0">
                <a:solidFill>
                  <a:schemeClr val="tx1"/>
                </a:solidFill>
                <a:latin typeface="+mn-lt"/>
                <a:ea typeface="+mn-ea"/>
                <a:cs typeface="+mn-cs"/>
              </a:rPr>
              <a:t> </a:t>
            </a:r>
            <a:endParaRPr lang="en-US" sz="1200" kern="1200" dirty="0">
              <a:solidFill>
                <a:schemeClr val="tx1"/>
              </a:solidFill>
              <a:latin typeface="+mn-lt"/>
              <a:ea typeface="+mn-ea"/>
              <a:cs typeface="+mn-cs"/>
            </a:endParaRPr>
          </a:p>
          <a:p>
            <a:pPr marL="320040" indent="-137160">
              <a:buFont typeface="Arial" pitchFamily="34" charset="0"/>
              <a:buChar char="•"/>
            </a:pPr>
            <a:r>
              <a:rPr lang="en-US" sz="1200" kern="1200" dirty="0">
                <a:solidFill>
                  <a:schemeClr val="tx1"/>
                </a:solidFill>
                <a:latin typeface="+mn-lt"/>
                <a:ea typeface="+mn-ea"/>
                <a:cs typeface="+mn-cs"/>
              </a:rPr>
              <a:t>Rubber superballs (reach the same height after a bounce as when they started)</a:t>
            </a:r>
          </a:p>
          <a:p>
            <a:pPr marL="320040" indent="-137160">
              <a:buFont typeface="Arial" pitchFamily="34" charset="0"/>
              <a:buChar char="•"/>
            </a:pPr>
            <a:r>
              <a:rPr lang="en-US" sz="1200" kern="1200" dirty="0">
                <a:solidFill>
                  <a:schemeClr val="tx1"/>
                </a:solidFill>
                <a:latin typeface="+mn-lt"/>
                <a:ea typeface="+mn-ea"/>
                <a:cs typeface="+mn-cs"/>
              </a:rPr>
              <a:t>Billiard balls (complete transfer of kinetic energy from one ball to another)</a:t>
            </a:r>
          </a:p>
          <a:p>
            <a:pPr marL="320040" indent="-137160">
              <a:buFont typeface="Arial" pitchFamily="34" charset="0"/>
              <a:buChar char="•"/>
            </a:pPr>
            <a:r>
              <a:rPr lang="en-US" sz="1200" kern="1200" dirty="0">
                <a:solidFill>
                  <a:schemeClr val="tx1"/>
                </a:solidFill>
                <a:latin typeface="+mn-lt"/>
                <a:ea typeface="+mn-ea"/>
                <a:cs typeface="+mn-cs"/>
              </a:rPr>
              <a:t>Rare, idealized events</a:t>
            </a:r>
            <a:r>
              <a:rPr lang="en-US" sz="1050" kern="1200" dirty="0">
                <a:solidFill>
                  <a:schemeClr val="tx1"/>
                </a:solidFill>
                <a:latin typeface="+mn-lt"/>
                <a:ea typeface="+mn-ea"/>
                <a:cs typeface="+mn-cs"/>
              </a:rPr>
              <a:t> </a:t>
            </a:r>
            <a:endParaRPr lang="en-US" sz="1200" kern="1200" dirty="0">
              <a:solidFill>
                <a:schemeClr val="tx1"/>
              </a:solidFill>
              <a:latin typeface="+mn-lt"/>
              <a:ea typeface="+mn-ea"/>
              <a:cs typeface="+mn-cs"/>
            </a:endParaRPr>
          </a:p>
          <a:p>
            <a:pPr marL="0" lvl="1"/>
            <a:endParaRPr lang="en-US" sz="1200" kern="1200" dirty="0">
              <a:solidFill>
                <a:schemeClr val="tx1"/>
              </a:solidFill>
              <a:latin typeface="+mn-lt"/>
              <a:ea typeface="+mn-ea"/>
              <a:cs typeface="+mn-cs"/>
            </a:endParaRPr>
          </a:p>
          <a:p>
            <a:pPr marL="0" lvl="1"/>
            <a:r>
              <a:rPr lang="en-US" sz="1200" kern="1200" dirty="0">
                <a:solidFill>
                  <a:schemeClr val="tx1"/>
                </a:solidFill>
                <a:latin typeface="+mn-lt"/>
                <a:ea typeface="+mn-ea"/>
                <a:cs typeface="+mn-cs"/>
              </a:rPr>
              <a:t>c. A familiar example of an inelastic collision is a car crash. Note that when two cars collide and mesh together rather than bounce off each other, all kinetic energy is lost, but the total momentum of both cars before and after the crash is the same.</a:t>
            </a:r>
            <a:r>
              <a:rPr lang="en-US" sz="1050" kern="1200" dirty="0">
                <a:solidFill>
                  <a:schemeClr val="tx1"/>
                </a:solidFill>
                <a:latin typeface="+mn-lt"/>
                <a:ea typeface="+mn-ea"/>
                <a:cs typeface="+mn-cs"/>
              </a:rPr>
              <a:t> </a:t>
            </a:r>
            <a:r>
              <a:rPr lang="en-US" sz="1200" kern="1200" dirty="0">
                <a:solidFill>
                  <a:schemeClr val="tx1"/>
                </a:solidFill>
                <a:latin typeface="+mn-lt"/>
                <a:ea typeface="+mn-ea"/>
                <a:cs typeface="+mn-cs"/>
              </a:rPr>
              <a:t>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d. Emphasize that collisions involve a transfer of momentum, but not necessarily a transfer of energy. An elastic collision doesn’t involve energy transfer, since the amount of kinetic energy in both objects remains the same before and after impact. None of the kinetic energy transforms into heat or another form of energy. In contrast, an inelastic collision involves a transfer of energy, since the amount of kinetic energy in both objects is different before and after impact. Some of the kinetic energy is lost as heat and transforms into other forms of energy (e.g., sound, light).</a:t>
            </a:r>
            <a:endParaRPr lang="en-US" dirty="0"/>
          </a:p>
        </p:txBody>
      </p:sp>
      <p:sp>
        <p:nvSpPr>
          <p:cNvPr id="4" name="Slide Number Placeholder 3"/>
          <p:cNvSpPr>
            <a:spLocks noGrp="1"/>
          </p:cNvSpPr>
          <p:nvPr>
            <p:ph type="sldNum" sz="quarter" idx="10"/>
          </p:nvPr>
        </p:nvSpPr>
        <p:spPr/>
        <p:txBody>
          <a:bodyPr/>
          <a:lstStyle/>
          <a:p>
            <a:fld id="{58CC9574-A819-4FE4-99A7-1E27AD09ADC2}" type="slidenum">
              <a:rPr lang="en-US" smtClean="0">
                <a:solidFill>
                  <a:prstClr val="black"/>
                </a:solidFill>
              </a:rPr>
              <a:pPr/>
              <a:t>29</a:t>
            </a:fld>
            <a:endParaRPr lang="en-US" dirty="0">
              <a:solidFill>
                <a:prstClr val="black"/>
              </a:solidFill>
            </a:endParaRPr>
          </a:p>
        </p:txBody>
      </p:sp>
    </p:spTree>
    <p:extLst>
      <p:ext uri="{BB962C8B-B14F-4D97-AF65-F5344CB8AC3E}">
        <p14:creationId xmlns:p14="http://schemas.microsoft.com/office/powerpoint/2010/main" val="211971022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r>
              <a:rPr lang="en-US" dirty="0">
                <a:latin typeface="Arial" charset="0"/>
              </a:rPr>
              <a:t>5 min</a:t>
            </a:r>
          </a:p>
          <a:p>
            <a:pPr eaLnBrk="1" hangingPunct="1"/>
            <a:endParaRPr lang="en-US" dirty="0">
              <a:latin typeface="Arial" charset="0"/>
            </a:endParaRPr>
          </a:p>
          <a:p>
            <a:pPr defTabSz="881390">
              <a:defRPr/>
            </a:pPr>
            <a:r>
              <a:rPr lang="en-US" dirty="0"/>
              <a:t>a. Give participants time</a:t>
            </a:r>
            <a:r>
              <a:rPr lang="en-US" baseline="0" dirty="0"/>
              <a:t> </a:t>
            </a:r>
            <a:r>
              <a:rPr lang="en-US" dirty="0"/>
              <a:t>to review your feedback on their reflections from day 5 and offer reactions, comments, or follow-up questions. </a:t>
            </a:r>
          </a:p>
          <a:p>
            <a:pPr eaLnBrk="1" hangingPunct="1"/>
            <a:endParaRPr lang="en-US" dirty="0">
              <a:latin typeface="Arial" charset="0"/>
            </a:endParaRPr>
          </a:p>
          <a:p>
            <a:pPr eaLnBrk="1" hangingPunct="1"/>
            <a:endParaRPr lang="en-US" dirty="0">
              <a:latin typeface="Arial" charset="0"/>
            </a:endParaRPr>
          </a:p>
          <a:p>
            <a:endParaRPr lang="en-US" dirty="0"/>
          </a:p>
        </p:txBody>
      </p:sp>
      <p:sp>
        <p:nvSpPr>
          <p:cNvPr id="4" name="Header Placeholder 3"/>
          <p:cNvSpPr>
            <a:spLocks noGrp="1"/>
          </p:cNvSpPr>
          <p:nvPr>
            <p:ph type="hdr" sz="quarter" idx="10"/>
          </p:nvPr>
        </p:nvSpPr>
        <p:spPr/>
        <p:txBody>
          <a:bodyPr/>
          <a:lstStyle/>
          <a:p>
            <a:pPr>
              <a:defRPr/>
            </a:pPr>
            <a:r>
              <a:rPr lang="en-US" dirty="0"/>
              <a:t>BSCS</a:t>
            </a:r>
          </a:p>
        </p:txBody>
      </p:sp>
      <p:sp>
        <p:nvSpPr>
          <p:cNvPr id="5" name="Footer Placeholder 4"/>
          <p:cNvSpPr>
            <a:spLocks noGrp="1"/>
          </p:cNvSpPr>
          <p:nvPr>
            <p:ph type="ftr" sz="quarter" idx="11"/>
          </p:nvPr>
        </p:nvSpPr>
        <p:spPr/>
        <p:txBody>
          <a:bodyPr/>
          <a:lstStyle/>
          <a:p>
            <a:pPr>
              <a:defRPr/>
            </a:pPr>
            <a:r>
              <a:rPr lang="en-US" dirty="0"/>
              <a:t>STeLLA Summer Institute June 2011</a:t>
            </a:r>
          </a:p>
        </p:txBody>
      </p:sp>
      <p:sp>
        <p:nvSpPr>
          <p:cNvPr id="6" name="Slide Number Placeholder 5"/>
          <p:cNvSpPr>
            <a:spLocks noGrp="1"/>
          </p:cNvSpPr>
          <p:nvPr>
            <p:ph type="sldNum" sz="quarter" idx="12"/>
          </p:nvPr>
        </p:nvSpPr>
        <p:spPr/>
        <p:txBody>
          <a:bodyPr/>
          <a:lstStyle/>
          <a:p>
            <a:pPr>
              <a:defRPr/>
            </a:pPr>
            <a:fld id="{35074273-5C1C-4B8A-81EC-C8326BBD4877}" type="slidenum">
              <a:rPr lang="en-US" smtClean="0"/>
              <a:pPr>
                <a:defRPr/>
              </a:pPr>
              <a:t>3</a:t>
            </a:fld>
            <a:endParaRPr lang="en-US" dirty="0"/>
          </a:p>
        </p:txBody>
      </p:sp>
    </p:spTree>
    <p:extLst>
      <p:ext uri="{BB962C8B-B14F-4D97-AF65-F5344CB8AC3E}">
        <p14:creationId xmlns:p14="http://schemas.microsoft.com/office/powerpoint/2010/main" val="459378255"/>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5 min</a:t>
            </a:r>
          </a:p>
          <a:p>
            <a:endParaRPr lang="en-US" sz="1200" kern="1200" dirty="0">
              <a:solidFill>
                <a:schemeClr val="tx1"/>
              </a:solidFill>
              <a:effectLst/>
              <a:latin typeface="+mn-lt"/>
              <a:ea typeface="+mn-ea"/>
              <a:cs typeface="+mn-cs"/>
            </a:endParaRPr>
          </a:p>
          <a:p>
            <a:pPr marL="0" marR="0" lvl="1"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latin typeface="+mn-lt"/>
                <a:ea typeface="+mn-ea"/>
                <a:cs typeface="+mn-cs"/>
              </a:rPr>
              <a:t>a. Review the key science ideas on the slide to summarize the content deepening work so far.</a:t>
            </a:r>
          </a:p>
          <a:p>
            <a:endParaRPr lang="en-US" sz="1200" kern="1200" dirty="0">
              <a:solidFill>
                <a:schemeClr val="tx1"/>
              </a:solidFill>
              <a:latin typeface="+mn-lt"/>
              <a:ea typeface="+mn-ea"/>
              <a:cs typeface="+mn-cs"/>
            </a:endParaRPr>
          </a:p>
          <a:p>
            <a:pPr marL="0" marR="0" lvl="1" indent="0" algn="l" defTabSz="914400" rtl="0" eaLnBrk="1" fontAlgn="auto" latinLnBrk="0" hangingPunct="1">
              <a:lnSpc>
                <a:spcPct val="100000"/>
              </a:lnSpc>
              <a:spcBef>
                <a:spcPts val="0"/>
              </a:spcBef>
              <a:spcAft>
                <a:spcPts val="0"/>
              </a:spcAft>
              <a:buClrTx/>
              <a:buSzTx/>
              <a:buFontTx/>
              <a:buNone/>
              <a:tabLst/>
              <a:defRPr/>
            </a:pPr>
            <a:r>
              <a:rPr lang="en-US" sz="1050" kern="1200" dirty="0">
                <a:solidFill>
                  <a:schemeClr val="tx1"/>
                </a:solidFill>
                <a:latin typeface="+mn-lt"/>
                <a:ea typeface="+mn-ea"/>
                <a:cs typeface="+mn-cs"/>
              </a:rPr>
              <a:t>b. </a:t>
            </a:r>
            <a:r>
              <a:rPr lang="en-US" sz="1200" b="1" kern="1200" dirty="0">
                <a:solidFill>
                  <a:schemeClr val="tx1"/>
                </a:solidFill>
                <a:latin typeface="+mn-lt"/>
                <a:ea typeface="+mn-ea"/>
                <a:cs typeface="+mn-cs"/>
              </a:rPr>
              <a:t>Whole-group discussion:</a:t>
            </a:r>
            <a:r>
              <a:rPr lang="en-US" sz="1200" kern="1200" dirty="0">
                <a:solidFill>
                  <a:schemeClr val="tx1"/>
                </a:solidFill>
                <a:latin typeface="+mn-lt"/>
                <a:ea typeface="+mn-ea"/>
                <a:cs typeface="+mn-cs"/>
              </a:rPr>
              <a:t> “Does everyone agree with these ideas? Would you like to add or revise anything?”</a:t>
            </a:r>
          </a:p>
          <a:p>
            <a:pPr marL="0" marR="0" lvl="1" indent="0" algn="l" defTabSz="914400" rtl="0" eaLnBrk="1" fontAlgn="auto" latinLnBrk="0" hangingPunct="1">
              <a:lnSpc>
                <a:spcPct val="100000"/>
              </a:lnSpc>
              <a:spcBef>
                <a:spcPts val="0"/>
              </a:spcBef>
              <a:spcAft>
                <a:spcPts val="0"/>
              </a:spcAft>
              <a:buClrTx/>
              <a:buSzTx/>
              <a:buFontTx/>
              <a:buNone/>
              <a:tabLst/>
              <a:defRPr/>
            </a:pPr>
            <a:r>
              <a:rPr lang="en-US" sz="1050" kern="1200" dirty="0">
                <a:solidFill>
                  <a:schemeClr val="tx1"/>
                </a:solidFill>
                <a:latin typeface="+mn-lt"/>
                <a:ea typeface="+mn-ea"/>
                <a:cs typeface="+mn-cs"/>
              </a:rPr>
              <a:t> </a:t>
            </a:r>
          </a:p>
          <a:p>
            <a:r>
              <a:rPr lang="en-US" sz="1200" kern="1200" dirty="0">
                <a:solidFill>
                  <a:schemeClr val="tx1"/>
                </a:solidFill>
                <a:latin typeface="+mn-lt"/>
                <a:ea typeface="+mn-ea"/>
                <a:cs typeface="+mn-cs"/>
              </a:rPr>
              <a:t>c. Have participants copy these science ideas into their science notebooks.</a:t>
            </a:r>
            <a:endParaRPr lang="en-US" sz="1050" kern="1200" dirty="0">
              <a:solidFill>
                <a:schemeClr val="tx1"/>
              </a:solidFill>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30</a:t>
            </a:fld>
            <a:endParaRPr lang="en-US" dirty="0"/>
          </a:p>
        </p:txBody>
      </p:sp>
    </p:spTree>
    <p:extLst>
      <p:ext uri="{BB962C8B-B14F-4D97-AF65-F5344CB8AC3E}">
        <p14:creationId xmlns:p14="http://schemas.microsoft.com/office/powerpoint/2010/main" val="1605073808"/>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Less than 1 min</a:t>
            </a:r>
          </a:p>
          <a:p>
            <a:endParaRPr lang="en-US" dirty="0"/>
          </a:p>
          <a:p>
            <a:pPr marL="0" lvl="1"/>
            <a:r>
              <a:rPr lang="en-US" sz="1200" kern="1200" dirty="0">
                <a:solidFill>
                  <a:schemeClr val="tx1"/>
                </a:solidFill>
                <a:latin typeface="+mn-lt"/>
                <a:ea typeface="+mn-ea"/>
                <a:cs typeface="+mn-cs"/>
              </a:rPr>
              <a:t>a. Read the focus question on the slide.</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Emphasize that this question will guide student learning throughout ET lessons 3a/b.</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c. Ask participants to write the focus question in their science notebooks and draw a box around it.</a:t>
            </a: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31</a:t>
            </a:fld>
            <a:endParaRPr lang="en-US" dirty="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5</a:t>
            </a:r>
            <a:r>
              <a:rPr lang="en-US" baseline="0" dirty="0"/>
              <a:t> min</a:t>
            </a:r>
          </a:p>
          <a:p>
            <a:endParaRPr lang="en-US" baseline="0" dirty="0"/>
          </a:p>
          <a:p>
            <a:pPr marL="0" lvl="1"/>
            <a:r>
              <a:rPr lang="en-US" sz="1200" kern="1200" dirty="0">
                <a:solidFill>
                  <a:schemeClr val="tx1"/>
                </a:solidFill>
                <a:latin typeface="+mn-lt"/>
                <a:ea typeface="+mn-ea"/>
                <a:cs typeface="+mn-cs"/>
              </a:rPr>
              <a:t>a. Have participants locate handouts 3.1 and 3.2 (Mumford and Leroy’s Big Crash, parts 1 and 2) in their lesson plans binders.</a:t>
            </a:r>
          </a:p>
          <a:p>
            <a:pPr marL="0" lvl="1"/>
            <a:endParaRPr lang="en-US" sz="1200" kern="1200" dirty="0">
              <a:solidFill>
                <a:schemeClr val="tx1"/>
              </a:solidFill>
              <a:latin typeface="+mn-lt"/>
              <a:ea typeface="+mn-ea"/>
              <a:cs typeface="+mn-cs"/>
            </a:endParaRPr>
          </a:p>
          <a:p>
            <a:pPr marL="0" lvl="1"/>
            <a:r>
              <a:rPr lang="en-US" sz="1200" kern="1200" dirty="0">
                <a:solidFill>
                  <a:schemeClr val="tx1"/>
                </a:solidFill>
                <a:latin typeface="+mn-lt"/>
                <a:ea typeface="+mn-ea"/>
                <a:cs typeface="+mn-cs"/>
              </a:rPr>
              <a:t>b. Read the story aloud as participants follow along.</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c. “Next, we’ll use the science ideas we’ve been learning about to investigate how energy moved and changed in this story.”</a:t>
            </a: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32</a:t>
            </a:fld>
            <a:endParaRPr lang="en-US" dirty="0"/>
          </a:p>
        </p:txBody>
      </p:sp>
    </p:spTree>
    <p:extLst>
      <p:ext uri="{BB962C8B-B14F-4D97-AF65-F5344CB8AC3E}">
        <p14:creationId xmlns:p14="http://schemas.microsoft.com/office/powerpoint/2010/main" val="2936584137"/>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85000" lnSpcReduction="20000"/>
          </a:bodyPr>
          <a:lstStyle/>
          <a:p>
            <a:r>
              <a:rPr lang="en-US" dirty="0"/>
              <a:t>15 </a:t>
            </a:r>
            <a:r>
              <a:rPr lang="en-US" baseline="0" dirty="0"/>
              <a:t>min</a:t>
            </a:r>
          </a:p>
          <a:p>
            <a:endParaRPr lang="en-US" baseline="0" dirty="0"/>
          </a:p>
          <a:p>
            <a:pPr marL="0" lvl="1"/>
            <a:r>
              <a:rPr lang="en-US" sz="1200" kern="1200" dirty="0">
                <a:solidFill>
                  <a:schemeClr val="tx1"/>
                </a:solidFill>
                <a:latin typeface="+mn-lt"/>
                <a:ea typeface="+mn-ea"/>
                <a:cs typeface="+mn-cs"/>
              </a:rPr>
              <a:t>a. Distribute handout 6.10 (Mumford and Leroy’s Collision). Read the questions on the slide and the directions on the handout.</a:t>
            </a:r>
          </a:p>
          <a:p>
            <a:pPr marL="0" lvl="1"/>
            <a:endParaRPr lang="en-US" sz="1200" b="1" kern="1200" dirty="0">
              <a:solidFill>
                <a:schemeClr val="tx1"/>
              </a:solidFill>
              <a:latin typeface="+mn-lt"/>
              <a:ea typeface="+mn-ea"/>
              <a:cs typeface="+mn-cs"/>
            </a:endParaRPr>
          </a:p>
          <a:p>
            <a:pPr marL="0" lvl="1"/>
            <a:r>
              <a:rPr lang="en-US" sz="1200" b="0" kern="1200" dirty="0">
                <a:solidFill>
                  <a:schemeClr val="tx1"/>
                </a:solidFill>
                <a:latin typeface="+mn-lt"/>
                <a:ea typeface="+mn-ea"/>
                <a:cs typeface="+mn-cs"/>
              </a:rPr>
              <a:t>b. </a:t>
            </a:r>
            <a:r>
              <a:rPr lang="en-US" sz="1200" b="1" kern="1200" dirty="0">
                <a:solidFill>
                  <a:schemeClr val="tx1"/>
                </a:solidFill>
                <a:latin typeface="+mn-lt"/>
                <a:ea typeface="+mn-ea"/>
                <a:cs typeface="+mn-cs"/>
              </a:rPr>
              <a:t>Pairs</a:t>
            </a:r>
            <a:r>
              <a:rPr lang="en-US" sz="1050" kern="1200" dirty="0">
                <a:solidFill>
                  <a:schemeClr val="tx1"/>
                </a:solidFill>
                <a:latin typeface="+mn-lt"/>
                <a:ea typeface="+mn-ea"/>
                <a:cs typeface="+mn-cs"/>
              </a:rPr>
              <a:t> </a:t>
            </a:r>
            <a:r>
              <a:rPr lang="en-US" sz="1200" b="1" kern="1200" dirty="0">
                <a:solidFill>
                  <a:schemeClr val="tx1"/>
                </a:solidFill>
                <a:latin typeface="+mn-lt"/>
                <a:ea typeface="+mn-ea"/>
                <a:cs typeface="+mn-cs"/>
              </a:rPr>
              <a:t>:</a:t>
            </a:r>
            <a:r>
              <a:rPr lang="en-US" sz="1200" kern="1200" dirty="0">
                <a:solidFill>
                  <a:schemeClr val="tx1"/>
                </a:solidFill>
                <a:latin typeface="+mn-lt"/>
                <a:ea typeface="+mn-ea"/>
                <a:cs typeface="+mn-cs"/>
              </a:rPr>
              <a:t> “First, pair up and discuss what happens with Mumford’s and Leroy’s energy before, during, and after their big crash. Look at each picture on the handout and think about the kinetic energy and potential energy of each boy. Try to reach a consensus about the energy transfers and transformations that take place in each scene. Then write your descriptions in the space provided. After completing the handout, discuss the other two questions on the slide and write your answers in your science notebooks. Make sure to include science ideas and evidence from the story in your responses.”</a:t>
            </a:r>
          </a:p>
          <a:p>
            <a:pPr marL="0" lvl="1"/>
            <a:endParaRPr lang="en-US" sz="1200" b="1" kern="1200" dirty="0">
              <a:solidFill>
                <a:schemeClr val="tx1"/>
              </a:solidFill>
              <a:latin typeface="+mn-lt"/>
              <a:ea typeface="+mn-ea"/>
              <a:cs typeface="+mn-cs"/>
            </a:endParaRPr>
          </a:p>
          <a:p>
            <a:pPr marL="0" lvl="1"/>
            <a:r>
              <a:rPr lang="en-US" sz="1200" b="0" kern="1200" dirty="0">
                <a:solidFill>
                  <a:schemeClr val="tx1"/>
                </a:solidFill>
                <a:latin typeface="+mn-lt"/>
                <a:ea typeface="+mn-ea"/>
                <a:cs typeface="+mn-cs"/>
              </a:rPr>
              <a:t>c. </a:t>
            </a:r>
            <a:r>
              <a:rPr lang="en-US" sz="1200" b="1" kern="1200" dirty="0">
                <a:solidFill>
                  <a:schemeClr val="tx1"/>
                </a:solidFill>
                <a:latin typeface="+mn-lt"/>
                <a:ea typeface="+mn-ea"/>
                <a:cs typeface="+mn-cs"/>
              </a:rPr>
              <a:t>Whole group:</a:t>
            </a:r>
            <a:r>
              <a:rPr lang="en-US" sz="1200" kern="1200" dirty="0">
                <a:solidFill>
                  <a:schemeClr val="tx1"/>
                </a:solidFill>
                <a:latin typeface="+mn-lt"/>
                <a:ea typeface="+mn-ea"/>
                <a:cs typeface="+mn-cs"/>
              </a:rPr>
              <a:t> Ask participants to share their ideas and evidence with the group. Probe participants’ responses and elicit differing points of view.</a:t>
            </a:r>
          </a:p>
          <a:p>
            <a:pPr marL="0" lvl="1"/>
            <a:endParaRPr lang="en-US" sz="1200" kern="1200" dirty="0">
              <a:solidFill>
                <a:schemeClr val="tx1"/>
              </a:solidFill>
              <a:latin typeface="+mn-lt"/>
              <a:ea typeface="+mn-ea"/>
              <a:cs typeface="+mn-cs"/>
            </a:endParaRPr>
          </a:p>
          <a:p>
            <a:pPr marL="0" lvl="1"/>
            <a:r>
              <a:rPr lang="en-US" sz="1200" kern="1200" dirty="0">
                <a:solidFill>
                  <a:schemeClr val="tx1"/>
                </a:solidFill>
                <a:latin typeface="+mn-lt"/>
                <a:ea typeface="+mn-ea"/>
                <a:cs typeface="+mn-cs"/>
              </a:rPr>
              <a:t>d. As participants share their ideas, record them on chart paper.  </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Ideal responses:</a:t>
            </a:r>
            <a:r>
              <a:rPr lang="en-US" sz="1050" kern="1200" dirty="0">
                <a:solidFill>
                  <a:schemeClr val="tx1"/>
                </a:solidFill>
                <a:latin typeface="+mn-lt"/>
                <a:ea typeface="+mn-ea"/>
                <a:cs typeface="+mn-cs"/>
              </a:rPr>
              <a:t> </a:t>
            </a:r>
            <a:endParaRPr lang="en-US" sz="1200" kern="1200" dirty="0">
              <a:solidFill>
                <a:schemeClr val="tx1"/>
              </a:solidFill>
              <a:latin typeface="+mn-lt"/>
              <a:ea typeface="+mn-ea"/>
              <a:cs typeface="+mn-cs"/>
            </a:endParaRPr>
          </a:p>
          <a:p>
            <a:pPr marL="228600" indent="-137160">
              <a:buFont typeface="Arial" pitchFamily="34" charset="0"/>
              <a:buChar char="•"/>
            </a:pPr>
            <a:r>
              <a:rPr lang="en-US" sz="1200" b="1" i="0" kern="1200" dirty="0">
                <a:solidFill>
                  <a:schemeClr val="tx1"/>
                </a:solidFill>
                <a:latin typeface="+mn-lt"/>
                <a:ea typeface="+mn-ea"/>
                <a:cs typeface="+mn-cs"/>
              </a:rPr>
              <a:t>Question 1: </a:t>
            </a:r>
            <a:r>
              <a:rPr lang="en-US" sz="1200" kern="1200" dirty="0">
                <a:solidFill>
                  <a:schemeClr val="tx1"/>
                </a:solidFill>
                <a:latin typeface="+mn-lt"/>
                <a:ea typeface="+mn-ea"/>
                <a:cs typeface="+mn-cs"/>
              </a:rPr>
              <a:t>All of Mumford’s energy at the top of the hill is potential energy. As Mumford races down the hill, his potential energy transforms to kinetic energy. Just before the crash, all of his potential energy has converted to kinetic energy. When Mumford and Leroy collide, a small amount of Mumford’s kinetic energy transfers to Leroy, causing him to fly off his bike and skid across the sidewalk. Eventually, Leroy skids to a stop. Some of Mumford’s kinetic energy also transforms to the sound of the crash and light from the sparks. But most of Mumford’s kinetic energy works against the materials in the crash (the bikes, tires, arms and legs, the ground) and heats them up. Ultimately, heat energy from the crash radiates into the environment. </a:t>
            </a:r>
          </a:p>
          <a:p>
            <a:pPr marL="228600" indent="-137160">
              <a:buFont typeface="Arial" pitchFamily="34" charset="0"/>
              <a:buChar char="•"/>
            </a:pPr>
            <a:r>
              <a:rPr lang="en-US" sz="1200" b="1" i="0" kern="1200" dirty="0">
                <a:solidFill>
                  <a:schemeClr val="tx1"/>
                </a:solidFill>
                <a:latin typeface="+mn-lt"/>
                <a:ea typeface="+mn-ea"/>
                <a:cs typeface="+mn-cs"/>
              </a:rPr>
              <a:t>Question 2: </a:t>
            </a:r>
            <a:r>
              <a:rPr lang="en-US" sz="1200" kern="1200" dirty="0">
                <a:solidFill>
                  <a:schemeClr val="tx1"/>
                </a:solidFill>
                <a:latin typeface="+mn-lt"/>
                <a:ea typeface="+mn-ea"/>
                <a:cs typeface="+mn-cs"/>
              </a:rPr>
              <a:t>After the crash, when everything has stopped moving, all of the energy in the system (objects and environment) is in the form of internal energy.</a:t>
            </a:r>
          </a:p>
          <a:p>
            <a:pPr marL="228600" indent="-137160">
              <a:buFont typeface="Arial" pitchFamily="34" charset="0"/>
              <a:buChar char="•"/>
            </a:pPr>
            <a:r>
              <a:rPr lang="en-US" sz="1200" b="1" i="0" kern="1200" dirty="0">
                <a:solidFill>
                  <a:schemeClr val="tx1"/>
                </a:solidFill>
                <a:latin typeface="+mn-lt"/>
                <a:ea typeface="+mn-ea"/>
                <a:cs typeface="+mn-cs"/>
              </a:rPr>
              <a:t>Question 3: </a:t>
            </a:r>
            <a:r>
              <a:rPr lang="en-US" sz="1200" kern="1200" dirty="0">
                <a:solidFill>
                  <a:schemeClr val="tx1"/>
                </a:solidFill>
                <a:latin typeface="+mn-lt"/>
                <a:ea typeface="+mn-ea"/>
                <a:cs typeface="+mn-cs"/>
              </a:rPr>
              <a:t>Mumford and Leroy’s big crash is an example of an </a:t>
            </a:r>
            <a:r>
              <a:rPr lang="en-US" sz="1200" i="1" kern="1200" dirty="0">
                <a:solidFill>
                  <a:schemeClr val="tx1"/>
                </a:solidFill>
                <a:latin typeface="+mn-lt"/>
                <a:ea typeface="+mn-ea"/>
                <a:cs typeface="+mn-cs"/>
              </a:rPr>
              <a:t>inelastic</a:t>
            </a:r>
            <a:r>
              <a:rPr lang="en-US" sz="1200" kern="1200" dirty="0">
                <a:solidFill>
                  <a:schemeClr val="tx1"/>
                </a:solidFill>
                <a:latin typeface="+mn-lt"/>
                <a:ea typeface="+mn-ea"/>
                <a:cs typeface="+mn-cs"/>
              </a:rPr>
              <a:t> </a:t>
            </a:r>
            <a:r>
              <a:rPr lang="en-US" sz="1200" i="1" kern="1200" dirty="0">
                <a:solidFill>
                  <a:schemeClr val="tx1"/>
                </a:solidFill>
                <a:latin typeface="+mn-lt"/>
                <a:ea typeface="+mn-ea"/>
                <a:cs typeface="+mn-cs"/>
              </a:rPr>
              <a:t>collision </a:t>
            </a:r>
            <a:r>
              <a:rPr lang="en-US" sz="1200" kern="1200" dirty="0">
                <a:solidFill>
                  <a:schemeClr val="tx1"/>
                </a:solidFill>
                <a:latin typeface="+mn-lt"/>
                <a:ea typeface="+mn-ea"/>
                <a:cs typeface="+mn-cs"/>
              </a:rPr>
              <a:t>because energy transfers from Mumford to Leroy when the boys collide. </a:t>
            </a: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33</a:t>
            </a:fld>
            <a:endParaRPr lang="en-US" dirty="0"/>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10000"/>
          </a:bodyPr>
          <a:lstStyle/>
          <a:p>
            <a:r>
              <a:rPr lang="en-US" dirty="0"/>
              <a:t>10 min</a:t>
            </a:r>
          </a:p>
          <a:p>
            <a:endParaRPr lang="en-US" dirty="0"/>
          </a:p>
          <a:p>
            <a:pPr marL="228600" lvl="1" indent="-228600">
              <a:buAutoNum type="alphaLcPeriod"/>
            </a:pPr>
            <a:r>
              <a:rPr lang="en-US" sz="1200" kern="1200" dirty="0">
                <a:solidFill>
                  <a:schemeClr val="tx1"/>
                </a:solidFill>
                <a:latin typeface="+mn-lt"/>
                <a:ea typeface="+mn-ea"/>
                <a:cs typeface="+mn-cs"/>
              </a:rPr>
              <a:t>“In our previous content deepening session, we explored energy transfers and transformations using a ramp-and-marble model. In ET lesson 3, students designed a similar model using two marbles and a ramp to simulate Mumford and Leroy’s collision.”</a:t>
            </a:r>
          </a:p>
          <a:p>
            <a:pPr marL="228600" lvl="1" indent="-228600">
              <a:buAutoNum type="alphaLcPeriod"/>
            </a:pPr>
            <a:endParaRPr lang="en-US" sz="1200" kern="1200" dirty="0">
              <a:solidFill>
                <a:schemeClr val="tx1"/>
              </a:solidFill>
              <a:latin typeface="+mn-lt"/>
              <a:ea typeface="+mn-ea"/>
              <a:cs typeface="+mn-cs"/>
            </a:endParaRPr>
          </a:p>
          <a:p>
            <a:pPr marL="228600" marR="0" lvl="1" indent="-228600" algn="l" defTabSz="914400" rtl="0" eaLnBrk="1" fontAlgn="auto" latinLnBrk="0" hangingPunct="1">
              <a:lnSpc>
                <a:spcPct val="100000"/>
              </a:lnSpc>
              <a:spcBef>
                <a:spcPts val="0"/>
              </a:spcBef>
              <a:spcAft>
                <a:spcPts val="0"/>
              </a:spcAft>
              <a:buClrTx/>
              <a:buSzTx/>
              <a:buFontTx/>
              <a:buNone/>
              <a:tabLst/>
              <a:defRPr/>
            </a:pPr>
            <a:r>
              <a:rPr lang="en-US" sz="1200" b="1" kern="1200" dirty="0">
                <a:solidFill>
                  <a:schemeClr val="tx1"/>
                </a:solidFill>
                <a:latin typeface="+mn-lt"/>
                <a:ea typeface="+mn-ea"/>
                <a:cs typeface="+mn-cs"/>
              </a:rPr>
              <a:t>Note:</a:t>
            </a:r>
            <a:r>
              <a:rPr lang="en-US" sz="1200" kern="1200" dirty="0">
                <a:solidFill>
                  <a:schemeClr val="tx1"/>
                </a:solidFill>
                <a:latin typeface="+mn-lt"/>
                <a:ea typeface="+mn-ea"/>
                <a:cs typeface="+mn-cs"/>
              </a:rPr>
              <a:t> In addition</a:t>
            </a:r>
            <a:r>
              <a:rPr lang="en-US" sz="1200" kern="1200" baseline="0" dirty="0">
                <a:solidFill>
                  <a:schemeClr val="tx1"/>
                </a:solidFill>
                <a:latin typeface="+mn-lt"/>
                <a:ea typeface="+mn-ea"/>
                <a:cs typeface="+mn-cs"/>
              </a:rPr>
              <a:t> to the diagram on the slide, y</a:t>
            </a:r>
            <a:r>
              <a:rPr lang="en-US" sz="1200" kern="1200" dirty="0">
                <a:solidFill>
                  <a:schemeClr val="tx1"/>
                </a:solidFill>
                <a:latin typeface="+mn-lt"/>
                <a:ea typeface="+mn-ea"/>
                <a:cs typeface="+mn-cs"/>
              </a:rPr>
              <a:t>ou may want to set up and demonstrate a ramp-and-marble model from lesson 3a to support this investigation. </a:t>
            </a:r>
          </a:p>
          <a:p>
            <a:pPr marL="0" lvl="1"/>
            <a:endParaRPr lang="en-US" sz="1200" kern="1200" dirty="0">
              <a:solidFill>
                <a:schemeClr val="tx1"/>
              </a:solidFill>
              <a:latin typeface="+mn-lt"/>
              <a:ea typeface="+mn-ea"/>
              <a:cs typeface="+mn-cs"/>
            </a:endParaRPr>
          </a:p>
          <a:p>
            <a:pPr marL="0" lvl="1"/>
            <a:r>
              <a:rPr lang="en-US" sz="1200" kern="1200" dirty="0">
                <a:solidFill>
                  <a:schemeClr val="tx1"/>
                </a:solidFill>
                <a:latin typeface="+mn-lt"/>
                <a:ea typeface="+mn-ea"/>
                <a:cs typeface="+mn-cs"/>
              </a:rPr>
              <a:t>b. Explain that the marbles on the slide represent Mumford and Leroy, and the ruler-ramp represents the hill in the story. </a:t>
            </a:r>
          </a:p>
          <a:p>
            <a:pPr marL="0" lvl="1"/>
            <a:endParaRPr lang="en-US" sz="1200" b="1" kern="1200" dirty="0">
              <a:solidFill>
                <a:schemeClr val="tx1"/>
              </a:solidFill>
              <a:latin typeface="+mn-lt"/>
              <a:ea typeface="+mn-ea"/>
              <a:cs typeface="+mn-cs"/>
            </a:endParaRPr>
          </a:p>
          <a:p>
            <a:pPr marL="0" lvl="1"/>
            <a:r>
              <a:rPr lang="en-US" sz="1200" b="0" kern="1200" dirty="0">
                <a:solidFill>
                  <a:schemeClr val="tx1"/>
                </a:solidFill>
                <a:latin typeface="+mn-lt"/>
                <a:ea typeface="+mn-ea"/>
                <a:cs typeface="+mn-cs"/>
              </a:rPr>
              <a:t>c. Ask</a:t>
            </a:r>
            <a:r>
              <a:rPr lang="en-US" sz="1200" b="0" kern="1200" baseline="0" dirty="0">
                <a:solidFill>
                  <a:schemeClr val="tx1"/>
                </a:solidFill>
                <a:latin typeface="+mn-lt"/>
                <a:ea typeface="+mn-ea"/>
                <a:cs typeface="+mn-cs"/>
              </a:rPr>
              <a:t> participants the question on the slide.</a:t>
            </a:r>
            <a:endParaRPr lang="en-US" sz="1200" kern="1200" dirty="0">
              <a:solidFill>
                <a:schemeClr val="tx1"/>
              </a:solidFill>
              <a:latin typeface="+mn-lt"/>
              <a:ea typeface="+mn-ea"/>
              <a:cs typeface="+mn-cs"/>
            </a:endParaRPr>
          </a:p>
          <a:p>
            <a:pPr marL="0" lvl="1"/>
            <a:endParaRPr lang="en-US" sz="1200" kern="1200" dirty="0">
              <a:solidFill>
                <a:schemeClr val="tx1"/>
              </a:solidFill>
              <a:latin typeface="+mn-lt"/>
              <a:ea typeface="+mn-ea"/>
              <a:cs typeface="+mn-cs"/>
            </a:endParaRPr>
          </a:p>
          <a:p>
            <a:pPr marL="0" lvl="1"/>
            <a:r>
              <a:rPr lang="en-US" sz="1200" kern="1200" dirty="0">
                <a:solidFill>
                  <a:schemeClr val="tx1"/>
                </a:solidFill>
                <a:latin typeface="+mn-lt"/>
                <a:ea typeface="+mn-ea"/>
                <a:cs typeface="+mn-cs"/>
              </a:rPr>
              <a:t>d. As participants share, record their observations on chart paper.</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Ideal responses:</a:t>
            </a:r>
            <a:r>
              <a:rPr lang="en-US" sz="1050" kern="1200" dirty="0">
                <a:solidFill>
                  <a:schemeClr val="tx1"/>
                </a:solidFill>
                <a:latin typeface="+mn-lt"/>
                <a:ea typeface="+mn-ea"/>
                <a:cs typeface="+mn-cs"/>
              </a:rPr>
              <a:t> </a:t>
            </a:r>
            <a:endParaRPr lang="en-US" sz="1600" kern="1200" dirty="0">
              <a:solidFill>
                <a:schemeClr val="tx1"/>
              </a:solidFill>
              <a:latin typeface="+mn-lt"/>
              <a:ea typeface="+mn-ea"/>
              <a:cs typeface="+mn-cs"/>
            </a:endParaRPr>
          </a:p>
          <a:p>
            <a:r>
              <a:rPr lang="en-US" sz="1200" i="1" kern="1200" dirty="0">
                <a:solidFill>
                  <a:schemeClr val="tx1"/>
                </a:solidFill>
                <a:latin typeface="+mn-lt"/>
                <a:ea typeface="+mn-ea"/>
                <a:cs typeface="+mn-cs"/>
              </a:rPr>
              <a:t>Similarities:</a:t>
            </a:r>
            <a:r>
              <a:rPr lang="en-US" sz="1200" kern="1200" dirty="0">
                <a:solidFill>
                  <a:schemeClr val="tx1"/>
                </a:solidFill>
                <a:latin typeface="+mn-lt"/>
                <a:ea typeface="+mn-ea"/>
                <a:cs typeface="+mn-cs"/>
              </a:rPr>
              <a:t> Like Mumford, the first marble gains kinetic energy as it rolls down the ramp.</a:t>
            </a:r>
          </a:p>
          <a:p>
            <a:r>
              <a:rPr lang="en-US" sz="1200" i="1" kern="1200" dirty="0">
                <a:solidFill>
                  <a:schemeClr val="tx1"/>
                </a:solidFill>
                <a:latin typeface="+mn-lt"/>
                <a:ea typeface="+mn-ea"/>
                <a:cs typeface="+mn-cs"/>
              </a:rPr>
              <a:t>Differences:</a:t>
            </a:r>
            <a:r>
              <a:rPr lang="en-US" sz="1200" kern="1200" dirty="0">
                <a:solidFill>
                  <a:schemeClr val="tx1"/>
                </a:solidFill>
                <a:latin typeface="+mn-lt"/>
                <a:ea typeface="+mn-ea"/>
                <a:cs typeface="+mn-cs"/>
              </a:rPr>
              <a:t> (1) Mumford and Leroy’s collision is </a:t>
            </a:r>
            <a:r>
              <a:rPr lang="en-US" sz="1200" i="1" kern="1200" dirty="0">
                <a:solidFill>
                  <a:schemeClr val="tx1"/>
                </a:solidFill>
                <a:latin typeface="+mn-lt"/>
                <a:ea typeface="+mn-ea"/>
                <a:cs typeface="+mn-cs"/>
              </a:rPr>
              <a:t>inelastic</a:t>
            </a:r>
            <a:r>
              <a:rPr lang="en-US" sz="1200" kern="1200" dirty="0">
                <a:solidFill>
                  <a:schemeClr val="tx1"/>
                </a:solidFill>
                <a:latin typeface="+mn-lt"/>
                <a:ea typeface="+mn-ea"/>
                <a:cs typeface="+mn-cs"/>
              </a:rPr>
              <a:t>, but the marbles’ collision is nearly an </a:t>
            </a:r>
            <a:r>
              <a:rPr lang="en-US" sz="1200" i="1" kern="1200" dirty="0">
                <a:solidFill>
                  <a:schemeClr val="tx1"/>
                </a:solidFill>
                <a:latin typeface="+mn-lt"/>
                <a:ea typeface="+mn-ea"/>
                <a:cs typeface="+mn-cs"/>
              </a:rPr>
              <a:t>elastic</a:t>
            </a:r>
            <a:r>
              <a:rPr lang="en-US" sz="1200" kern="1200" dirty="0">
                <a:solidFill>
                  <a:schemeClr val="tx1"/>
                </a:solidFill>
                <a:latin typeface="+mn-lt"/>
                <a:ea typeface="+mn-ea"/>
                <a:cs typeface="+mn-cs"/>
              </a:rPr>
              <a:t> collision. After the marbles collide (“click”), the second marble takes off at a speed very similar to the speed of first marble just before the collision. (2) The second marble continues rolling after the collision because light friction barely slows it down. The marble finally rolls to a stop far from the point of impact. Leroy, on the other hand, skids to a stop very quickly because of significant friction between his body and the ground.</a:t>
            </a:r>
          </a:p>
          <a:p>
            <a:endParaRPr lang="en-US" sz="1200" kern="1200" dirty="0">
              <a:solidFill>
                <a:schemeClr val="tx1"/>
              </a:solidFill>
              <a:latin typeface="+mn-lt"/>
              <a:ea typeface="+mn-ea"/>
              <a:cs typeface="+mn-cs"/>
            </a:endParaRPr>
          </a:p>
          <a:p>
            <a:r>
              <a:rPr lang="en-US" sz="1200" b="1" kern="1200" dirty="0">
                <a:solidFill>
                  <a:schemeClr val="tx1"/>
                </a:solidFill>
                <a:latin typeface="+mn-lt"/>
                <a:ea typeface="+mn-ea"/>
                <a:cs typeface="+mn-cs"/>
              </a:rPr>
              <a:t>Note:</a:t>
            </a:r>
            <a:r>
              <a:rPr lang="en-US" sz="1200" kern="1200" dirty="0">
                <a:solidFill>
                  <a:schemeClr val="tx1"/>
                </a:solidFill>
                <a:latin typeface="+mn-lt"/>
                <a:ea typeface="+mn-ea"/>
                <a:cs typeface="+mn-cs"/>
              </a:rPr>
              <a:t> Participants may observe a slight uphill grade on the right side of the ramp on the slide that might also slow the marble down. This grade doesn’t appear in lesson 3a. </a:t>
            </a:r>
          </a:p>
        </p:txBody>
      </p:sp>
      <p:sp>
        <p:nvSpPr>
          <p:cNvPr id="4" name="Slide Number Placeholder 3"/>
          <p:cNvSpPr>
            <a:spLocks noGrp="1"/>
          </p:cNvSpPr>
          <p:nvPr>
            <p:ph type="sldNum" sz="quarter" idx="10"/>
          </p:nvPr>
        </p:nvSpPr>
        <p:spPr/>
        <p:txBody>
          <a:bodyPr/>
          <a:lstStyle/>
          <a:p>
            <a:fld id="{458BEC4D-D1F7-4625-B0BA-2126EAFE9E6D}" type="slidenum">
              <a:rPr lang="en-US" smtClean="0"/>
              <a:pPr/>
              <a:t>34</a:t>
            </a:fld>
            <a:endParaRPr lang="en-US" dirty="0"/>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5 min</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a.</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Review the focus question on the slide.</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Invite participants to share their ideas for answering the question, using science ideas about energy and evidence from the previous</a:t>
            </a:r>
            <a:r>
              <a:rPr lang="en-US" sz="1200" kern="1200" baseline="0" dirty="0">
                <a:solidFill>
                  <a:schemeClr val="tx1"/>
                </a:solidFill>
                <a:latin typeface="+mn-lt"/>
                <a:ea typeface="+mn-ea"/>
                <a:cs typeface="+mn-cs"/>
              </a:rPr>
              <a:t> investigation</a:t>
            </a:r>
            <a:r>
              <a:rPr lang="en-US" sz="1200" kern="1200" dirty="0">
                <a:solidFill>
                  <a:schemeClr val="tx1"/>
                </a:solidFill>
                <a:latin typeface="+mn-lt"/>
                <a:ea typeface="+mn-ea"/>
                <a:cs typeface="+mn-cs"/>
              </a:rPr>
              <a:t>.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c. Encourage participants to agree, disagree, ask questions, or add to the ideas others share.</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d. During this discussion, record key ideas on chart paper.</a:t>
            </a:r>
            <a:endParaRPr lang="en-US" sz="14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458BEC4D-D1F7-4625-B0BA-2126EAFE9E6D}" type="slidenum">
              <a:rPr lang="en-US" smtClean="0">
                <a:solidFill>
                  <a:prstClr val="black"/>
                </a:solidFill>
              </a:rPr>
              <a:pPr/>
              <a:t>35</a:t>
            </a:fld>
            <a:endParaRPr lang="en-US" dirty="0">
              <a:solidFill>
                <a:prstClr val="black"/>
              </a:solidFill>
            </a:endParaRPr>
          </a:p>
        </p:txBody>
      </p:sp>
    </p:spTree>
    <p:extLst>
      <p:ext uri="{BB962C8B-B14F-4D97-AF65-F5344CB8AC3E}">
        <p14:creationId xmlns:p14="http://schemas.microsoft.com/office/powerpoint/2010/main" val="3171210263"/>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5 min</a:t>
            </a:r>
          </a:p>
          <a:p>
            <a:endParaRPr lang="en-US" sz="1200" kern="1200" dirty="0">
              <a:solidFill>
                <a:schemeClr val="tx1"/>
              </a:solidFill>
              <a:effectLst/>
              <a:latin typeface="+mn-lt"/>
              <a:ea typeface="+mn-ea"/>
              <a:cs typeface="+mn-cs"/>
            </a:endParaRPr>
          </a:p>
          <a:p>
            <a:pPr marL="0" marR="0" lvl="1"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latin typeface="+mn-lt"/>
                <a:ea typeface="+mn-ea"/>
                <a:cs typeface="+mn-cs"/>
              </a:rPr>
              <a:t>a.</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Review the key science ideas on the slide that answer the focus question. Emphasize that participants’ observations helped shape these responses.</a:t>
            </a:r>
          </a:p>
          <a:p>
            <a:pPr marL="228600" marR="0" lvl="1" indent="-228600" algn="l" defTabSz="914400" rtl="0" eaLnBrk="1" fontAlgn="auto" latinLnBrk="0" hangingPunct="1">
              <a:lnSpc>
                <a:spcPct val="100000"/>
              </a:lnSpc>
              <a:spcBef>
                <a:spcPts val="0"/>
              </a:spcBef>
              <a:spcAft>
                <a:spcPts val="0"/>
              </a:spcAft>
              <a:buClrTx/>
              <a:buSzTx/>
              <a:buFontTx/>
              <a:buNone/>
              <a:tabLst/>
              <a:defRPr/>
            </a:pPr>
            <a:endParaRPr lang="en-US" sz="1050" kern="1200" dirty="0">
              <a:solidFill>
                <a:schemeClr val="tx1"/>
              </a:solidFill>
              <a:latin typeface="+mn-lt"/>
              <a:ea typeface="+mn-ea"/>
              <a:cs typeface="+mn-cs"/>
            </a:endParaRPr>
          </a:p>
          <a:p>
            <a:pPr marL="0" marR="0" lvl="1" indent="0" algn="l" defTabSz="914400" rtl="0" eaLnBrk="1" fontAlgn="auto" latinLnBrk="0" hangingPunct="1">
              <a:lnSpc>
                <a:spcPct val="100000"/>
              </a:lnSpc>
              <a:spcBef>
                <a:spcPts val="0"/>
              </a:spcBef>
              <a:spcAft>
                <a:spcPts val="0"/>
              </a:spcAft>
              <a:buClrTx/>
              <a:buSzTx/>
              <a:buFontTx/>
              <a:buNone/>
              <a:tabLst/>
              <a:defRPr/>
            </a:pPr>
            <a:r>
              <a:rPr lang="en-US" sz="1050" kern="1200" dirty="0">
                <a:solidFill>
                  <a:schemeClr val="tx1"/>
                </a:solidFill>
                <a:latin typeface="+mn-lt"/>
                <a:ea typeface="+mn-ea"/>
                <a:cs typeface="+mn-cs"/>
              </a:rPr>
              <a:t>b. </a:t>
            </a:r>
            <a:r>
              <a:rPr lang="en-US" sz="1200" b="1" kern="1200" dirty="0">
                <a:solidFill>
                  <a:schemeClr val="tx1"/>
                </a:solidFill>
                <a:latin typeface="+mn-lt"/>
                <a:ea typeface="+mn-ea"/>
                <a:cs typeface="+mn-cs"/>
              </a:rPr>
              <a:t>Whole-group discussion:</a:t>
            </a:r>
            <a:r>
              <a:rPr lang="en-US" sz="1200" kern="1200" dirty="0">
                <a:solidFill>
                  <a:schemeClr val="tx1"/>
                </a:solidFill>
                <a:latin typeface="+mn-lt"/>
                <a:ea typeface="+mn-ea"/>
                <a:cs typeface="+mn-cs"/>
              </a:rPr>
              <a:t> “Does everyone agree with these ideas? Would you like to add or revise anything?”</a:t>
            </a:r>
          </a:p>
          <a:p>
            <a:pPr marL="0" marR="0" lvl="1" indent="0" algn="l" defTabSz="914400" rtl="0" eaLnBrk="1" fontAlgn="auto" latinLnBrk="0" hangingPunct="1">
              <a:lnSpc>
                <a:spcPct val="100000"/>
              </a:lnSpc>
              <a:spcBef>
                <a:spcPts val="0"/>
              </a:spcBef>
              <a:spcAft>
                <a:spcPts val="0"/>
              </a:spcAft>
              <a:buClrTx/>
              <a:buSzTx/>
              <a:buFontTx/>
              <a:buNone/>
              <a:tabLst/>
              <a:defRPr/>
            </a:pPr>
            <a:r>
              <a:rPr lang="en-US" sz="1050" kern="1200" dirty="0">
                <a:solidFill>
                  <a:schemeClr val="tx1"/>
                </a:solidFill>
                <a:latin typeface="+mn-lt"/>
                <a:ea typeface="+mn-ea"/>
                <a:cs typeface="+mn-cs"/>
              </a:rPr>
              <a:t> </a:t>
            </a:r>
          </a:p>
          <a:p>
            <a:r>
              <a:rPr lang="en-US" sz="1200" kern="1200" dirty="0">
                <a:solidFill>
                  <a:schemeClr val="tx1"/>
                </a:solidFill>
                <a:latin typeface="+mn-lt"/>
                <a:ea typeface="+mn-ea"/>
                <a:cs typeface="+mn-cs"/>
              </a:rPr>
              <a:t>c. Have participants copy these science ideas into their science notebooks under the focus question.</a:t>
            </a:r>
            <a:endParaRPr lang="en-US" sz="1050" kern="1200" dirty="0">
              <a:solidFill>
                <a:schemeClr val="tx1"/>
              </a:solidFill>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36</a:t>
            </a:fld>
            <a:endParaRPr lang="en-US" dirty="0"/>
          </a:p>
        </p:txBody>
      </p:sp>
    </p:spTree>
    <p:extLst>
      <p:ext uri="{BB962C8B-B14F-4D97-AF65-F5344CB8AC3E}">
        <p14:creationId xmlns:p14="http://schemas.microsoft.com/office/powerpoint/2010/main" val="1605073808"/>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Less than 1 min</a:t>
            </a:r>
          </a:p>
          <a:p>
            <a:endParaRPr lang="en-US" dirty="0"/>
          </a:p>
          <a:p>
            <a:pPr marL="0" lvl="1"/>
            <a:r>
              <a:rPr lang="en-US" sz="1200" kern="1200" dirty="0">
                <a:solidFill>
                  <a:schemeClr val="tx1"/>
                </a:solidFill>
                <a:latin typeface="+mn-lt"/>
                <a:ea typeface="+mn-ea"/>
                <a:cs typeface="+mn-cs"/>
              </a:rPr>
              <a:t>a. Read the focus question on the slide.</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Emphasize that this question will guide student learning throughout ET lesson 4a.</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c. Ask participants to write the focus question in their science notebooks and draw a box around it.</a:t>
            </a: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37</a:t>
            </a:fld>
            <a:endParaRPr lang="en-US" dirty="0"/>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20</a:t>
            </a:r>
            <a:r>
              <a:rPr lang="en-US" baseline="0" dirty="0"/>
              <a:t> min</a:t>
            </a:r>
          </a:p>
          <a:p>
            <a:endParaRPr lang="en-US" baseline="0" dirty="0"/>
          </a:p>
          <a:p>
            <a:pPr marL="0" lvl="1"/>
            <a:r>
              <a:rPr lang="en-US" sz="1200" kern="1200" dirty="0">
                <a:solidFill>
                  <a:schemeClr val="tx1"/>
                </a:solidFill>
                <a:latin typeface="+mn-lt"/>
                <a:ea typeface="+mn-ea"/>
                <a:cs typeface="+mn-cs"/>
              </a:rPr>
              <a:t>a. Have participants locate ET handout 4.1 (Mumford and Leroy’s Big Crash, Part 3) in their lesson plans binders. They’ll also need to use lesson handouts 3.1 and</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3.2</a:t>
            </a:r>
            <a:r>
              <a:rPr lang="en-US" sz="1200" kern="1200" baseline="0" dirty="0">
                <a:solidFill>
                  <a:schemeClr val="tx1"/>
                </a:solidFill>
                <a:latin typeface="+mn-lt"/>
                <a:ea typeface="+mn-ea"/>
                <a:cs typeface="+mn-cs"/>
              </a:rPr>
              <a:t> and PD handout </a:t>
            </a:r>
            <a:r>
              <a:rPr lang="en-US" sz="1200" kern="1200" dirty="0">
                <a:solidFill>
                  <a:schemeClr val="tx1"/>
                </a:solidFill>
                <a:latin typeface="+mn-lt"/>
                <a:ea typeface="+mn-ea"/>
                <a:cs typeface="+mn-cs"/>
              </a:rPr>
              <a:t>6.10 as resources for this investigation.</a:t>
            </a:r>
          </a:p>
          <a:p>
            <a:pPr marL="0" lvl="1"/>
            <a:endParaRPr lang="en-US" sz="1200" kern="1200" dirty="0">
              <a:solidFill>
                <a:schemeClr val="tx1"/>
              </a:solidFill>
              <a:latin typeface="+mn-lt"/>
              <a:ea typeface="+mn-ea"/>
              <a:cs typeface="+mn-cs"/>
            </a:endParaRPr>
          </a:p>
          <a:p>
            <a:pPr marL="0" lvl="1"/>
            <a:r>
              <a:rPr lang="en-US" sz="1200" kern="1200" dirty="0">
                <a:solidFill>
                  <a:schemeClr val="tx1"/>
                </a:solidFill>
                <a:latin typeface="+mn-lt"/>
                <a:ea typeface="+mn-ea"/>
                <a:cs typeface="+mn-cs"/>
              </a:rPr>
              <a:t>b. Read part 3 of the story as participants follow along. Then discuss how Mumford’s energy changed costumes as he coasted from the top of the hill to the bottom. Focus on potential and kinetic energy, as well as energy increasing or decreasing.</a:t>
            </a:r>
          </a:p>
          <a:p>
            <a:pPr marL="0" lvl="1"/>
            <a:endParaRPr lang="en-US" sz="1200" b="1" kern="1200" dirty="0">
              <a:solidFill>
                <a:schemeClr val="tx1"/>
              </a:solidFill>
              <a:latin typeface="+mn-lt"/>
              <a:ea typeface="+mn-ea"/>
              <a:cs typeface="+mn-cs"/>
            </a:endParaRPr>
          </a:p>
          <a:p>
            <a:pPr marL="0" lvl="1"/>
            <a:r>
              <a:rPr lang="en-US" sz="1200" b="0" kern="1200" dirty="0">
                <a:solidFill>
                  <a:schemeClr val="tx1"/>
                </a:solidFill>
                <a:latin typeface="+mn-lt"/>
                <a:ea typeface="+mn-ea"/>
                <a:cs typeface="+mn-cs"/>
              </a:rPr>
              <a:t>c. </a:t>
            </a:r>
            <a:r>
              <a:rPr lang="en-US" sz="1200" b="1" kern="1200" dirty="0">
                <a:solidFill>
                  <a:schemeClr val="tx1"/>
                </a:solidFill>
                <a:latin typeface="+mn-lt"/>
                <a:ea typeface="+mn-ea"/>
                <a:cs typeface="+mn-cs"/>
              </a:rPr>
              <a:t>Pairs:</a:t>
            </a:r>
            <a:r>
              <a:rPr lang="en-US" sz="1200" kern="1200" dirty="0">
                <a:solidFill>
                  <a:schemeClr val="tx1"/>
                </a:solidFill>
                <a:latin typeface="+mn-lt"/>
                <a:ea typeface="+mn-ea"/>
                <a:cs typeface="+mn-cs"/>
              </a:rPr>
              <a:t> “Discuss the questions on the slide with an elbow partner and write your answers in your science notebooks. Make sure to include science ideas about energy and evidence from the handouts to support your answers.”</a:t>
            </a:r>
          </a:p>
          <a:p>
            <a:pPr marL="0" lvl="1"/>
            <a:endParaRPr lang="en-US" sz="1200" b="1" kern="1200" dirty="0">
              <a:solidFill>
                <a:schemeClr val="tx1"/>
              </a:solidFill>
              <a:latin typeface="+mn-lt"/>
              <a:ea typeface="+mn-ea"/>
              <a:cs typeface="+mn-cs"/>
            </a:endParaRPr>
          </a:p>
          <a:p>
            <a:pPr marL="0" lvl="1"/>
            <a:r>
              <a:rPr lang="en-US" sz="1200" b="0" kern="1200" dirty="0">
                <a:solidFill>
                  <a:schemeClr val="tx1"/>
                </a:solidFill>
                <a:latin typeface="+mn-lt"/>
                <a:ea typeface="+mn-ea"/>
                <a:cs typeface="+mn-cs"/>
              </a:rPr>
              <a:t>d. </a:t>
            </a:r>
            <a:r>
              <a:rPr lang="en-US" sz="1200" b="1" kern="1200" dirty="0">
                <a:solidFill>
                  <a:schemeClr val="tx1"/>
                </a:solidFill>
                <a:latin typeface="+mn-lt"/>
                <a:ea typeface="+mn-ea"/>
                <a:cs typeface="+mn-cs"/>
              </a:rPr>
              <a:t>Whole-group share-out:</a:t>
            </a:r>
            <a:r>
              <a:rPr lang="en-US" sz="1200" kern="1200" dirty="0">
                <a:solidFill>
                  <a:schemeClr val="tx1"/>
                </a:solidFill>
                <a:latin typeface="+mn-lt"/>
                <a:ea typeface="+mn-ea"/>
                <a:cs typeface="+mn-cs"/>
              </a:rPr>
              <a:t> Invite participants to share their ideas and evidence with the group. Probe participants’ responses and elicit differing points of view and evidence.</a:t>
            </a:r>
          </a:p>
          <a:p>
            <a:pPr marL="0" lvl="1"/>
            <a:endParaRPr lang="en-US" sz="1200" kern="1200" dirty="0">
              <a:solidFill>
                <a:schemeClr val="tx1"/>
              </a:solidFill>
              <a:latin typeface="+mn-lt"/>
              <a:ea typeface="+mn-ea"/>
              <a:cs typeface="+mn-cs"/>
            </a:endParaRPr>
          </a:p>
          <a:p>
            <a:pPr marL="0" lvl="1"/>
            <a:r>
              <a:rPr lang="en-US" sz="1200" kern="1200" dirty="0">
                <a:solidFill>
                  <a:schemeClr val="tx1"/>
                </a:solidFill>
                <a:latin typeface="+mn-lt"/>
                <a:ea typeface="+mn-ea"/>
                <a:cs typeface="+mn-cs"/>
              </a:rPr>
              <a:t>e. During this discussion, record key ideas on chart paper.</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Note:</a:t>
            </a:r>
            <a:r>
              <a:rPr lang="en-US" sz="1200" kern="1200" dirty="0">
                <a:solidFill>
                  <a:schemeClr val="tx1"/>
                </a:solidFill>
                <a:latin typeface="+mn-lt"/>
                <a:ea typeface="+mn-ea"/>
                <a:cs typeface="+mn-cs"/>
              </a:rPr>
              <a:t> If participants are having trouble with the concept of energy changing costumes, use the </a:t>
            </a:r>
            <a:r>
              <a:rPr lang="en-US" sz="1050" kern="1200" dirty="0">
                <a:solidFill>
                  <a:schemeClr val="tx1"/>
                </a:solidFill>
                <a:latin typeface="+mn-lt"/>
                <a:ea typeface="+mn-ea"/>
                <a:cs typeface="+mn-cs"/>
              </a:rPr>
              <a:t>ramp</a:t>
            </a:r>
            <a:r>
              <a:rPr lang="en-US" sz="1200" kern="1200" dirty="0">
                <a:solidFill>
                  <a:schemeClr val="tx1"/>
                </a:solidFill>
                <a:latin typeface="+mn-lt"/>
                <a:ea typeface="+mn-ea"/>
                <a:cs typeface="+mn-cs"/>
              </a:rPr>
              <a:t>-</a:t>
            </a:r>
            <a:r>
              <a:rPr lang="en-US" sz="1050" kern="1200" dirty="0">
                <a:solidFill>
                  <a:schemeClr val="tx1"/>
                </a:solidFill>
                <a:latin typeface="+mn-lt"/>
                <a:ea typeface="+mn-ea"/>
                <a:cs typeface="+mn-cs"/>
              </a:rPr>
              <a:t>and</a:t>
            </a:r>
            <a:r>
              <a:rPr lang="en-US" sz="1200" kern="1200" dirty="0">
                <a:solidFill>
                  <a:schemeClr val="tx1"/>
                </a:solidFill>
                <a:latin typeface="+mn-lt"/>
                <a:ea typeface="+mn-ea"/>
                <a:cs typeface="+mn-cs"/>
              </a:rPr>
              <a:t>-</a:t>
            </a:r>
            <a:r>
              <a:rPr lang="en-US" sz="1050" kern="1200" dirty="0">
                <a:solidFill>
                  <a:schemeClr val="tx1"/>
                </a:solidFill>
                <a:latin typeface="+mn-lt"/>
                <a:ea typeface="+mn-ea"/>
                <a:cs typeface="+mn-cs"/>
              </a:rPr>
              <a:t>marble</a:t>
            </a:r>
            <a:r>
              <a:rPr lang="en-US" sz="1200" kern="1200" dirty="0">
                <a:solidFill>
                  <a:schemeClr val="tx1"/>
                </a:solidFill>
                <a:latin typeface="+mn-lt"/>
                <a:ea typeface="+mn-ea"/>
                <a:cs typeface="+mn-cs"/>
              </a:rPr>
              <a:t> model to demonstrate</a:t>
            </a:r>
            <a:r>
              <a:rPr lang="en-US" sz="1200" kern="1200" baseline="0" dirty="0">
                <a:solidFill>
                  <a:schemeClr val="tx1"/>
                </a:solidFill>
                <a:latin typeface="+mn-lt"/>
                <a:ea typeface="+mn-ea"/>
                <a:cs typeface="+mn-cs"/>
              </a:rPr>
              <a:t> where energy transformations are taking place</a:t>
            </a:r>
            <a:r>
              <a:rPr lang="en-US" sz="1050" kern="1200" dirty="0">
                <a:solidFill>
                  <a:schemeClr val="tx1"/>
                </a:solidFill>
                <a:latin typeface="+mn-lt"/>
                <a:ea typeface="+mn-ea"/>
                <a:cs typeface="+mn-cs"/>
              </a:rPr>
              <a:t>.</a:t>
            </a: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38</a:t>
            </a:fld>
            <a:endParaRPr lang="en-US" dirty="0"/>
          </a:p>
        </p:txBody>
      </p:sp>
    </p:spTree>
    <p:extLst>
      <p:ext uri="{BB962C8B-B14F-4D97-AF65-F5344CB8AC3E}">
        <p14:creationId xmlns:p14="http://schemas.microsoft.com/office/powerpoint/2010/main" val="2936584137"/>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5 min</a:t>
            </a:r>
          </a:p>
          <a:p>
            <a:endParaRPr lang="en-US" dirty="0"/>
          </a:p>
          <a:p>
            <a:pPr marL="0" lvl="1"/>
            <a:r>
              <a:rPr lang="en-US" sz="1200" kern="1200" dirty="0">
                <a:solidFill>
                  <a:schemeClr val="tx1"/>
                </a:solidFill>
                <a:latin typeface="+mn-lt"/>
                <a:ea typeface="+mn-ea"/>
                <a:cs typeface="+mn-cs"/>
              </a:rPr>
              <a:t>a. Review the focus question on the slide.</a:t>
            </a:r>
          </a:p>
          <a:p>
            <a:endParaRPr lang="en-US" sz="1200" kern="1200" dirty="0">
              <a:solidFill>
                <a:schemeClr val="tx1"/>
              </a:solidFill>
              <a:latin typeface="+mn-lt"/>
              <a:ea typeface="+mn-ea"/>
              <a:cs typeface="+mn-cs"/>
            </a:endParaRPr>
          </a:p>
          <a:p>
            <a:pPr marL="0" lvl="1"/>
            <a:r>
              <a:rPr lang="en-US" sz="1200" kern="1200" dirty="0">
                <a:solidFill>
                  <a:schemeClr val="tx1"/>
                </a:solidFill>
                <a:latin typeface="+mn-lt"/>
                <a:ea typeface="+mn-ea"/>
                <a:cs typeface="+mn-cs"/>
              </a:rPr>
              <a:t>b. Invite participants to share their ideas for answering the question, using science ideas about energy and evidence from the previous investigation.</a:t>
            </a:r>
          </a:p>
          <a:p>
            <a:pPr marL="0" lvl="1"/>
            <a:endParaRPr lang="en-US" sz="1200" kern="1200" dirty="0">
              <a:solidFill>
                <a:schemeClr val="tx1"/>
              </a:solidFill>
              <a:latin typeface="+mn-lt"/>
              <a:ea typeface="+mn-ea"/>
              <a:cs typeface="+mn-cs"/>
            </a:endParaRPr>
          </a:p>
          <a:p>
            <a:pPr marL="0" lvl="1"/>
            <a:r>
              <a:rPr lang="en-US" sz="1200" kern="1200" dirty="0">
                <a:solidFill>
                  <a:schemeClr val="tx1"/>
                </a:solidFill>
                <a:latin typeface="+mn-lt"/>
                <a:ea typeface="+mn-ea"/>
                <a:cs typeface="+mn-cs"/>
              </a:rPr>
              <a:t>c. Encourage participants to agree, disagree, ask questions, or add to the ideas others share.</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d. During this discussion, record key ideas on chart paper.</a:t>
            </a: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39</a:t>
            </a:fld>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7"/>
          <p:cNvSpPr>
            <a:spLocks noGrp="1" noChangeArrowheads="1"/>
          </p:cNvSpPr>
          <p:nvPr>
            <p:ph type="sldNum" sz="quarter" idx="5"/>
          </p:nvPr>
        </p:nvSpPr>
        <p:spPr>
          <a:noFill/>
        </p:spPr>
        <p:txBody>
          <a:bodyPr/>
          <a:lstStyle>
            <a:lvl1pPr eaLnBrk="0" hangingPunct="0">
              <a:defRPr>
                <a:solidFill>
                  <a:schemeClr val="tx1"/>
                </a:solidFill>
                <a:latin typeface="Arial" charset="0"/>
              </a:defRPr>
            </a:lvl1pPr>
            <a:lvl2pPr marL="800177" indent="-307760" eaLnBrk="0" hangingPunct="0">
              <a:defRPr>
                <a:solidFill>
                  <a:schemeClr val="tx1"/>
                </a:solidFill>
                <a:latin typeface="Arial" charset="0"/>
              </a:defRPr>
            </a:lvl2pPr>
            <a:lvl3pPr marL="1231042" indent="-246208" eaLnBrk="0" hangingPunct="0">
              <a:defRPr>
                <a:solidFill>
                  <a:schemeClr val="tx1"/>
                </a:solidFill>
                <a:latin typeface="Arial" charset="0"/>
              </a:defRPr>
            </a:lvl3pPr>
            <a:lvl4pPr marL="1723458" indent="-246208" eaLnBrk="0" hangingPunct="0">
              <a:defRPr>
                <a:solidFill>
                  <a:schemeClr val="tx1"/>
                </a:solidFill>
                <a:latin typeface="Arial" charset="0"/>
              </a:defRPr>
            </a:lvl4pPr>
            <a:lvl5pPr marL="2215876" indent="-246208" eaLnBrk="0" hangingPunct="0">
              <a:defRPr>
                <a:solidFill>
                  <a:schemeClr val="tx1"/>
                </a:solidFill>
                <a:latin typeface="Arial" charset="0"/>
              </a:defRPr>
            </a:lvl5pPr>
            <a:lvl6pPr marL="2708292" indent="-246208" eaLnBrk="0" fontAlgn="base" hangingPunct="0">
              <a:spcBef>
                <a:spcPct val="0"/>
              </a:spcBef>
              <a:spcAft>
                <a:spcPct val="0"/>
              </a:spcAft>
              <a:defRPr>
                <a:solidFill>
                  <a:schemeClr val="tx1"/>
                </a:solidFill>
                <a:latin typeface="Arial" charset="0"/>
              </a:defRPr>
            </a:lvl6pPr>
            <a:lvl7pPr marL="3200709" indent="-246208" eaLnBrk="0" fontAlgn="base" hangingPunct="0">
              <a:spcBef>
                <a:spcPct val="0"/>
              </a:spcBef>
              <a:spcAft>
                <a:spcPct val="0"/>
              </a:spcAft>
              <a:defRPr>
                <a:solidFill>
                  <a:schemeClr val="tx1"/>
                </a:solidFill>
                <a:latin typeface="Arial" charset="0"/>
              </a:defRPr>
            </a:lvl7pPr>
            <a:lvl8pPr marL="3693126" indent="-246208" eaLnBrk="0" fontAlgn="base" hangingPunct="0">
              <a:spcBef>
                <a:spcPct val="0"/>
              </a:spcBef>
              <a:spcAft>
                <a:spcPct val="0"/>
              </a:spcAft>
              <a:defRPr>
                <a:solidFill>
                  <a:schemeClr val="tx1"/>
                </a:solidFill>
                <a:latin typeface="Arial" charset="0"/>
              </a:defRPr>
            </a:lvl8pPr>
            <a:lvl9pPr marL="4185543" indent="-246208" eaLnBrk="0" fontAlgn="base" hangingPunct="0">
              <a:spcBef>
                <a:spcPct val="0"/>
              </a:spcBef>
              <a:spcAft>
                <a:spcPct val="0"/>
              </a:spcAft>
              <a:defRPr>
                <a:solidFill>
                  <a:schemeClr val="tx1"/>
                </a:solidFill>
                <a:latin typeface="Arial" charset="0"/>
              </a:defRPr>
            </a:lvl9pPr>
          </a:lstStyle>
          <a:p>
            <a:pPr eaLnBrk="1" hangingPunct="1"/>
            <a:fld id="{4CBD8A22-17BE-48DC-9408-6BFC81FB80E2}" type="slidenum">
              <a:rPr lang="en-US" smtClean="0"/>
              <a:pPr eaLnBrk="1" hangingPunct="1"/>
              <a:t>4</a:t>
            </a:fld>
            <a:endParaRPr lang="en-US" dirty="0"/>
          </a:p>
        </p:txBody>
      </p:sp>
      <p:sp>
        <p:nvSpPr>
          <p:cNvPr id="45059" name="Rectangle 2"/>
          <p:cNvSpPr>
            <a:spLocks noGrp="1" noRot="1" noChangeAspect="1" noChangeArrowheads="1" noTextEdit="1"/>
          </p:cNvSpPr>
          <p:nvPr>
            <p:ph type="sldImg"/>
          </p:nvPr>
        </p:nvSpPr>
        <p:spPr>
          <a:ln/>
        </p:spPr>
      </p:sp>
      <p:sp>
        <p:nvSpPr>
          <p:cNvPr id="45060" name="Rectangle 3"/>
          <p:cNvSpPr>
            <a:spLocks noGrp="1" noChangeArrowheads="1"/>
          </p:cNvSpPr>
          <p:nvPr>
            <p:ph type="body" idx="1"/>
          </p:nvPr>
        </p:nvSpPr>
        <p:spPr>
          <a:noFill/>
        </p:spPr>
        <p:txBody>
          <a:bodyPr/>
          <a:lstStyle/>
          <a:p>
            <a:pPr eaLnBrk="1" hangingPunct="1"/>
            <a:r>
              <a:rPr lang="en-US" dirty="0"/>
              <a:t>10 min</a:t>
            </a:r>
          </a:p>
          <a:p>
            <a:pPr eaLnBrk="1" hangingPunct="1"/>
            <a:endParaRPr lang="en-US" dirty="0"/>
          </a:p>
          <a:p>
            <a:pPr lvl="0" fontAlgn="base"/>
            <a:r>
              <a:rPr lang="en-US" sz="1200" u="none" strike="noStrike" kern="1200" dirty="0">
                <a:solidFill>
                  <a:schemeClr val="tx1"/>
                </a:solidFill>
                <a:effectLst/>
                <a:latin typeface="+mn-lt"/>
                <a:ea typeface="+mn-ea"/>
                <a:cs typeface="+mn-cs"/>
              </a:rPr>
              <a:t>a. Point out the three tasks on the slide. Allow 4–5 minutes for participants to write their responses in their science notebooks.</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Have each participant share </a:t>
            </a:r>
            <a:r>
              <a:rPr lang="en-US" sz="1200" kern="1200" dirty="0">
                <a:solidFill>
                  <a:schemeClr val="tx1"/>
                </a:solidFill>
                <a:effectLst/>
                <a:latin typeface="+mn-lt"/>
                <a:ea typeface="+mn-ea"/>
                <a:cs typeface="+mn-cs"/>
              </a:rPr>
              <a:t>one idea about the science content storyline that she or he thinks is really important.</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c. Then ask participants to share their questions. If you can answer them quickly, go ahead and do so. If a question needs a more detailed response, write it down and schedule a time to address it. </a:t>
            </a:r>
          </a:p>
        </p:txBody>
      </p:sp>
      <p:sp>
        <p:nvSpPr>
          <p:cNvPr id="2" name="Footer Placeholder 1"/>
          <p:cNvSpPr>
            <a:spLocks noGrp="1"/>
          </p:cNvSpPr>
          <p:nvPr>
            <p:ph type="ftr" sz="quarter" idx="10"/>
          </p:nvPr>
        </p:nvSpPr>
        <p:spPr/>
        <p:txBody>
          <a:bodyPr/>
          <a:lstStyle/>
          <a:p>
            <a:pPr>
              <a:defRPr/>
            </a:pPr>
            <a:r>
              <a:rPr lang="en-US" dirty="0"/>
              <a:t>STeLLA Summer Institute I</a:t>
            </a:r>
          </a:p>
        </p:txBody>
      </p:sp>
      <p:sp>
        <p:nvSpPr>
          <p:cNvPr id="3" name="Header Placeholder 2"/>
          <p:cNvSpPr>
            <a:spLocks noGrp="1"/>
          </p:cNvSpPr>
          <p:nvPr>
            <p:ph type="hdr" sz="quarter" idx="11"/>
          </p:nvPr>
        </p:nvSpPr>
        <p:spPr/>
        <p:txBody>
          <a:bodyPr/>
          <a:lstStyle/>
          <a:p>
            <a:pPr>
              <a:defRPr/>
            </a:pPr>
            <a:r>
              <a:rPr lang="en-US" dirty="0"/>
              <a:t>BSCS</a:t>
            </a:r>
          </a:p>
        </p:txBody>
      </p:sp>
    </p:spTree>
    <p:extLst>
      <p:ext uri="{BB962C8B-B14F-4D97-AF65-F5344CB8AC3E}">
        <p14:creationId xmlns:p14="http://schemas.microsoft.com/office/powerpoint/2010/main" val="1529755675"/>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5 min</a:t>
            </a:r>
          </a:p>
          <a:p>
            <a:endParaRPr lang="en-US" sz="1200" kern="1200" dirty="0">
              <a:solidFill>
                <a:schemeClr val="tx1"/>
              </a:solidFill>
              <a:effectLst/>
              <a:latin typeface="+mn-lt"/>
              <a:ea typeface="+mn-ea"/>
              <a:cs typeface="+mn-cs"/>
            </a:endParaRPr>
          </a:p>
          <a:p>
            <a:pPr marL="0" marR="0" lvl="1"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latin typeface="+mn-lt"/>
                <a:ea typeface="+mn-ea"/>
                <a:cs typeface="+mn-cs"/>
              </a:rPr>
              <a:t>a.</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Review the key science ideas on the slide that answer the focus question. Emphasize that participants’ observations helped shape these responses.</a:t>
            </a:r>
          </a:p>
          <a:p>
            <a:pPr marL="228600" marR="0" lvl="1" indent="-228600" algn="l" defTabSz="914400" rtl="0" eaLnBrk="1" fontAlgn="auto" latinLnBrk="0" hangingPunct="1">
              <a:lnSpc>
                <a:spcPct val="100000"/>
              </a:lnSpc>
              <a:spcBef>
                <a:spcPts val="0"/>
              </a:spcBef>
              <a:spcAft>
                <a:spcPts val="0"/>
              </a:spcAft>
              <a:buClrTx/>
              <a:buSzTx/>
              <a:buFontTx/>
              <a:buNone/>
              <a:tabLst/>
              <a:defRPr/>
            </a:pPr>
            <a:endParaRPr lang="en-US" sz="1050" kern="1200" dirty="0">
              <a:solidFill>
                <a:schemeClr val="tx1"/>
              </a:solidFill>
              <a:latin typeface="+mn-lt"/>
              <a:ea typeface="+mn-ea"/>
              <a:cs typeface="+mn-cs"/>
            </a:endParaRPr>
          </a:p>
          <a:p>
            <a:pPr marL="0" marR="0" lvl="1" indent="0" algn="l" defTabSz="914400" rtl="0" eaLnBrk="1" fontAlgn="auto" latinLnBrk="0" hangingPunct="1">
              <a:lnSpc>
                <a:spcPct val="100000"/>
              </a:lnSpc>
              <a:spcBef>
                <a:spcPts val="0"/>
              </a:spcBef>
              <a:spcAft>
                <a:spcPts val="0"/>
              </a:spcAft>
              <a:buClrTx/>
              <a:buSzTx/>
              <a:buFontTx/>
              <a:buNone/>
              <a:tabLst/>
              <a:defRPr/>
            </a:pPr>
            <a:r>
              <a:rPr lang="en-US" sz="1050" kern="1200" dirty="0">
                <a:solidFill>
                  <a:schemeClr val="tx1"/>
                </a:solidFill>
                <a:latin typeface="+mn-lt"/>
                <a:ea typeface="+mn-ea"/>
                <a:cs typeface="+mn-cs"/>
              </a:rPr>
              <a:t>b. </a:t>
            </a:r>
            <a:r>
              <a:rPr lang="en-US" sz="1200" b="1" kern="1200" dirty="0">
                <a:solidFill>
                  <a:schemeClr val="tx1"/>
                </a:solidFill>
                <a:latin typeface="+mn-lt"/>
                <a:ea typeface="+mn-ea"/>
                <a:cs typeface="+mn-cs"/>
              </a:rPr>
              <a:t>Whole-group discussion:</a:t>
            </a:r>
            <a:r>
              <a:rPr lang="en-US" sz="1200" kern="1200" dirty="0">
                <a:solidFill>
                  <a:schemeClr val="tx1"/>
                </a:solidFill>
                <a:latin typeface="+mn-lt"/>
                <a:ea typeface="+mn-ea"/>
                <a:cs typeface="+mn-cs"/>
              </a:rPr>
              <a:t> “Does everyone agree with these ideas? Would you like to add or revise anything?”</a:t>
            </a:r>
          </a:p>
          <a:p>
            <a:pPr marL="0" marR="0" lvl="1" indent="0" algn="l" defTabSz="914400" rtl="0" eaLnBrk="1" fontAlgn="auto" latinLnBrk="0" hangingPunct="1">
              <a:lnSpc>
                <a:spcPct val="100000"/>
              </a:lnSpc>
              <a:spcBef>
                <a:spcPts val="0"/>
              </a:spcBef>
              <a:spcAft>
                <a:spcPts val="0"/>
              </a:spcAft>
              <a:buClrTx/>
              <a:buSzTx/>
              <a:buFontTx/>
              <a:buNone/>
              <a:tabLst/>
              <a:defRPr/>
            </a:pPr>
            <a:r>
              <a:rPr lang="en-US" sz="1050" kern="1200" dirty="0">
                <a:solidFill>
                  <a:schemeClr val="tx1"/>
                </a:solidFill>
                <a:latin typeface="+mn-lt"/>
                <a:ea typeface="+mn-ea"/>
                <a:cs typeface="+mn-cs"/>
              </a:rPr>
              <a:t> </a:t>
            </a:r>
          </a:p>
          <a:p>
            <a:r>
              <a:rPr lang="en-US" sz="1200" kern="1200" dirty="0">
                <a:solidFill>
                  <a:schemeClr val="tx1"/>
                </a:solidFill>
                <a:latin typeface="+mn-lt"/>
                <a:ea typeface="+mn-ea"/>
                <a:cs typeface="+mn-cs"/>
              </a:rPr>
              <a:t>c. Have participants copy these science ideas into their science notebooks under the focus question.</a:t>
            </a:r>
            <a:endParaRPr lang="en-US" sz="1050" kern="1200" dirty="0">
              <a:solidFill>
                <a:schemeClr val="tx1"/>
              </a:solidFill>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40</a:t>
            </a:fld>
            <a:endParaRPr lang="en-US" dirty="0"/>
          </a:p>
        </p:txBody>
      </p:sp>
    </p:spTree>
    <p:extLst>
      <p:ext uri="{BB962C8B-B14F-4D97-AF65-F5344CB8AC3E}">
        <p14:creationId xmlns:p14="http://schemas.microsoft.com/office/powerpoint/2010/main" val="1605073808"/>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7"/>
          <p:cNvSpPr>
            <a:spLocks noGrp="1" noChangeArrowheads="1"/>
          </p:cNvSpPr>
          <p:nvPr>
            <p:ph type="sldNum" sz="quarter" idx="5"/>
          </p:nvPr>
        </p:nvSpPr>
        <p:spPr>
          <a:noFill/>
        </p:spPr>
        <p:txBody>
          <a:bodyPr/>
          <a:lstStyle>
            <a:lvl1pPr defTabSz="1041077" eaLnBrk="0" hangingPunct="0">
              <a:defRPr>
                <a:solidFill>
                  <a:schemeClr val="tx1"/>
                </a:solidFill>
                <a:latin typeface="Arial" charset="0"/>
              </a:defRPr>
            </a:lvl1pPr>
            <a:lvl2pPr marL="830024" indent="-319239" defTabSz="1041077" eaLnBrk="0" hangingPunct="0">
              <a:defRPr>
                <a:solidFill>
                  <a:schemeClr val="tx1"/>
                </a:solidFill>
                <a:latin typeface="Arial" charset="0"/>
              </a:defRPr>
            </a:lvl2pPr>
            <a:lvl3pPr marL="1276960" indent="-255393" defTabSz="1041077" eaLnBrk="0" hangingPunct="0">
              <a:defRPr>
                <a:solidFill>
                  <a:schemeClr val="tx1"/>
                </a:solidFill>
                <a:latin typeface="Arial" charset="0"/>
              </a:defRPr>
            </a:lvl3pPr>
            <a:lvl4pPr marL="1787744" indent="-255393" defTabSz="1041077" eaLnBrk="0" hangingPunct="0">
              <a:defRPr>
                <a:solidFill>
                  <a:schemeClr val="tx1"/>
                </a:solidFill>
                <a:latin typeface="Arial" charset="0"/>
              </a:defRPr>
            </a:lvl4pPr>
            <a:lvl5pPr marL="2298528" indent="-255393" defTabSz="1041077" eaLnBrk="0" hangingPunct="0">
              <a:defRPr>
                <a:solidFill>
                  <a:schemeClr val="tx1"/>
                </a:solidFill>
                <a:latin typeface="Arial" charset="0"/>
              </a:defRPr>
            </a:lvl5pPr>
            <a:lvl6pPr marL="2809312" indent="-255393" defTabSz="1041077" eaLnBrk="0" fontAlgn="base" hangingPunct="0">
              <a:spcBef>
                <a:spcPct val="0"/>
              </a:spcBef>
              <a:spcAft>
                <a:spcPct val="0"/>
              </a:spcAft>
              <a:defRPr>
                <a:solidFill>
                  <a:schemeClr val="tx1"/>
                </a:solidFill>
                <a:latin typeface="Arial" charset="0"/>
              </a:defRPr>
            </a:lvl6pPr>
            <a:lvl7pPr marL="3320096" indent="-255393" defTabSz="1041077" eaLnBrk="0" fontAlgn="base" hangingPunct="0">
              <a:spcBef>
                <a:spcPct val="0"/>
              </a:spcBef>
              <a:spcAft>
                <a:spcPct val="0"/>
              </a:spcAft>
              <a:defRPr>
                <a:solidFill>
                  <a:schemeClr val="tx1"/>
                </a:solidFill>
                <a:latin typeface="Arial" charset="0"/>
              </a:defRPr>
            </a:lvl7pPr>
            <a:lvl8pPr marL="3830880" indent="-255393" defTabSz="1041077" eaLnBrk="0" fontAlgn="base" hangingPunct="0">
              <a:spcBef>
                <a:spcPct val="0"/>
              </a:spcBef>
              <a:spcAft>
                <a:spcPct val="0"/>
              </a:spcAft>
              <a:defRPr>
                <a:solidFill>
                  <a:schemeClr val="tx1"/>
                </a:solidFill>
                <a:latin typeface="Arial" charset="0"/>
              </a:defRPr>
            </a:lvl8pPr>
            <a:lvl9pPr marL="4341663" indent="-255393" defTabSz="1041077" eaLnBrk="0" fontAlgn="base" hangingPunct="0">
              <a:spcBef>
                <a:spcPct val="0"/>
              </a:spcBef>
              <a:spcAft>
                <a:spcPct val="0"/>
              </a:spcAft>
              <a:defRPr>
                <a:solidFill>
                  <a:schemeClr val="tx1"/>
                </a:solidFill>
                <a:latin typeface="Arial" charset="0"/>
              </a:defRPr>
            </a:lvl9pPr>
          </a:lstStyle>
          <a:p>
            <a:pPr eaLnBrk="1" hangingPunct="1"/>
            <a:fld id="{CEF75F18-AFB6-4572-AC42-674F7D480E33}" type="slidenum">
              <a:rPr lang="en-US" smtClean="0"/>
              <a:pPr eaLnBrk="1" hangingPunct="1"/>
              <a:t>41</a:t>
            </a:fld>
            <a:endParaRPr lang="en-US" dirty="0"/>
          </a:p>
        </p:txBody>
      </p:sp>
      <p:sp>
        <p:nvSpPr>
          <p:cNvPr id="67587" name="Rectangle 2"/>
          <p:cNvSpPr>
            <a:spLocks noGrp="1" noRot="1" noChangeAspect="1" noChangeArrowheads="1" noTextEdit="1"/>
          </p:cNvSpPr>
          <p:nvPr>
            <p:ph type="sldImg"/>
          </p:nvPr>
        </p:nvSpPr>
        <p:spPr>
          <a:ln/>
        </p:spPr>
      </p:sp>
      <p:sp>
        <p:nvSpPr>
          <p:cNvPr id="67588" name="Rectangle 3"/>
          <p:cNvSpPr>
            <a:spLocks noGrp="1" noChangeArrowheads="1"/>
          </p:cNvSpPr>
          <p:nvPr>
            <p:ph type="body" idx="1"/>
          </p:nvPr>
        </p:nvSpPr>
        <p:spPr>
          <a:noFill/>
        </p:spPr>
        <p:txBody>
          <a:bodyPr/>
          <a:lstStyle/>
          <a:p>
            <a:pPr eaLnBrk="1" hangingPunct="1"/>
            <a:r>
              <a:rPr lang="en-US" dirty="0"/>
              <a:t>Less than 1 min</a:t>
            </a:r>
          </a:p>
          <a:p>
            <a:pPr eaLnBrk="1" hangingPunct="1"/>
            <a:endParaRPr lang="en-US" dirty="0"/>
          </a:p>
          <a:p>
            <a:pPr eaLnBrk="1" hangingPunct="1"/>
            <a:r>
              <a:rPr lang="en-US" sz="1200" kern="1200" dirty="0">
                <a:solidFill>
                  <a:schemeClr val="tx1"/>
                </a:solidFill>
                <a:latin typeface="+mn-lt"/>
                <a:ea typeface="+mn-ea"/>
                <a:cs typeface="+mn-cs"/>
              </a:rPr>
              <a:t>a. Read the focus question on the slide.</a:t>
            </a:r>
          </a:p>
          <a:p>
            <a:pPr eaLnBrk="1" hangingPunct="1"/>
            <a:endParaRPr lang="en-US" sz="1200" kern="1200" dirty="0">
              <a:solidFill>
                <a:schemeClr val="tx1"/>
              </a:solidFill>
              <a:latin typeface="+mn-lt"/>
              <a:ea typeface="+mn-ea"/>
              <a:cs typeface="+mn-cs"/>
            </a:endParaRPr>
          </a:p>
          <a:p>
            <a:pPr eaLnBrk="1" hangingPunct="1"/>
            <a:r>
              <a:rPr lang="en-US" sz="1200" kern="1200" dirty="0">
                <a:solidFill>
                  <a:schemeClr val="tx1"/>
                </a:solidFill>
                <a:latin typeface="+mn-lt"/>
                <a:ea typeface="+mn-ea"/>
                <a:cs typeface="+mn-cs"/>
              </a:rPr>
              <a:t>b. “To help us answer this focus question, we’re going to explore STeLLA strategy C: Select activities that are matched to the learning goal.”</a:t>
            </a:r>
            <a:endParaRPr lang="en-US" dirty="0"/>
          </a:p>
        </p:txBody>
      </p:sp>
      <p:sp>
        <p:nvSpPr>
          <p:cNvPr id="2" name="Date Placeholder 1"/>
          <p:cNvSpPr>
            <a:spLocks noGrp="1"/>
          </p:cNvSpPr>
          <p:nvPr>
            <p:ph type="dt" idx="10"/>
          </p:nvPr>
        </p:nvSpPr>
        <p:spPr/>
        <p:txBody>
          <a:bodyPr/>
          <a:lstStyle/>
          <a:p>
            <a:pPr>
              <a:defRPr/>
            </a:pPr>
            <a:fld id="{9A1A3A9F-C2AF-40CB-A81A-BE591E4454C3}" type="datetime1">
              <a:rPr lang="en-US" smtClean="0"/>
              <a:pPr>
                <a:defRPr/>
              </a:pPr>
              <a:t>1/7/2020</a:t>
            </a:fld>
            <a:endParaRPr lang="en-US" dirty="0"/>
          </a:p>
        </p:txBody>
      </p:sp>
      <p:sp>
        <p:nvSpPr>
          <p:cNvPr id="3" name="Footer Placeholder 2"/>
          <p:cNvSpPr>
            <a:spLocks noGrp="1"/>
          </p:cNvSpPr>
          <p:nvPr>
            <p:ph type="ftr" sz="quarter" idx="11"/>
          </p:nvPr>
        </p:nvSpPr>
        <p:spPr/>
        <p:txBody>
          <a:bodyPr/>
          <a:lstStyle/>
          <a:p>
            <a:pPr>
              <a:defRPr/>
            </a:pPr>
            <a:r>
              <a:rPr lang="en-US" dirty="0"/>
              <a:t>STeLLA Summer Institute I</a:t>
            </a:r>
          </a:p>
        </p:txBody>
      </p:sp>
      <p:sp>
        <p:nvSpPr>
          <p:cNvPr id="4" name="Header Placeholder 3"/>
          <p:cNvSpPr>
            <a:spLocks noGrp="1"/>
          </p:cNvSpPr>
          <p:nvPr>
            <p:ph type="hdr" sz="quarter" idx="12"/>
          </p:nvPr>
        </p:nvSpPr>
        <p:spPr/>
        <p:txBody>
          <a:bodyPr/>
          <a:lstStyle/>
          <a:p>
            <a:pPr>
              <a:defRPr/>
            </a:pPr>
            <a:r>
              <a:rPr lang="en-US" dirty="0"/>
              <a:t>BSCS</a:t>
            </a:r>
          </a:p>
        </p:txBody>
      </p:sp>
    </p:spTree>
    <p:extLst>
      <p:ext uri="{BB962C8B-B14F-4D97-AF65-F5344CB8AC3E}">
        <p14:creationId xmlns:p14="http://schemas.microsoft.com/office/powerpoint/2010/main" val="3524451606"/>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Slide Image Placeholder 1"/>
          <p:cNvSpPr>
            <a:spLocks noGrp="1" noRot="1" noChangeAspect="1" noTextEdit="1"/>
          </p:cNvSpPr>
          <p:nvPr>
            <p:ph type="sldImg"/>
          </p:nvPr>
        </p:nvSpPr>
        <p:spPr>
          <a:ln/>
        </p:spPr>
      </p:sp>
      <p:sp>
        <p:nvSpPr>
          <p:cNvPr id="47107" name="Notes Placeholder 2"/>
          <p:cNvSpPr>
            <a:spLocks noGrp="1"/>
          </p:cNvSpPr>
          <p:nvPr>
            <p:ph type="body" idx="1"/>
          </p:nvPr>
        </p:nvSpPr>
        <p:spPr>
          <a:noFill/>
        </p:spPr>
        <p:txBody>
          <a:bodyPr/>
          <a:lstStyle/>
          <a:p>
            <a:pPr defTabSz="931637" eaLnBrk="0" fontAlgn="base" hangingPunct="0">
              <a:spcBef>
                <a:spcPct val="30000"/>
              </a:spcBef>
              <a:spcAft>
                <a:spcPct val="0"/>
              </a:spcAft>
              <a:defRPr/>
            </a:pPr>
            <a:r>
              <a:rPr lang="en-US" dirty="0"/>
              <a:t>25 min</a:t>
            </a:r>
          </a:p>
          <a:p>
            <a:pPr defTabSz="931637" eaLnBrk="0" fontAlgn="base" hangingPunct="0">
              <a:spcBef>
                <a:spcPct val="30000"/>
              </a:spcBef>
              <a:spcAft>
                <a:spcPct val="0"/>
              </a:spcAft>
              <a:defRPr/>
            </a:pPr>
            <a:endParaRPr lang="en-US" dirty="0"/>
          </a:p>
          <a:p>
            <a:pPr marL="0" marR="0" lvl="0" indent="0" algn="l" defTabSz="914400" rtl="0" eaLnBrk="1" fontAlgn="base" latinLnBrk="0" hangingPunct="1">
              <a:lnSpc>
                <a:spcPct val="100000"/>
              </a:lnSpc>
              <a:spcBef>
                <a:spcPts val="0"/>
              </a:spcBef>
              <a:spcAft>
                <a:spcPts val="0"/>
              </a:spcAft>
              <a:buClrTx/>
              <a:buSzTx/>
              <a:buFontTx/>
              <a:buNone/>
              <a:tabLst/>
              <a:defRPr/>
            </a:pPr>
            <a:r>
              <a:rPr lang="en-US" sz="1200" u="none" strike="noStrike" kern="1200" dirty="0">
                <a:solidFill>
                  <a:schemeClr val="tx1"/>
                </a:solidFill>
                <a:effectLst/>
                <a:latin typeface="+mn-lt"/>
                <a:ea typeface="+mn-ea"/>
                <a:cs typeface="+mn-cs"/>
              </a:rPr>
              <a:t>a. </a:t>
            </a:r>
            <a:r>
              <a:rPr lang="en-US" sz="1200" kern="1200" dirty="0">
                <a:solidFill>
                  <a:schemeClr val="tx1"/>
                </a:solidFill>
                <a:latin typeface="+mn-lt"/>
                <a:ea typeface="+mn-ea"/>
                <a:cs typeface="+mn-cs"/>
              </a:rPr>
              <a:t>Ask participants to locate the section on strategy C in the STeLLA strategies booklet. </a:t>
            </a:r>
            <a:endParaRPr lang="en-US" sz="1200" u="none" strike="noStrike" kern="1200" dirty="0">
              <a:solidFill>
                <a:schemeClr val="tx1"/>
              </a:solidFill>
              <a:effectLst/>
              <a:latin typeface="+mn-lt"/>
              <a:ea typeface="+mn-ea"/>
              <a:cs typeface="+mn-cs"/>
            </a:endParaRPr>
          </a:p>
          <a:p>
            <a:pPr lvl="0" fontAlgn="base"/>
            <a:endParaRPr lang="en-US" sz="1200" u="none" strike="noStrike" kern="1200" dirty="0">
              <a:solidFill>
                <a:schemeClr val="tx1"/>
              </a:solidFill>
              <a:effectLst/>
              <a:latin typeface="+mn-lt"/>
              <a:ea typeface="+mn-ea"/>
              <a:cs typeface="+mn-cs"/>
            </a:endParaRPr>
          </a:p>
          <a:p>
            <a:pPr lvl="0" fontAlgn="base"/>
            <a:r>
              <a:rPr lang="en-US" sz="1200" u="none" strike="noStrike" kern="1200" dirty="0">
                <a:solidFill>
                  <a:schemeClr val="tx1"/>
                </a:solidFill>
                <a:effectLst/>
                <a:latin typeface="+mn-lt"/>
                <a:ea typeface="+mn-ea"/>
                <a:cs typeface="+mn-cs"/>
              </a:rPr>
              <a:t>b. Have one participant lead the group in creating a chart that summarizes the purpose and key features of strategy C: Select activities that are matched to the learning goal. </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c. </a:t>
            </a:r>
            <a:r>
              <a:rPr lang="en-US" sz="1200" b="1" kern="1200" dirty="0">
                <a:solidFill>
                  <a:schemeClr val="tx1"/>
                </a:solidFill>
                <a:latin typeface="+mn-lt"/>
                <a:ea typeface="+mn-ea"/>
                <a:cs typeface="+mn-cs"/>
              </a:rPr>
              <a:t>Ask:</a:t>
            </a:r>
            <a:r>
              <a:rPr lang="en-US" sz="1200" kern="1200" dirty="0">
                <a:solidFill>
                  <a:schemeClr val="tx1"/>
                </a:solidFill>
                <a:latin typeface="+mn-lt"/>
                <a:ea typeface="+mn-ea"/>
                <a:cs typeface="+mn-cs"/>
              </a:rPr>
              <a:t> “What does the strategies booklet say about science activities that are fun and engaging for students? </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Ideal responses: </a:t>
            </a:r>
            <a:endParaRPr lang="en-US" sz="1200" kern="1200" dirty="0">
              <a:solidFill>
                <a:schemeClr val="tx1"/>
              </a:solidFill>
              <a:latin typeface="+mn-lt"/>
              <a:ea typeface="+mn-ea"/>
              <a:cs typeface="+mn-cs"/>
            </a:endParaRPr>
          </a:p>
          <a:p>
            <a:pPr marL="137160" indent="-137160">
              <a:buFont typeface="Arial" pitchFamily="34" charset="0"/>
              <a:buChar char="•"/>
            </a:pPr>
            <a:r>
              <a:rPr lang="en-US" sz="1200" kern="1200" dirty="0">
                <a:solidFill>
                  <a:schemeClr val="tx1"/>
                </a:solidFill>
                <a:latin typeface="+mn-lt"/>
                <a:ea typeface="+mn-ea"/>
                <a:cs typeface="+mn-cs"/>
              </a:rPr>
              <a:t>Activities should be selected because they can support students in understanding the main learning goal, </a:t>
            </a:r>
            <a:r>
              <a:rPr lang="en-US" sz="1200" i="1" kern="1200" dirty="0">
                <a:solidFill>
                  <a:schemeClr val="tx1"/>
                </a:solidFill>
                <a:latin typeface="+mn-lt"/>
                <a:ea typeface="+mn-ea"/>
                <a:cs typeface="+mn-cs"/>
              </a:rPr>
              <a:t>not</a:t>
            </a:r>
            <a:r>
              <a:rPr lang="en-US" sz="1200" kern="1200" dirty="0">
                <a:solidFill>
                  <a:schemeClr val="tx1"/>
                </a:solidFill>
                <a:latin typeface="+mn-lt"/>
                <a:ea typeface="+mn-ea"/>
                <a:cs typeface="+mn-cs"/>
              </a:rPr>
              <a:t> because they’re fun or easy to do. </a:t>
            </a:r>
          </a:p>
          <a:p>
            <a:pPr marL="137160" indent="-137160">
              <a:buFont typeface="Arial" pitchFamily="34" charset="0"/>
              <a:buChar char="•"/>
            </a:pPr>
            <a:r>
              <a:rPr lang="en-US" sz="1200" kern="1200" dirty="0">
                <a:solidFill>
                  <a:schemeClr val="tx1"/>
                </a:solidFill>
                <a:latin typeface="+mn-lt"/>
                <a:ea typeface="+mn-ea"/>
                <a:cs typeface="+mn-cs"/>
              </a:rPr>
              <a:t>Avoid activities that are only topically related (e.g., something about plants); instead, activities should focus on a specific science idea that is closely linked to the main learning goal (e.g., Plants get their food by making it out of carbon dioxide, water, and light energy).</a:t>
            </a:r>
          </a:p>
          <a:p>
            <a:pPr marL="137160" indent="-137160">
              <a:buFont typeface="Arial" pitchFamily="34" charset="0"/>
              <a:buChar char="•"/>
            </a:pPr>
            <a:r>
              <a:rPr lang="en-US" sz="1200" kern="1200" dirty="0">
                <a:solidFill>
                  <a:schemeClr val="tx1"/>
                </a:solidFill>
                <a:latin typeface="+mn-lt"/>
                <a:ea typeface="+mn-ea"/>
                <a:cs typeface="+mn-cs"/>
              </a:rPr>
              <a:t>Activities should not just be interesting supplements to the science content storyline; they should help develop it.  </a:t>
            </a:r>
          </a:p>
          <a:p>
            <a:pPr marL="365760" indent="-182880">
              <a:buFont typeface="Arial" pitchFamily="34" charset="0"/>
              <a:buNone/>
            </a:pPr>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d. </a:t>
            </a:r>
            <a:r>
              <a:rPr lang="en-US" sz="1200" b="1" kern="1200" dirty="0">
                <a:solidFill>
                  <a:schemeClr val="tx1"/>
                </a:solidFill>
                <a:latin typeface="+mn-lt"/>
                <a:ea typeface="+mn-ea"/>
                <a:cs typeface="+mn-cs"/>
              </a:rPr>
              <a:t>Follow-up:</a:t>
            </a:r>
            <a:r>
              <a:rPr lang="en-US" sz="1200" kern="1200" dirty="0">
                <a:solidFill>
                  <a:schemeClr val="tx1"/>
                </a:solidFill>
                <a:latin typeface="+mn-lt"/>
                <a:ea typeface="+mn-ea"/>
                <a:cs typeface="+mn-cs"/>
              </a:rPr>
              <a:t> “Think back on science-lab activities in high school or college. Did these activities play a key role in helping you better understand the science concepts presented in textbooks or lectures? Or were they more like add-on activities that were </a:t>
            </a:r>
            <a:r>
              <a:rPr lang="en-US" sz="1200" kern="1200">
                <a:solidFill>
                  <a:schemeClr val="tx1"/>
                </a:solidFill>
                <a:latin typeface="+mn-lt"/>
                <a:ea typeface="+mn-ea"/>
                <a:cs typeface="+mn-cs"/>
              </a:rPr>
              <a:t>only loosely related </a:t>
            </a:r>
            <a:r>
              <a:rPr lang="en-US" sz="1200" kern="1200" dirty="0">
                <a:solidFill>
                  <a:schemeClr val="tx1"/>
                </a:solidFill>
                <a:latin typeface="+mn-lt"/>
                <a:ea typeface="+mn-ea"/>
                <a:cs typeface="+mn-cs"/>
              </a:rPr>
              <a:t>to the science concepts being taught?” </a:t>
            </a:r>
          </a:p>
          <a:p>
            <a:endParaRPr lang="en-US" sz="1200" b="1" kern="1200" dirty="0">
              <a:solidFill>
                <a:schemeClr val="tx1"/>
              </a:solidFill>
              <a:latin typeface="+mn-lt"/>
              <a:ea typeface="+mn-ea"/>
              <a:cs typeface="+mn-cs"/>
            </a:endParaRPr>
          </a:p>
          <a:p>
            <a:endParaRPr lang="en-US" sz="1200" kern="1200" dirty="0">
              <a:solidFill>
                <a:schemeClr val="tx1"/>
              </a:solidFill>
              <a:latin typeface="+mn-lt"/>
              <a:ea typeface="+mn-ea"/>
              <a:cs typeface="+mn-cs"/>
            </a:endParaRPr>
          </a:p>
        </p:txBody>
      </p:sp>
      <p:sp>
        <p:nvSpPr>
          <p:cNvPr id="47108" name="Slide Number Placeholder 3"/>
          <p:cNvSpPr>
            <a:spLocks noGrp="1"/>
          </p:cNvSpPr>
          <p:nvPr>
            <p:ph type="sldNum" sz="quarter" idx="5"/>
          </p:nvPr>
        </p:nvSpPr>
        <p:spPr>
          <a:noFill/>
        </p:spPr>
        <p:txBody>
          <a:bodyPr/>
          <a:lstStyle>
            <a:lvl1pPr eaLnBrk="0" hangingPunct="0">
              <a:defRPr>
                <a:solidFill>
                  <a:schemeClr val="tx1"/>
                </a:solidFill>
                <a:latin typeface="Arial" charset="0"/>
              </a:defRPr>
            </a:lvl1pPr>
            <a:lvl2pPr marL="800177" indent="-307760" eaLnBrk="0" hangingPunct="0">
              <a:defRPr>
                <a:solidFill>
                  <a:schemeClr val="tx1"/>
                </a:solidFill>
                <a:latin typeface="Arial" charset="0"/>
              </a:defRPr>
            </a:lvl2pPr>
            <a:lvl3pPr marL="1231042" indent="-246208" eaLnBrk="0" hangingPunct="0">
              <a:defRPr>
                <a:solidFill>
                  <a:schemeClr val="tx1"/>
                </a:solidFill>
                <a:latin typeface="Arial" charset="0"/>
              </a:defRPr>
            </a:lvl3pPr>
            <a:lvl4pPr marL="1723458" indent="-246208" eaLnBrk="0" hangingPunct="0">
              <a:defRPr>
                <a:solidFill>
                  <a:schemeClr val="tx1"/>
                </a:solidFill>
                <a:latin typeface="Arial" charset="0"/>
              </a:defRPr>
            </a:lvl4pPr>
            <a:lvl5pPr marL="2215876" indent="-246208" eaLnBrk="0" hangingPunct="0">
              <a:defRPr>
                <a:solidFill>
                  <a:schemeClr val="tx1"/>
                </a:solidFill>
                <a:latin typeface="Arial" charset="0"/>
              </a:defRPr>
            </a:lvl5pPr>
            <a:lvl6pPr marL="2708292" indent="-246208" eaLnBrk="0" fontAlgn="base" hangingPunct="0">
              <a:spcBef>
                <a:spcPct val="0"/>
              </a:spcBef>
              <a:spcAft>
                <a:spcPct val="0"/>
              </a:spcAft>
              <a:defRPr>
                <a:solidFill>
                  <a:schemeClr val="tx1"/>
                </a:solidFill>
                <a:latin typeface="Arial" charset="0"/>
              </a:defRPr>
            </a:lvl6pPr>
            <a:lvl7pPr marL="3200709" indent="-246208" eaLnBrk="0" fontAlgn="base" hangingPunct="0">
              <a:spcBef>
                <a:spcPct val="0"/>
              </a:spcBef>
              <a:spcAft>
                <a:spcPct val="0"/>
              </a:spcAft>
              <a:defRPr>
                <a:solidFill>
                  <a:schemeClr val="tx1"/>
                </a:solidFill>
                <a:latin typeface="Arial" charset="0"/>
              </a:defRPr>
            </a:lvl7pPr>
            <a:lvl8pPr marL="3693126" indent="-246208" eaLnBrk="0" fontAlgn="base" hangingPunct="0">
              <a:spcBef>
                <a:spcPct val="0"/>
              </a:spcBef>
              <a:spcAft>
                <a:spcPct val="0"/>
              </a:spcAft>
              <a:defRPr>
                <a:solidFill>
                  <a:schemeClr val="tx1"/>
                </a:solidFill>
                <a:latin typeface="Arial" charset="0"/>
              </a:defRPr>
            </a:lvl8pPr>
            <a:lvl9pPr marL="4185543" indent="-246208" eaLnBrk="0" fontAlgn="base" hangingPunct="0">
              <a:spcBef>
                <a:spcPct val="0"/>
              </a:spcBef>
              <a:spcAft>
                <a:spcPct val="0"/>
              </a:spcAft>
              <a:defRPr>
                <a:solidFill>
                  <a:schemeClr val="tx1"/>
                </a:solidFill>
                <a:latin typeface="Arial" charset="0"/>
              </a:defRPr>
            </a:lvl9pPr>
          </a:lstStyle>
          <a:p>
            <a:pPr eaLnBrk="1" hangingPunct="1"/>
            <a:fld id="{D441DCA0-2B53-4198-A98B-EC830D3D25E2}" type="slidenum">
              <a:rPr lang="en-US" smtClean="0"/>
              <a:pPr eaLnBrk="1" hangingPunct="1"/>
              <a:t>42</a:t>
            </a:fld>
            <a:endParaRPr lang="en-US" dirty="0"/>
          </a:p>
        </p:txBody>
      </p:sp>
      <p:sp>
        <p:nvSpPr>
          <p:cNvPr id="2" name="Footer Placeholder 1"/>
          <p:cNvSpPr>
            <a:spLocks noGrp="1"/>
          </p:cNvSpPr>
          <p:nvPr>
            <p:ph type="ftr" sz="quarter" idx="10"/>
          </p:nvPr>
        </p:nvSpPr>
        <p:spPr/>
        <p:txBody>
          <a:bodyPr/>
          <a:lstStyle/>
          <a:p>
            <a:pPr>
              <a:defRPr/>
            </a:pPr>
            <a:r>
              <a:rPr lang="en-US" dirty="0"/>
              <a:t>STeLLA Summer Institute I</a:t>
            </a:r>
          </a:p>
        </p:txBody>
      </p:sp>
      <p:sp>
        <p:nvSpPr>
          <p:cNvPr id="3" name="Header Placeholder 2"/>
          <p:cNvSpPr>
            <a:spLocks noGrp="1"/>
          </p:cNvSpPr>
          <p:nvPr>
            <p:ph type="hdr" sz="quarter" idx="11"/>
          </p:nvPr>
        </p:nvSpPr>
        <p:spPr/>
        <p:txBody>
          <a:bodyPr/>
          <a:lstStyle/>
          <a:p>
            <a:pPr>
              <a:defRPr/>
            </a:pPr>
            <a:r>
              <a:rPr lang="en-US" dirty="0"/>
              <a:t>BSCS</a:t>
            </a:r>
          </a:p>
        </p:txBody>
      </p:sp>
    </p:spTree>
    <p:extLst>
      <p:ext uri="{BB962C8B-B14F-4D97-AF65-F5344CB8AC3E}">
        <p14:creationId xmlns:p14="http://schemas.microsoft.com/office/powerpoint/2010/main" val="769764821"/>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7"/>
          <p:cNvSpPr>
            <a:spLocks noGrp="1" noChangeArrowheads="1"/>
          </p:cNvSpPr>
          <p:nvPr>
            <p:ph type="sldNum" sz="quarter" idx="5"/>
          </p:nvPr>
        </p:nvSpPr>
        <p:spPr>
          <a:noFill/>
        </p:spPr>
        <p:txBody>
          <a:bodyPr/>
          <a:lstStyle>
            <a:lvl1pPr eaLnBrk="0" hangingPunct="0">
              <a:defRPr>
                <a:solidFill>
                  <a:schemeClr val="tx1"/>
                </a:solidFill>
                <a:latin typeface="Arial" charset="0"/>
              </a:defRPr>
            </a:lvl1pPr>
            <a:lvl2pPr marL="757020" indent="-291161" eaLnBrk="0" hangingPunct="0">
              <a:defRPr>
                <a:solidFill>
                  <a:schemeClr val="tx1"/>
                </a:solidFill>
                <a:latin typeface="Arial" charset="0"/>
              </a:defRPr>
            </a:lvl2pPr>
            <a:lvl3pPr marL="1164647" indent="-232929" eaLnBrk="0" hangingPunct="0">
              <a:defRPr>
                <a:solidFill>
                  <a:schemeClr val="tx1"/>
                </a:solidFill>
                <a:latin typeface="Arial" charset="0"/>
              </a:defRPr>
            </a:lvl3pPr>
            <a:lvl4pPr marL="1630505" indent="-232929" eaLnBrk="0" hangingPunct="0">
              <a:defRPr>
                <a:solidFill>
                  <a:schemeClr val="tx1"/>
                </a:solidFill>
                <a:latin typeface="Arial" charset="0"/>
              </a:defRPr>
            </a:lvl4pPr>
            <a:lvl5pPr marL="2096365" indent="-232929" eaLnBrk="0" hangingPunct="0">
              <a:defRPr>
                <a:solidFill>
                  <a:schemeClr val="tx1"/>
                </a:solidFill>
                <a:latin typeface="Arial" charset="0"/>
              </a:defRPr>
            </a:lvl5pPr>
            <a:lvl6pPr marL="2562224" indent="-232929" eaLnBrk="0" fontAlgn="base" hangingPunct="0">
              <a:spcBef>
                <a:spcPct val="0"/>
              </a:spcBef>
              <a:spcAft>
                <a:spcPct val="0"/>
              </a:spcAft>
              <a:defRPr>
                <a:solidFill>
                  <a:schemeClr val="tx1"/>
                </a:solidFill>
                <a:latin typeface="Arial" charset="0"/>
              </a:defRPr>
            </a:lvl6pPr>
            <a:lvl7pPr marL="3028082" indent="-232929" eaLnBrk="0" fontAlgn="base" hangingPunct="0">
              <a:spcBef>
                <a:spcPct val="0"/>
              </a:spcBef>
              <a:spcAft>
                <a:spcPct val="0"/>
              </a:spcAft>
              <a:defRPr>
                <a:solidFill>
                  <a:schemeClr val="tx1"/>
                </a:solidFill>
                <a:latin typeface="Arial" charset="0"/>
              </a:defRPr>
            </a:lvl7pPr>
            <a:lvl8pPr marL="3493941" indent="-232929" eaLnBrk="0" fontAlgn="base" hangingPunct="0">
              <a:spcBef>
                <a:spcPct val="0"/>
              </a:spcBef>
              <a:spcAft>
                <a:spcPct val="0"/>
              </a:spcAft>
              <a:defRPr>
                <a:solidFill>
                  <a:schemeClr val="tx1"/>
                </a:solidFill>
                <a:latin typeface="Arial" charset="0"/>
              </a:defRPr>
            </a:lvl8pPr>
            <a:lvl9pPr marL="3959800" indent="-232929" eaLnBrk="0" fontAlgn="base" hangingPunct="0">
              <a:spcBef>
                <a:spcPct val="0"/>
              </a:spcBef>
              <a:spcAft>
                <a:spcPct val="0"/>
              </a:spcAft>
              <a:defRPr>
                <a:solidFill>
                  <a:schemeClr val="tx1"/>
                </a:solidFill>
                <a:latin typeface="Arial" charset="0"/>
              </a:defRPr>
            </a:lvl9pPr>
          </a:lstStyle>
          <a:p>
            <a:pPr eaLnBrk="1" hangingPunct="1"/>
            <a:fld id="{DE33E7E1-7144-4912-A4BE-73B7210918CA}" type="slidenum">
              <a:rPr lang="en-US" smtClean="0"/>
              <a:pPr eaLnBrk="1" hangingPunct="1"/>
              <a:t>43</a:t>
            </a:fld>
            <a:endParaRPr lang="en-US" dirty="0"/>
          </a:p>
        </p:txBody>
      </p:sp>
      <p:sp>
        <p:nvSpPr>
          <p:cNvPr id="48131" name="Rectangle 2"/>
          <p:cNvSpPr>
            <a:spLocks noGrp="1" noRot="1" noChangeAspect="1" noChangeArrowheads="1" noTextEdit="1"/>
          </p:cNvSpPr>
          <p:nvPr>
            <p:ph type="sldImg"/>
          </p:nvPr>
        </p:nvSpPr>
        <p:spPr>
          <a:ln/>
        </p:spPr>
      </p:sp>
      <p:sp>
        <p:nvSpPr>
          <p:cNvPr id="48132" name="Rectangle 3"/>
          <p:cNvSpPr>
            <a:spLocks noGrp="1" noChangeArrowheads="1"/>
          </p:cNvSpPr>
          <p:nvPr>
            <p:ph type="body" idx="1"/>
          </p:nvPr>
        </p:nvSpPr>
        <p:spPr>
          <a:noFill/>
        </p:spPr>
        <p:txBody>
          <a:bodyPr/>
          <a:lstStyle/>
          <a:p>
            <a:pPr eaLnBrk="1" hangingPunct="1"/>
            <a:r>
              <a:rPr lang="en-US" dirty="0"/>
              <a:t>1 min</a:t>
            </a:r>
          </a:p>
          <a:p>
            <a:pPr defTabSz="881390">
              <a:defRPr/>
            </a:pPr>
            <a:endParaRPr lang="en-US" dirty="0"/>
          </a:p>
          <a:p>
            <a:pPr lvl="0" fontAlgn="base"/>
            <a:r>
              <a:rPr lang="en-US" sz="1200" u="none" strike="noStrike" kern="1200" dirty="0">
                <a:solidFill>
                  <a:schemeClr val="tx1"/>
                </a:solidFill>
                <a:effectLst/>
                <a:latin typeface="+mn-lt"/>
                <a:ea typeface="+mn-ea"/>
                <a:cs typeface="+mn-cs"/>
              </a:rPr>
              <a:t>a. For this lesson analysis, participants will view a set of three video clips from one Energy Transfer lesson.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Review the main learning goal and focus question on the slide. Then introduce the analysis question: </a:t>
            </a:r>
            <a:r>
              <a:rPr lang="en-US" sz="1200" i="1" kern="1200" dirty="0">
                <a:solidFill>
                  <a:schemeClr val="tx1"/>
                </a:solidFill>
                <a:latin typeface="+mn-lt"/>
                <a:ea typeface="+mn-ea"/>
                <a:cs typeface="+mn-cs"/>
              </a:rPr>
              <a:t>Are the activities well matched to the main learning goal?</a:t>
            </a:r>
          </a:p>
        </p:txBody>
      </p:sp>
      <p:sp>
        <p:nvSpPr>
          <p:cNvPr id="2" name="Footer Placeholder 1"/>
          <p:cNvSpPr>
            <a:spLocks noGrp="1"/>
          </p:cNvSpPr>
          <p:nvPr>
            <p:ph type="ftr" sz="quarter" idx="10"/>
          </p:nvPr>
        </p:nvSpPr>
        <p:spPr/>
        <p:txBody>
          <a:bodyPr/>
          <a:lstStyle/>
          <a:p>
            <a:pPr>
              <a:defRPr/>
            </a:pPr>
            <a:r>
              <a:rPr lang="en-US" dirty="0"/>
              <a:t>STeLLA Summer Institute I</a:t>
            </a:r>
          </a:p>
        </p:txBody>
      </p:sp>
      <p:sp>
        <p:nvSpPr>
          <p:cNvPr id="3" name="Header Placeholder 2"/>
          <p:cNvSpPr>
            <a:spLocks noGrp="1"/>
          </p:cNvSpPr>
          <p:nvPr>
            <p:ph type="hdr" sz="quarter" idx="11"/>
          </p:nvPr>
        </p:nvSpPr>
        <p:spPr/>
        <p:txBody>
          <a:bodyPr/>
          <a:lstStyle/>
          <a:p>
            <a:pPr>
              <a:defRPr/>
            </a:pPr>
            <a:r>
              <a:rPr lang="en-US" dirty="0"/>
              <a:t>BSCS</a:t>
            </a:r>
          </a:p>
        </p:txBody>
      </p:sp>
    </p:spTree>
    <p:extLst>
      <p:ext uri="{BB962C8B-B14F-4D97-AF65-F5344CB8AC3E}">
        <p14:creationId xmlns:p14="http://schemas.microsoft.com/office/powerpoint/2010/main" val="1110457064"/>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Slide Image Placeholder 1"/>
          <p:cNvSpPr>
            <a:spLocks noGrp="1" noRot="1" noChangeAspect="1" noTextEdit="1"/>
          </p:cNvSpPr>
          <p:nvPr>
            <p:ph type="sldImg"/>
          </p:nvPr>
        </p:nvSpPr>
        <p:spPr>
          <a:ln/>
        </p:spPr>
      </p:sp>
      <p:sp>
        <p:nvSpPr>
          <p:cNvPr id="71683" name="Notes Placeholder 2"/>
          <p:cNvSpPr>
            <a:spLocks noGrp="1"/>
          </p:cNvSpPr>
          <p:nvPr>
            <p:ph type="body" idx="1"/>
          </p:nvPr>
        </p:nvSpPr>
        <p:spPr>
          <a:noFill/>
        </p:spPr>
        <p:txBody>
          <a:bodyPr/>
          <a:lstStyle/>
          <a:p>
            <a:r>
              <a:rPr lang="en-US" dirty="0"/>
              <a:t>50 min</a:t>
            </a:r>
          </a:p>
          <a:p>
            <a:endParaRPr lang="en-US" b="1" baseline="0" dirty="0"/>
          </a:p>
          <a:p>
            <a:pPr marL="0" marR="0" lvl="0" indent="0" algn="l" defTabSz="914400" rtl="0" eaLnBrk="1" fontAlgn="base" latinLnBrk="0" hangingPunct="1">
              <a:lnSpc>
                <a:spcPct val="100000"/>
              </a:lnSpc>
              <a:spcBef>
                <a:spcPts val="0"/>
              </a:spcBef>
              <a:spcAft>
                <a:spcPts val="0"/>
              </a:spcAft>
              <a:buClrTx/>
              <a:buSzTx/>
              <a:buFontTx/>
              <a:buNone/>
              <a:tabLst/>
              <a:defRPr/>
            </a:pPr>
            <a:r>
              <a:rPr lang="en-US" sz="1200" b="1" kern="1200" dirty="0">
                <a:solidFill>
                  <a:schemeClr val="tx1"/>
                </a:solidFill>
                <a:latin typeface="+mn-lt"/>
                <a:ea typeface="+mn-ea"/>
                <a:cs typeface="+mn-cs"/>
              </a:rPr>
              <a:t>Note:</a:t>
            </a:r>
            <a:r>
              <a:rPr lang="en-US" sz="1200" kern="1200" dirty="0">
                <a:solidFill>
                  <a:schemeClr val="tx1"/>
                </a:solidFill>
                <a:latin typeface="+mn-lt"/>
                <a:ea typeface="+mn-ea"/>
                <a:cs typeface="+mn-cs"/>
              </a:rPr>
              <a:t> Refer to the content background document as needed throughout this lesson analysis.</a:t>
            </a:r>
          </a:p>
          <a:p>
            <a:pPr lvl="0" fontAlgn="base"/>
            <a:endParaRPr lang="en-US" sz="1200" u="none" strike="noStrike" kern="1200" dirty="0">
              <a:solidFill>
                <a:schemeClr val="tx1"/>
              </a:solidFill>
              <a:effectLst/>
              <a:latin typeface="+mn-lt"/>
              <a:ea typeface="+mn-ea"/>
              <a:cs typeface="+mn-cs"/>
            </a:endParaRPr>
          </a:p>
          <a:p>
            <a:pPr lvl="0" fontAlgn="base"/>
            <a:r>
              <a:rPr lang="en-US" sz="1200" u="none" strike="noStrike" kern="1200" dirty="0">
                <a:solidFill>
                  <a:schemeClr val="tx1"/>
                </a:solidFill>
                <a:effectLst/>
                <a:latin typeface="+mn-lt"/>
                <a:ea typeface="+mn-ea"/>
                <a:cs typeface="+mn-cs"/>
              </a:rPr>
              <a:t>a. Have participants locate Analysis Guide C (handout 6.4) in their PD binders and read the main learning goal at the top of page 1. Then orient them to part 1 of the analysis guide. </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b. </a:t>
            </a:r>
            <a:r>
              <a:rPr lang="en-US" sz="1200" b="1" kern="1200" dirty="0">
                <a:solidFill>
                  <a:schemeClr val="tx1"/>
                </a:solidFill>
                <a:latin typeface="+mn-lt"/>
                <a:ea typeface="+mn-ea"/>
                <a:cs typeface="+mn-cs"/>
              </a:rPr>
              <a:t>Before each clip:</a:t>
            </a:r>
            <a:r>
              <a:rPr lang="en-US" sz="1200" kern="1200" dirty="0">
                <a:solidFill>
                  <a:schemeClr val="tx1"/>
                </a:solidFill>
                <a:latin typeface="+mn-lt"/>
                <a:ea typeface="+mn-ea"/>
                <a:cs typeface="+mn-cs"/>
              </a:rPr>
              <a:t> Have participants read the lesson context at the top of the corresponding video transcript.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c. Show each video clip.</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d. </a:t>
            </a:r>
            <a:r>
              <a:rPr lang="en-US" sz="1200" b="1" kern="1200" dirty="0">
                <a:solidFill>
                  <a:schemeClr val="tx1"/>
                </a:solidFill>
                <a:latin typeface="+mn-lt"/>
                <a:ea typeface="+mn-ea"/>
                <a:cs typeface="+mn-cs"/>
              </a:rPr>
              <a:t>After each clip (individuals</a:t>
            </a:r>
            <a:r>
              <a:rPr lang="en-US" sz="1200" b="1" kern="1200" baseline="0" dirty="0">
                <a:solidFill>
                  <a:schemeClr val="tx1"/>
                </a:solidFill>
                <a:latin typeface="+mn-lt"/>
                <a:ea typeface="+mn-ea"/>
                <a:cs typeface="+mn-cs"/>
              </a:rPr>
              <a:t> or pairs)</a:t>
            </a:r>
            <a:r>
              <a:rPr lang="en-US" sz="1200" b="1" kern="1200" dirty="0">
                <a:solidFill>
                  <a:schemeClr val="tx1"/>
                </a:solidFill>
                <a:latin typeface="+mn-lt"/>
                <a:ea typeface="+mn-ea"/>
                <a:cs typeface="+mn-cs"/>
              </a:rPr>
              <a:t>:</a:t>
            </a:r>
            <a:r>
              <a:rPr lang="en-US" sz="1200" kern="1200" dirty="0">
                <a:solidFill>
                  <a:schemeClr val="tx1"/>
                </a:solidFill>
                <a:latin typeface="+mn-lt"/>
                <a:ea typeface="+mn-ea"/>
                <a:cs typeface="+mn-cs"/>
              </a:rPr>
              <a:t> Allow time for participants to review the analysis guide, write down science ideas revealed in the activity, and assess how well matched these ideas are to the main learning goal. </a:t>
            </a:r>
          </a:p>
        </p:txBody>
      </p:sp>
      <p:sp>
        <p:nvSpPr>
          <p:cNvPr id="71684" name="Slide Number Placeholder 3"/>
          <p:cNvSpPr>
            <a:spLocks noGrp="1"/>
          </p:cNvSpPr>
          <p:nvPr>
            <p:ph type="sldNum" sz="quarter" idx="5"/>
          </p:nvPr>
        </p:nvSpPr>
        <p:spPr>
          <a:noFill/>
        </p:spPr>
        <p:txBody>
          <a:bodyPr/>
          <a:lstStyle>
            <a:lvl1pPr eaLnBrk="0" hangingPunct="0">
              <a:defRPr>
                <a:solidFill>
                  <a:schemeClr val="tx1"/>
                </a:solidFill>
                <a:latin typeface="Arial" charset="0"/>
              </a:defRPr>
            </a:lvl1pPr>
            <a:lvl2pPr marL="716130" indent="-275434" eaLnBrk="0" hangingPunct="0">
              <a:defRPr>
                <a:solidFill>
                  <a:schemeClr val="tx1"/>
                </a:solidFill>
                <a:latin typeface="Arial" charset="0"/>
              </a:defRPr>
            </a:lvl2pPr>
            <a:lvl3pPr marL="1101738" indent="-220348" eaLnBrk="0" hangingPunct="0">
              <a:defRPr>
                <a:solidFill>
                  <a:schemeClr val="tx1"/>
                </a:solidFill>
                <a:latin typeface="Arial" charset="0"/>
              </a:defRPr>
            </a:lvl3pPr>
            <a:lvl4pPr marL="1542433" indent="-220348" eaLnBrk="0" hangingPunct="0">
              <a:defRPr>
                <a:solidFill>
                  <a:schemeClr val="tx1"/>
                </a:solidFill>
                <a:latin typeface="Arial" charset="0"/>
              </a:defRPr>
            </a:lvl4pPr>
            <a:lvl5pPr marL="1983128" indent="-220348" eaLnBrk="0" hangingPunct="0">
              <a:defRPr>
                <a:solidFill>
                  <a:schemeClr val="tx1"/>
                </a:solidFill>
                <a:latin typeface="Arial" charset="0"/>
              </a:defRPr>
            </a:lvl5pPr>
            <a:lvl6pPr marL="2423823" indent="-220348" eaLnBrk="0" fontAlgn="base" hangingPunct="0">
              <a:spcBef>
                <a:spcPct val="0"/>
              </a:spcBef>
              <a:spcAft>
                <a:spcPct val="0"/>
              </a:spcAft>
              <a:defRPr>
                <a:solidFill>
                  <a:schemeClr val="tx1"/>
                </a:solidFill>
                <a:latin typeface="Arial" charset="0"/>
              </a:defRPr>
            </a:lvl6pPr>
            <a:lvl7pPr marL="2864518" indent="-220348" eaLnBrk="0" fontAlgn="base" hangingPunct="0">
              <a:spcBef>
                <a:spcPct val="0"/>
              </a:spcBef>
              <a:spcAft>
                <a:spcPct val="0"/>
              </a:spcAft>
              <a:defRPr>
                <a:solidFill>
                  <a:schemeClr val="tx1"/>
                </a:solidFill>
                <a:latin typeface="Arial" charset="0"/>
              </a:defRPr>
            </a:lvl7pPr>
            <a:lvl8pPr marL="3305213" indent="-220348" eaLnBrk="0" fontAlgn="base" hangingPunct="0">
              <a:spcBef>
                <a:spcPct val="0"/>
              </a:spcBef>
              <a:spcAft>
                <a:spcPct val="0"/>
              </a:spcAft>
              <a:defRPr>
                <a:solidFill>
                  <a:schemeClr val="tx1"/>
                </a:solidFill>
                <a:latin typeface="Arial" charset="0"/>
              </a:defRPr>
            </a:lvl8pPr>
            <a:lvl9pPr marL="3745908" indent="-220348" eaLnBrk="0" fontAlgn="base" hangingPunct="0">
              <a:spcBef>
                <a:spcPct val="0"/>
              </a:spcBef>
              <a:spcAft>
                <a:spcPct val="0"/>
              </a:spcAft>
              <a:defRPr>
                <a:solidFill>
                  <a:schemeClr val="tx1"/>
                </a:solidFill>
                <a:latin typeface="Arial" charset="0"/>
              </a:defRPr>
            </a:lvl9pPr>
          </a:lstStyle>
          <a:p>
            <a:pPr eaLnBrk="1" hangingPunct="1"/>
            <a:fld id="{DAB56088-0ABA-4738-B8BA-2D6F121AD02C}" type="slidenum">
              <a:rPr lang="en-US" smtClean="0"/>
              <a:pPr eaLnBrk="1" hangingPunct="1"/>
              <a:t>44</a:t>
            </a:fld>
            <a:endParaRPr lang="en-US" dirty="0"/>
          </a:p>
        </p:txBody>
      </p:sp>
    </p:spTree>
    <p:extLst>
      <p:ext uri="{BB962C8B-B14F-4D97-AF65-F5344CB8AC3E}">
        <p14:creationId xmlns:p14="http://schemas.microsoft.com/office/powerpoint/2010/main" val="2444682183"/>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12 min</a:t>
            </a:r>
          </a:p>
          <a:p>
            <a:endParaRPr lang="en-US" dirty="0"/>
          </a:p>
          <a:p>
            <a:pPr lvl="0" fontAlgn="base"/>
            <a:r>
              <a:rPr lang="en-US" sz="1200" b="0" u="none" strike="noStrike" kern="1200" dirty="0">
                <a:solidFill>
                  <a:schemeClr val="tx1"/>
                </a:solidFill>
                <a:effectLst/>
                <a:latin typeface="+mn-lt"/>
                <a:ea typeface="+mn-ea"/>
                <a:cs typeface="+mn-cs"/>
              </a:rPr>
              <a:t>a. </a:t>
            </a:r>
            <a:r>
              <a:rPr lang="en-US" sz="1200" b="1" u="none" strike="noStrike" kern="1200" dirty="0">
                <a:solidFill>
                  <a:schemeClr val="tx1"/>
                </a:solidFill>
                <a:effectLst/>
                <a:latin typeface="+mn-lt"/>
                <a:ea typeface="+mn-ea"/>
                <a:cs typeface="+mn-cs"/>
              </a:rPr>
              <a:t>Pairs:</a:t>
            </a:r>
            <a:r>
              <a:rPr lang="en-US" sz="1200" u="none" strike="noStrike" kern="1200" dirty="0">
                <a:solidFill>
                  <a:schemeClr val="tx1"/>
                </a:solidFill>
                <a:effectLst/>
                <a:latin typeface="+mn-lt"/>
                <a:ea typeface="+mn-ea"/>
                <a:cs typeface="+mn-cs"/>
              </a:rPr>
              <a:t> “Discuss the questions on the slide and be ready to share your ideas with the group.”</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b. </a:t>
            </a:r>
            <a:r>
              <a:rPr lang="en-US" sz="1200" b="1" kern="1200" dirty="0">
                <a:solidFill>
                  <a:schemeClr val="tx1"/>
                </a:solidFill>
                <a:latin typeface="+mn-lt"/>
                <a:ea typeface="+mn-ea"/>
                <a:cs typeface="+mn-cs"/>
              </a:rPr>
              <a:t>Whole group:</a:t>
            </a:r>
            <a:r>
              <a:rPr lang="en-US" sz="1200" kern="1200" dirty="0">
                <a:solidFill>
                  <a:schemeClr val="tx1"/>
                </a:solidFill>
                <a:latin typeface="+mn-lt"/>
                <a:ea typeface="+mn-ea"/>
                <a:cs typeface="+mn-cs"/>
              </a:rPr>
              <a:t> Assess how well the activities in the video clips matched the main learning goal, and ask participants to offer suggestions for improving the match. </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Key ideas:</a:t>
            </a:r>
            <a:endParaRPr lang="en-US" sz="1200" kern="1200" dirty="0">
              <a:solidFill>
                <a:schemeClr val="tx1"/>
              </a:solidFill>
              <a:latin typeface="+mn-lt"/>
              <a:ea typeface="+mn-ea"/>
              <a:cs typeface="+mn-cs"/>
            </a:endParaRPr>
          </a:p>
          <a:p>
            <a:pPr marL="137160" indent="-137160">
              <a:buFont typeface="Arial" pitchFamily="34" charset="0"/>
              <a:buChar char="•"/>
            </a:pPr>
            <a:r>
              <a:rPr lang="en-US" sz="1200" kern="1200" dirty="0">
                <a:solidFill>
                  <a:schemeClr val="tx1"/>
                </a:solidFill>
                <a:latin typeface="+mn-lt"/>
                <a:ea typeface="+mn-ea"/>
                <a:cs typeface="+mn-cs"/>
              </a:rPr>
              <a:t>The marble’s potential energy is greater at the top of the ramp than halfway down the ramp or at the bottom.</a:t>
            </a:r>
          </a:p>
          <a:p>
            <a:pPr marL="137160" indent="-137160">
              <a:buFont typeface="Arial" pitchFamily="34" charset="0"/>
              <a:buChar char="•"/>
            </a:pPr>
            <a:r>
              <a:rPr lang="en-US" sz="1200" kern="1200" dirty="0">
                <a:solidFill>
                  <a:schemeClr val="tx1"/>
                </a:solidFill>
                <a:latin typeface="+mn-lt"/>
                <a:ea typeface="+mn-ea"/>
                <a:cs typeface="+mn-cs"/>
              </a:rPr>
              <a:t>Potential energy is transformed to kinetic energy as the marble rolls down the ramp.</a:t>
            </a:r>
          </a:p>
          <a:p>
            <a:pPr marL="137160" indent="-137160">
              <a:buFont typeface="Arial" pitchFamily="34" charset="0"/>
              <a:buChar char="•"/>
            </a:pPr>
            <a:r>
              <a:rPr lang="en-US" sz="1200" kern="1200" dirty="0">
                <a:solidFill>
                  <a:schemeClr val="tx1"/>
                </a:solidFill>
                <a:latin typeface="+mn-lt"/>
                <a:ea typeface="+mn-ea"/>
                <a:cs typeface="+mn-cs"/>
              </a:rPr>
              <a:t>The marble’s kinetic energy is greatest at the bottom of the ramp than halfway down the ramp or at the top.</a:t>
            </a:r>
          </a:p>
          <a:p>
            <a:pPr marL="137160" indent="-137160">
              <a:buFont typeface="Arial" pitchFamily="34" charset="0"/>
              <a:buChar char="•"/>
            </a:pPr>
            <a:r>
              <a:rPr lang="en-US" sz="1200" kern="1200" dirty="0">
                <a:solidFill>
                  <a:schemeClr val="tx1"/>
                </a:solidFill>
                <a:latin typeface="+mn-lt"/>
                <a:ea typeface="+mn-ea"/>
                <a:cs typeface="+mn-cs"/>
              </a:rPr>
              <a:t>Potential energy decreases as kinetic energy increases.</a:t>
            </a:r>
          </a:p>
        </p:txBody>
      </p:sp>
      <p:sp>
        <p:nvSpPr>
          <p:cNvPr id="4" name="Slide Number Placeholder 3"/>
          <p:cNvSpPr>
            <a:spLocks noGrp="1"/>
          </p:cNvSpPr>
          <p:nvPr>
            <p:ph type="sldNum" sz="quarter" idx="10"/>
          </p:nvPr>
        </p:nvSpPr>
        <p:spPr/>
        <p:txBody>
          <a:bodyPr/>
          <a:lstStyle/>
          <a:p>
            <a:fld id="{458BEC4D-D1F7-4625-B0BA-2126EAFE9E6D}" type="slidenum">
              <a:rPr lang="en-US" smtClean="0"/>
              <a:pPr/>
              <a:t>45</a:t>
            </a:fld>
            <a:endParaRPr lang="en-US" dirty="0"/>
          </a:p>
        </p:txBody>
      </p:sp>
    </p:spTree>
    <p:extLst>
      <p:ext uri="{BB962C8B-B14F-4D97-AF65-F5344CB8AC3E}">
        <p14:creationId xmlns:p14="http://schemas.microsoft.com/office/powerpoint/2010/main" val="1696887491"/>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Slide Image Placeholder 1"/>
          <p:cNvSpPr>
            <a:spLocks noGrp="1" noRot="1" noChangeAspect="1" noTextEdit="1"/>
          </p:cNvSpPr>
          <p:nvPr>
            <p:ph type="sldImg"/>
          </p:nvPr>
        </p:nvSpPr>
        <p:spPr>
          <a:ln/>
        </p:spPr>
      </p:sp>
      <p:sp>
        <p:nvSpPr>
          <p:cNvPr id="72707" name="Notes Placeholder 2"/>
          <p:cNvSpPr>
            <a:spLocks noGrp="1"/>
          </p:cNvSpPr>
          <p:nvPr>
            <p:ph type="body" idx="1"/>
          </p:nvPr>
        </p:nvSpPr>
        <p:spPr>
          <a:noFill/>
        </p:spPr>
        <p:txBody>
          <a:bodyPr/>
          <a:lstStyle/>
          <a:p>
            <a:r>
              <a:rPr lang="en-US" baseline="0" dirty="0"/>
              <a:t>10 min</a:t>
            </a:r>
          </a:p>
          <a:p>
            <a:endParaRPr lang="en-US" baseline="0" dirty="0"/>
          </a:p>
          <a:p>
            <a:r>
              <a:rPr lang="en-US" sz="1200" b="1" kern="1200" dirty="0">
                <a:solidFill>
                  <a:schemeClr val="tx1"/>
                </a:solidFill>
                <a:latin typeface="+mn-lt"/>
                <a:ea typeface="+mn-ea"/>
                <a:cs typeface="+mn-cs"/>
              </a:rPr>
              <a:t>Note:</a:t>
            </a:r>
            <a:r>
              <a:rPr lang="en-US" sz="1200" kern="1200" dirty="0">
                <a:solidFill>
                  <a:schemeClr val="tx1"/>
                </a:solidFill>
                <a:latin typeface="+mn-lt"/>
                <a:ea typeface="+mn-ea"/>
                <a:cs typeface="+mn-cs"/>
              </a:rPr>
              <a:t> This activity may be skipped if time is running short.</a:t>
            </a:r>
          </a:p>
          <a:p>
            <a:pPr lvl="0" fontAlgn="base"/>
            <a:endParaRPr lang="en-US" sz="1200" u="none" strike="noStrike" kern="1200" dirty="0">
              <a:solidFill>
                <a:schemeClr val="tx1"/>
              </a:solidFill>
              <a:effectLst/>
              <a:latin typeface="+mn-lt"/>
              <a:ea typeface="+mn-ea"/>
              <a:cs typeface="+mn-cs"/>
            </a:endParaRPr>
          </a:p>
          <a:p>
            <a:pPr marL="0" lvl="1"/>
            <a:r>
              <a:rPr lang="en-US" sz="1200" u="none" strike="noStrike" kern="1200" dirty="0">
                <a:solidFill>
                  <a:schemeClr val="tx1"/>
                </a:solidFill>
                <a:effectLst/>
                <a:latin typeface="+mn-lt"/>
                <a:ea typeface="+mn-ea"/>
                <a:cs typeface="+mn-cs"/>
              </a:rPr>
              <a:t>a. </a:t>
            </a:r>
            <a:r>
              <a:rPr lang="en-US" sz="1200" b="1" kern="1200" dirty="0">
                <a:solidFill>
                  <a:schemeClr val="tx1"/>
                </a:solidFill>
                <a:latin typeface="+mn-lt"/>
                <a:ea typeface="+mn-ea"/>
                <a:cs typeface="+mn-cs"/>
              </a:rPr>
              <a:t>Individuals (2–3 min):</a:t>
            </a:r>
            <a:r>
              <a:rPr lang="en-US" sz="1200" kern="1200" dirty="0">
                <a:solidFill>
                  <a:schemeClr val="tx1"/>
                </a:solidFill>
                <a:latin typeface="+mn-lt"/>
                <a:ea typeface="+mn-ea"/>
                <a:cs typeface="+mn-cs"/>
              </a:rPr>
              <a:t> “Think about how well the activities on the slide are matched to the main learning goal. Be prepared to give a rationale for your answers.”</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b. </a:t>
            </a:r>
            <a:r>
              <a:rPr lang="en-US" sz="1200" b="1" kern="1200" dirty="0">
                <a:solidFill>
                  <a:schemeClr val="tx1"/>
                </a:solidFill>
                <a:latin typeface="+mn-lt"/>
                <a:ea typeface="+mn-ea"/>
                <a:cs typeface="+mn-cs"/>
              </a:rPr>
              <a:t>Whole group:</a:t>
            </a:r>
            <a:r>
              <a:rPr lang="en-US" sz="1200" kern="1200" dirty="0">
                <a:solidFill>
                  <a:schemeClr val="tx1"/>
                </a:solidFill>
                <a:latin typeface="+mn-lt"/>
                <a:ea typeface="+mn-ea"/>
                <a:cs typeface="+mn-cs"/>
              </a:rPr>
              <a:t> Invite participants to share their ideas and reasoning with the group. </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Ideal response: </a:t>
            </a:r>
            <a:endParaRPr lang="en-US" sz="1600" kern="1200" dirty="0">
              <a:solidFill>
                <a:schemeClr val="tx1"/>
              </a:solidFill>
              <a:latin typeface="+mn-lt"/>
              <a:ea typeface="+mn-ea"/>
              <a:cs typeface="+mn-cs"/>
            </a:endParaRPr>
          </a:p>
          <a:p>
            <a:pPr marL="137160" indent="-137160">
              <a:buFont typeface="Arial" pitchFamily="34" charset="0"/>
              <a:buChar char="•"/>
            </a:pPr>
            <a:r>
              <a:rPr lang="en-US" sz="1200" kern="1200" dirty="0">
                <a:solidFill>
                  <a:schemeClr val="tx1"/>
                </a:solidFill>
                <a:latin typeface="+mn-lt"/>
                <a:ea typeface="+mn-ea"/>
                <a:cs typeface="+mn-cs"/>
              </a:rPr>
              <a:t>Activity 2 is much more closely matched to the learning goal than activity 1. When one weighted cart is pushed into a stationary cart, the stationary cart will start to move (energy transfer). There is also a sound when the collision occurs, which denotes an energy transformation. </a:t>
            </a:r>
            <a:endParaRPr lang="en-US" dirty="0"/>
          </a:p>
        </p:txBody>
      </p:sp>
      <p:sp>
        <p:nvSpPr>
          <p:cNvPr id="72708" name="Slide Number Placeholder 3"/>
          <p:cNvSpPr>
            <a:spLocks noGrp="1"/>
          </p:cNvSpPr>
          <p:nvPr>
            <p:ph type="sldNum" sz="quarter" idx="5"/>
          </p:nvPr>
        </p:nvSpPr>
        <p:spPr>
          <a:noFill/>
        </p:spPr>
        <p:txBody>
          <a:bodyPr/>
          <a:lstStyle>
            <a:lvl1pPr eaLnBrk="0" hangingPunct="0">
              <a:defRPr>
                <a:solidFill>
                  <a:schemeClr val="tx1"/>
                </a:solidFill>
                <a:latin typeface="Arial" charset="0"/>
              </a:defRPr>
            </a:lvl1pPr>
            <a:lvl2pPr marL="716130" indent="-275434" eaLnBrk="0" hangingPunct="0">
              <a:defRPr>
                <a:solidFill>
                  <a:schemeClr val="tx1"/>
                </a:solidFill>
                <a:latin typeface="Arial" charset="0"/>
              </a:defRPr>
            </a:lvl2pPr>
            <a:lvl3pPr marL="1101738" indent="-220348" eaLnBrk="0" hangingPunct="0">
              <a:defRPr>
                <a:solidFill>
                  <a:schemeClr val="tx1"/>
                </a:solidFill>
                <a:latin typeface="Arial" charset="0"/>
              </a:defRPr>
            </a:lvl3pPr>
            <a:lvl4pPr marL="1542433" indent="-220348" eaLnBrk="0" hangingPunct="0">
              <a:defRPr>
                <a:solidFill>
                  <a:schemeClr val="tx1"/>
                </a:solidFill>
                <a:latin typeface="Arial" charset="0"/>
              </a:defRPr>
            </a:lvl4pPr>
            <a:lvl5pPr marL="1983128" indent="-220348" eaLnBrk="0" hangingPunct="0">
              <a:defRPr>
                <a:solidFill>
                  <a:schemeClr val="tx1"/>
                </a:solidFill>
                <a:latin typeface="Arial" charset="0"/>
              </a:defRPr>
            </a:lvl5pPr>
            <a:lvl6pPr marL="2423823" indent="-220348" eaLnBrk="0" fontAlgn="base" hangingPunct="0">
              <a:spcBef>
                <a:spcPct val="0"/>
              </a:spcBef>
              <a:spcAft>
                <a:spcPct val="0"/>
              </a:spcAft>
              <a:defRPr>
                <a:solidFill>
                  <a:schemeClr val="tx1"/>
                </a:solidFill>
                <a:latin typeface="Arial" charset="0"/>
              </a:defRPr>
            </a:lvl6pPr>
            <a:lvl7pPr marL="2864518" indent="-220348" eaLnBrk="0" fontAlgn="base" hangingPunct="0">
              <a:spcBef>
                <a:spcPct val="0"/>
              </a:spcBef>
              <a:spcAft>
                <a:spcPct val="0"/>
              </a:spcAft>
              <a:defRPr>
                <a:solidFill>
                  <a:schemeClr val="tx1"/>
                </a:solidFill>
                <a:latin typeface="Arial" charset="0"/>
              </a:defRPr>
            </a:lvl7pPr>
            <a:lvl8pPr marL="3305213" indent="-220348" eaLnBrk="0" fontAlgn="base" hangingPunct="0">
              <a:spcBef>
                <a:spcPct val="0"/>
              </a:spcBef>
              <a:spcAft>
                <a:spcPct val="0"/>
              </a:spcAft>
              <a:defRPr>
                <a:solidFill>
                  <a:schemeClr val="tx1"/>
                </a:solidFill>
                <a:latin typeface="Arial" charset="0"/>
              </a:defRPr>
            </a:lvl8pPr>
            <a:lvl9pPr marL="3745908" indent="-220348" eaLnBrk="0" fontAlgn="base" hangingPunct="0">
              <a:spcBef>
                <a:spcPct val="0"/>
              </a:spcBef>
              <a:spcAft>
                <a:spcPct val="0"/>
              </a:spcAft>
              <a:defRPr>
                <a:solidFill>
                  <a:schemeClr val="tx1"/>
                </a:solidFill>
                <a:latin typeface="Arial" charset="0"/>
              </a:defRPr>
            </a:lvl9pPr>
          </a:lstStyle>
          <a:p>
            <a:pPr eaLnBrk="1" hangingPunct="1"/>
            <a:fld id="{BFDBD007-306A-4E2D-A3BC-6B9A474680F5}" type="slidenum">
              <a:rPr lang="en-US" smtClean="0"/>
              <a:pPr eaLnBrk="1" hangingPunct="1"/>
              <a:t>46</a:t>
            </a:fld>
            <a:endParaRPr lang="en-US" dirty="0"/>
          </a:p>
        </p:txBody>
      </p:sp>
    </p:spTree>
    <p:extLst>
      <p:ext uri="{BB962C8B-B14F-4D97-AF65-F5344CB8AC3E}">
        <p14:creationId xmlns:p14="http://schemas.microsoft.com/office/powerpoint/2010/main" val="3969430771"/>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7"/>
          <p:cNvSpPr>
            <a:spLocks noGrp="1" noChangeArrowheads="1"/>
          </p:cNvSpPr>
          <p:nvPr>
            <p:ph type="sldNum" sz="quarter" idx="5"/>
          </p:nvPr>
        </p:nvSpPr>
        <p:spPr>
          <a:noFill/>
        </p:spPr>
        <p:txBody>
          <a:bodyPr/>
          <a:lstStyle>
            <a:lvl1pPr defTabSz="1041077" eaLnBrk="0" hangingPunct="0">
              <a:defRPr>
                <a:solidFill>
                  <a:schemeClr val="tx1"/>
                </a:solidFill>
                <a:latin typeface="Arial" charset="0"/>
              </a:defRPr>
            </a:lvl1pPr>
            <a:lvl2pPr marL="830024" indent="-319239" defTabSz="1041077" eaLnBrk="0" hangingPunct="0">
              <a:defRPr>
                <a:solidFill>
                  <a:schemeClr val="tx1"/>
                </a:solidFill>
                <a:latin typeface="Arial" charset="0"/>
              </a:defRPr>
            </a:lvl2pPr>
            <a:lvl3pPr marL="1276960" indent="-255393" defTabSz="1041077" eaLnBrk="0" hangingPunct="0">
              <a:defRPr>
                <a:solidFill>
                  <a:schemeClr val="tx1"/>
                </a:solidFill>
                <a:latin typeface="Arial" charset="0"/>
              </a:defRPr>
            </a:lvl3pPr>
            <a:lvl4pPr marL="1787744" indent="-255393" defTabSz="1041077" eaLnBrk="0" hangingPunct="0">
              <a:defRPr>
                <a:solidFill>
                  <a:schemeClr val="tx1"/>
                </a:solidFill>
                <a:latin typeface="Arial" charset="0"/>
              </a:defRPr>
            </a:lvl4pPr>
            <a:lvl5pPr marL="2298528" indent="-255393" defTabSz="1041077" eaLnBrk="0" hangingPunct="0">
              <a:defRPr>
                <a:solidFill>
                  <a:schemeClr val="tx1"/>
                </a:solidFill>
                <a:latin typeface="Arial" charset="0"/>
              </a:defRPr>
            </a:lvl5pPr>
            <a:lvl6pPr marL="2809312" indent="-255393" defTabSz="1041077" eaLnBrk="0" fontAlgn="base" hangingPunct="0">
              <a:spcBef>
                <a:spcPct val="0"/>
              </a:spcBef>
              <a:spcAft>
                <a:spcPct val="0"/>
              </a:spcAft>
              <a:defRPr>
                <a:solidFill>
                  <a:schemeClr val="tx1"/>
                </a:solidFill>
                <a:latin typeface="Arial" charset="0"/>
              </a:defRPr>
            </a:lvl6pPr>
            <a:lvl7pPr marL="3320096" indent="-255393" defTabSz="1041077" eaLnBrk="0" fontAlgn="base" hangingPunct="0">
              <a:spcBef>
                <a:spcPct val="0"/>
              </a:spcBef>
              <a:spcAft>
                <a:spcPct val="0"/>
              </a:spcAft>
              <a:defRPr>
                <a:solidFill>
                  <a:schemeClr val="tx1"/>
                </a:solidFill>
                <a:latin typeface="Arial" charset="0"/>
              </a:defRPr>
            </a:lvl7pPr>
            <a:lvl8pPr marL="3830880" indent="-255393" defTabSz="1041077" eaLnBrk="0" fontAlgn="base" hangingPunct="0">
              <a:spcBef>
                <a:spcPct val="0"/>
              </a:spcBef>
              <a:spcAft>
                <a:spcPct val="0"/>
              </a:spcAft>
              <a:defRPr>
                <a:solidFill>
                  <a:schemeClr val="tx1"/>
                </a:solidFill>
                <a:latin typeface="Arial" charset="0"/>
              </a:defRPr>
            </a:lvl8pPr>
            <a:lvl9pPr marL="4341663" indent="-255393" defTabSz="1041077" eaLnBrk="0" fontAlgn="base" hangingPunct="0">
              <a:spcBef>
                <a:spcPct val="0"/>
              </a:spcBef>
              <a:spcAft>
                <a:spcPct val="0"/>
              </a:spcAft>
              <a:defRPr>
                <a:solidFill>
                  <a:schemeClr val="tx1"/>
                </a:solidFill>
                <a:latin typeface="Arial" charset="0"/>
              </a:defRPr>
            </a:lvl9pPr>
          </a:lstStyle>
          <a:p>
            <a:pPr eaLnBrk="1" hangingPunct="1"/>
            <a:fld id="{CEF75F18-AFB6-4572-AC42-674F7D480E33}" type="slidenum">
              <a:rPr lang="en-US" smtClean="0"/>
              <a:pPr eaLnBrk="1" hangingPunct="1"/>
              <a:t>47</a:t>
            </a:fld>
            <a:endParaRPr lang="en-US" dirty="0"/>
          </a:p>
        </p:txBody>
      </p:sp>
      <p:sp>
        <p:nvSpPr>
          <p:cNvPr id="67587" name="Rectangle 2"/>
          <p:cNvSpPr>
            <a:spLocks noGrp="1" noRot="1" noChangeAspect="1" noChangeArrowheads="1" noTextEdit="1"/>
          </p:cNvSpPr>
          <p:nvPr>
            <p:ph type="sldImg"/>
          </p:nvPr>
        </p:nvSpPr>
        <p:spPr>
          <a:ln/>
        </p:spPr>
      </p:sp>
      <p:sp>
        <p:nvSpPr>
          <p:cNvPr id="67588" name="Rectangle 3"/>
          <p:cNvSpPr>
            <a:spLocks noGrp="1" noChangeArrowheads="1"/>
          </p:cNvSpPr>
          <p:nvPr>
            <p:ph type="body" idx="1"/>
          </p:nvPr>
        </p:nvSpPr>
        <p:spPr>
          <a:noFill/>
        </p:spPr>
        <p:txBody>
          <a:bodyPr/>
          <a:lstStyle/>
          <a:p>
            <a:r>
              <a:rPr lang="en-US" dirty="0"/>
              <a:t>Less than 1</a:t>
            </a:r>
            <a:r>
              <a:rPr lang="en-US" baseline="0" dirty="0"/>
              <a:t> m</a:t>
            </a:r>
            <a:r>
              <a:rPr lang="en-US" dirty="0"/>
              <a:t>in</a:t>
            </a:r>
          </a:p>
          <a:p>
            <a:pPr marL="220348" indent="-220348">
              <a:buAutoNum type="arabicPlain"/>
            </a:pPr>
            <a:endParaRPr lang="en-US" dirty="0"/>
          </a:p>
          <a:p>
            <a:pPr defTabSz="881390">
              <a:defRPr/>
            </a:pPr>
            <a:r>
              <a:rPr lang="en-US" dirty="0"/>
              <a:t>a. Remind participants of today’s focus questions.</a:t>
            </a:r>
          </a:p>
          <a:p>
            <a:endParaRPr lang="en-US" dirty="0"/>
          </a:p>
        </p:txBody>
      </p:sp>
      <p:sp>
        <p:nvSpPr>
          <p:cNvPr id="2" name="Date Placeholder 1"/>
          <p:cNvSpPr>
            <a:spLocks noGrp="1"/>
          </p:cNvSpPr>
          <p:nvPr>
            <p:ph type="dt" idx="10"/>
          </p:nvPr>
        </p:nvSpPr>
        <p:spPr/>
        <p:txBody>
          <a:bodyPr/>
          <a:lstStyle/>
          <a:p>
            <a:pPr>
              <a:defRPr/>
            </a:pPr>
            <a:fld id="{9A1A3A9F-C2AF-40CB-A81A-BE591E4454C3}" type="datetime1">
              <a:rPr lang="en-US" smtClean="0"/>
              <a:pPr>
                <a:defRPr/>
              </a:pPr>
              <a:t>1/7/2020</a:t>
            </a:fld>
            <a:endParaRPr lang="en-US" dirty="0"/>
          </a:p>
        </p:txBody>
      </p:sp>
      <p:sp>
        <p:nvSpPr>
          <p:cNvPr id="3" name="Footer Placeholder 2"/>
          <p:cNvSpPr>
            <a:spLocks noGrp="1"/>
          </p:cNvSpPr>
          <p:nvPr>
            <p:ph type="ftr" sz="quarter" idx="11"/>
          </p:nvPr>
        </p:nvSpPr>
        <p:spPr/>
        <p:txBody>
          <a:bodyPr/>
          <a:lstStyle/>
          <a:p>
            <a:pPr>
              <a:defRPr/>
            </a:pPr>
            <a:r>
              <a:rPr lang="en-US" dirty="0"/>
              <a:t>STeLLA Summer Institute I</a:t>
            </a:r>
          </a:p>
        </p:txBody>
      </p:sp>
      <p:sp>
        <p:nvSpPr>
          <p:cNvPr id="4" name="Header Placeholder 3"/>
          <p:cNvSpPr>
            <a:spLocks noGrp="1"/>
          </p:cNvSpPr>
          <p:nvPr>
            <p:ph type="hdr" sz="quarter" idx="12"/>
          </p:nvPr>
        </p:nvSpPr>
        <p:spPr/>
        <p:txBody>
          <a:bodyPr/>
          <a:lstStyle/>
          <a:p>
            <a:pPr>
              <a:defRPr/>
            </a:pPr>
            <a:r>
              <a:rPr lang="en-US" dirty="0"/>
              <a:t>BSCS</a:t>
            </a:r>
          </a:p>
        </p:txBody>
      </p:sp>
    </p:spTree>
    <p:extLst>
      <p:ext uri="{BB962C8B-B14F-4D97-AF65-F5344CB8AC3E}">
        <p14:creationId xmlns:p14="http://schemas.microsoft.com/office/powerpoint/2010/main" val="483915376"/>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7 min</a:t>
            </a:r>
          </a:p>
          <a:p>
            <a:endParaRPr lang="en-US" dirty="0"/>
          </a:p>
          <a:p>
            <a:pPr lvl="0" fontAlgn="base"/>
            <a:r>
              <a:rPr lang="en-US" sz="1200" b="1" u="none" strike="noStrike" kern="1200" dirty="0">
                <a:solidFill>
                  <a:schemeClr val="tx1"/>
                </a:solidFill>
                <a:effectLst/>
                <a:latin typeface="+mn-lt"/>
                <a:ea typeface="+mn-ea"/>
                <a:cs typeface="+mn-cs"/>
              </a:rPr>
              <a:t>Individuals: </a:t>
            </a:r>
            <a:r>
              <a:rPr lang="en-US" sz="1200" b="0" u="none" strike="noStrike" kern="1200" dirty="0">
                <a:solidFill>
                  <a:schemeClr val="tx1"/>
                </a:solidFill>
                <a:effectLst/>
                <a:latin typeface="+mn-lt"/>
                <a:ea typeface="+mn-ea"/>
                <a:cs typeface="+mn-cs"/>
              </a:rPr>
              <a:t>Read</a:t>
            </a:r>
            <a:r>
              <a:rPr lang="en-US" sz="1200" b="0" u="none" strike="noStrike" kern="1200" baseline="0" dirty="0">
                <a:solidFill>
                  <a:schemeClr val="tx1"/>
                </a:solidFill>
                <a:effectLst/>
                <a:latin typeface="+mn-lt"/>
                <a:ea typeface="+mn-ea"/>
                <a:cs typeface="+mn-cs"/>
              </a:rPr>
              <a:t> the instructions on the slide and g</a:t>
            </a:r>
            <a:r>
              <a:rPr lang="en-US" sz="1200" u="none" strike="noStrike" kern="1200" dirty="0">
                <a:solidFill>
                  <a:schemeClr val="tx1"/>
                </a:solidFill>
                <a:effectLst/>
                <a:latin typeface="+mn-lt"/>
                <a:ea typeface="+mn-ea"/>
                <a:cs typeface="+mn-cs"/>
              </a:rPr>
              <a:t>ive participants enough time to come up with three ideas to summarize today’s work.</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Whole group:</a:t>
            </a:r>
            <a:r>
              <a:rPr lang="en-US" sz="1200" kern="1200" dirty="0">
                <a:solidFill>
                  <a:schemeClr val="tx1"/>
                </a:solidFill>
                <a:latin typeface="+mn-lt"/>
                <a:ea typeface="+mn-ea"/>
                <a:cs typeface="+mn-cs"/>
              </a:rPr>
              <a:t> In a round-robin, invite participants to share a key idea for each category on the slide. (Allow participants to pass if they wish.) </a:t>
            </a:r>
          </a:p>
        </p:txBody>
      </p:sp>
      <p:sp>
        <p:nvSpPr>
          <p:cNvPr id="4" name="Slide Number Placeholder 3"/>
          <p:cNvSpPr>
            <a:spLocks noGrp="1"/>
          </p:cNvSpPr>
          <p:nvPr>
            <p:ph type="sldNum" sz="quarter" idx="10"/>
          </p:nvPr>
        </p:nvSpPr>
        <p:spPr/>
        <p:txBody>
          <a:bodyPr/>
          <a:lstStyle/>
          <a:p>
            <a:fld id="{458BEC4D-D1F7-4625-B0BA-2126EAFE9E6D}" type="slidenum">
              <a:rPr lang="en-US" smtClean="0"/>
              <a:pPr/>
              <a:t>48</a:t>
            </a:fld>
            <a:endParaRPr lang="en-US" dirty="0"/>
          </a:p>
        </p:txBody>
      </p:sp>
    </p:spTree>
    <p:extLst>
      <p:ext uri="{BB962C8B-B14F-4D97-AF65-F5344CB8AC3E}">
        <p14:creationId xmlns:p14="http://schemas.microsoft.com/office/powerpoint/2010/main" val="1845617556"/>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Slide Image Placeholder 1"/>
          <p:cNvSpPr>
            <a:spLocks noGrp="1" noRot="1" noChangeAspect="1" noTextEdit="1"/>
          </p:cNvSpPr>
          <p:nvPr>
            <p:ph type="sldImg"/>
          </p:nvPr>
        </p:nvSpPr>
        <p:spPr>
          <a:ln/>
        </p:spPr>
      </p:sp>
      <p:sp>
        <p:nvSpPr>
          <p:cNvPr id="43011" name="Notes Placeholder 2"/>
          <p:cNvSpPr>
            <a:spLocks noGrp="1"/>
          </p:cNvSpPr>
          <p:nvPr>
            <p:ph type="body" idx="1"/>
          </p:nvPr>
        </p:nvSpPr>
        <p:spPr>
          <a:noFill/>
        </p:spPr>
        <p:txBody>
          <a:bodyPr/>
          <a:lstStyle/>
          <a:p>
            <a:r>
              <a:rPr lang="en-US" baseline="0" dirty="0"/>
              <a:t>Less than 1 min</a:t>
            </a:r>
          </a:p>
          <a:p>
            <a:endParaRPr lang="en-US" baseline="0" dirty="0"/>
          </a:p>
          <a:p>
            <a:pPr lvl="0" fontAlgn="base"/>
            <a:r>
              <a:rPr lang="en-US" sz="1200" u="none" strike="noStrike" kern="1200" dirty="0">
                <a:solidFill>
                  <a:schemeClr val="tx1"/>
                </a:solidFill>
                <a:effectLst/>
                <a:latin typeface="+mn-lt"/>
                <a:ea typeface="+mn-ea"/>
                <a:cs typeface="+mn-cs"/>
              </a:rPr>
              <a:t>a. Go over the homework assignment and have participants write it in their notebooks.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Make sure participants understand each part of the assignment.</a:t>
            </a:r>
            <a:r>
              <a:rPr lang="en-US" dirty="0"/>
              <a:t> </a:t>
            </a:r>
            <a:endParaRPr lang="en-US" sz="1200" kern="1200" dirty="0">
              <a:solidFill>
                <a:schemeClr val="tx1"/>
              </a:solidFill>
              <a:latin typeface="+mn-lt"/>
              <a:ea typeface="+mn-ea"/>
              <a:cs typeface="+mn-cs"/>
            </a:endParaRPr>
          </a:p>
        </p:txBody>
      </p:sp>
      <p:sp>
        <p:nvSpPr>
          <p:cNvPr id="43012" name="Slide Number Placeholder 3"/>
          <p:cNvSpPr>
            <a:spLocks noGrp="1"/>
          </p:cNvSpPr>
          <p:nvPr>
            <p:ph type="sldNum" sz="quarter" idx="5"/>
          </p:nvPr>
        </p:nvSpPr>
        <p:spPr>
          <a:noFill/>
        </p:spPr>
        <p:txBody>
          <a:bodyPr/>
          <a:lstStyle>
            <a:lvl1pPr eaLnBrk="0" hangingPunct="0">
              <a:defRPr>
                <a:solidFill>
                  <a:schemeClr val="tx1"/>
                </a:solidFill>
                <a:latin typeface="Arial" charset="0"/>
              </a:defRPr>
            </a:lvl1pPr>
            <a:lvl2pPr marL="756955" indent="-291136" eaLnBrk="0" hangingPunct="0">
              <a:defRPr>
                <a:solidFill>
                  <a:schemeClr val="tx1"/>
                </a:solidFill>
                <a:latin typeface="Arial" charset="0"/>
              </a:defRPr>
            </a:lvl2pPr>
            <a:lvl3pPr marL="1164546" indent="-232909" eaLnBrk="0" hangingPunct="0">
              <a:defRPr>
                <a:solidFill>
                  <a:schemeClr val="tx1"/>
                </a:solidFill>
                <a:latin typeface="Arial" charset="0"/>
              </a:defRPr>
            </a:lvl3pPr>
            <a:lvl4pPr marL="1630366" indent="-232909" eaLnBrk="0" hangingPunct="0">
              <a:defRPr>
                <a:solidFill>
                  <a:schemeClr val="tx1"/>
                </a:solidFill>
                <a:latin typeface="Arial" charset="0"/>
              </a:defRPr>
            </a:lvl4pPr>
            <a:lvl5pPr marL="2096184" indent="-232909" eaLnBrk="0" hangingPunct="0">
              <a:defRPr>
                <a:solidFill>
                  <a:schemeClr val="tx1"/>
                </a:solidFill>
                <a:latin typeface="Arial" charset="0"/>
              </a:defRPr>
            </a:lvl5pPr>
            <a:lvl6pPr marL="2562002" indent="-232909" eaLnBrk="0" fontAlgn="base" hangingPunct="0">
              <a:spcBef>
                <a:spcPct val="0"/>
              </a:spcBef>
              <a:spcAft>
                <a:spcPct val="0"/>
              </a:spcAft>
              <a:defRPr>
                <a:solidFill>
                  <a:schemeClr val="tx1"/>
                </a:solidFill>
                <a:latin typeface="Arial" charset="0"/>
              </a:defRPr>
            </a:lvl6pPr>
            <a:lvl7pPr marL="3027820" indent="-232909" eaLnBrk="0" fontAlgn="base" hangingPunct="0">
              <a:spcBef>
                <a:spcPct val="0"/>
              </a:spcBef>
              <a:spcAft>
                <a:spcPct val="0"/>
              </a:spcAft>
              <a:defRPr>
                <a:solidFill>
                  <a:schemeClr val="tx1"/>
                </a:solidFill>
                <a:latin typeface="Arial" charset="0"/>
              </a:defRPr>
            </a:lvl7pPr>
            <a:lvl8pPr marL="3493639" indent="-232909" eaLnBrk="0" fontAlgn="base" hangingPunct="0">
              <a:spcBef>
                <a:spcPct val="0"/>
              </a:spcBef>
              <a:spcAft>
                <a:spcPct val="0"/>
              </a:spcAft>
              <a:defRPr>
                <a:solidFill>
                  <a:schemeClr val="tx1"/>
                </a:solidFill>
                <a:latin typeface="Arial" charset="0"/>
              </a:defRPr>
            </a:lvl8pPr>
            <a:lvl9pPr marL="3959457" indent="-232909" eaLnBrk="0" fontAlgn="base" hangingPunct="0">
              <a:spcBef>
                <a:spcPct val="0"/>
              </a:spcBef>
              <a:spcAft>
                <a:spcPct val="0"/>
              </a:spcAft>
              <a:defRPr>
                <a:solidFill>
                  <a:schemeClr val="tx1"/>
                </a:solidFill>
                <a:latin typeface="Arial" charset="0"/>
              </a:defRPr>
            </a:lvl9pPr>
          </a:lstStyle>
          <a:p>
            <a:pPr eaLnBrk="1" hangingPunct="1"/>
            <a:fld id="{CDEF4D1C-CCD4-471E-9A9A-68DD2B94142E}" type="slidenum">
              <a:rPr lang="en-US" smtClean="0"/>
              <a:pPr eaLnBrk="1" hangingPunct="1"/>
              <a:t>49</a:t>
            </a:fld>
            <a:endParaRPr lang="en-US" dirty="0"/>
          </a:p>
        </p:txBody>
      </p:sp>
    </p:spTree>
    <p:extLst>
      <p:ext uri="{BB962C8B-B14F-4D97-AF65-F5344CB8AC3E}">
        <p14:creationId xmlns:p14="http://schemas.microsoft.com/office/powerpoint/2010/main" val="274310872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7"/>
          <p:cNvSpPr>
            <a:spLocks noGrp="1" noChangeArrowheads="1"/>
          </p:cNvSpPr>
          <p:nvPr>
            <p:ph type="sldNum" sz="quarter" idx="5"/>
          </p:nvPr>
        </p:nvSpPr>
        <p:spPr>
          <a:noFill/>
        </p:spPr>
        <p:txBody>
          <a:bodyPr/>
          <a:lstStyle>
            <a:lvl1pPr defTabSz="1041077" eaLnBrk="0" hangingPunct="0">
              <a:defRPr>
                <a:solidFill>
                  <a:schemeClr val="tx1"/>
                </a:solidFill>
                <a:latin typeface="Arial" charset="0"/>
              </a:defRPr>
            </a:lvl1pPr>
            <a:lvl2pPr marL="830024" indent="-319239" defTabSz="1041077" eaLnBrk="0" hangingPunct="0">
              <a:defRPr>
                <a:solidFill>
                  <a:schemeClr val="tx1"/>
                </a:solidFill>
                <a:latin typeface="Arial" charset="0"/>
              </a:defRPr>
            </a:lvl2pPr>
            <a:lvl3pPr marL="1276960" indent="-255393" defTabSz="1041077" eaLnBrk="0" hangingPunct="0">
              <a:defRPr>
                <a:solidFill>
                  <a:schemeClr val="tx1"/>
                </a:solidFill>
                <a:latin typeface="Arial" charset="0"/>
              </a:defRPr>
            </a:lvl3pPr>
            <a:lvl4pPr marL="1787744" indent="-255393" defTabSz="1041077" eaLnBrk="0" hangingPunct="0">
              <a:defRPr>
                <a:solidFill>
                  <a:schemeClr val="tx1"/>
                </a:solidFill>
                <a:latin typeface="Arial" charset="0"/>
              </a:defRPr>
            </a:lvl4pPr>
            <a:lvl5pPr marL="2298528" indent="-255393" defTabSz="1041077" eaLnBrk="0" hangingPunct="0">
              <a:defRPr>
                <a:solidFill>
                  <a:schemeClr val="tx1"/>
                </a:solidFill>
                <a:latin typeface="Arial" charset="0"/>
              </a:defRPr>
            </a:lvl5pPr>
            <a:lvl6pPr marL="2809312" indent="-255393" defTabSz="1041077" eaLnBrk="0" fontAlgn="base" hangingPunct="0">
              <a:spcBef>
                <a:spcPct val="0"/>
              </a:spcBef>
              <a:spcAft>
                <a:spcPct val="0"/>
              </a:spcAft>
              <a:defRPr>
                <a:solidFill>
                  <a:schemeClr val="tx1"/>
                </a:solidFill>
                <a:latin typeface="Arial" charset="0"/>
              </a:defRPr>
            </a:lvl6pPr>
            <a:lvl7pPr marL="3320096" indent="-255393" defTabSz="1041077" eaLnBrk="0" fontAlgn="base" hangingPunct="0">
              <a:spcBef>
                <a:spcPct val="0"/>
              </a:spcBef>
              <a:spcAft>
                <a:spcPct val="0"/>
              </a:spcAft>
              <a:defRPr>
                <a:solidFill>
                  <a:schemeClr val="tx1"/>
                </a:solidFill>
                <a:latin typeface="Arial" charset="0"/>
              </a:defRPr>
            </a:lvl7pPr>
            <a:lvl8pPr marL="3830880" indent="-255393" defTabSz="1041077" eaLnBrk="0" fontAlgn="base" hangingPunct="0">
              <a:spcBef>
                <a:spcPct val="0"/>
              </a:spcBef>
              <a:spcAft>
                <a:spcPct val="0"/>
              </a:spcAft>
              <a:defRPr>
                <a:solidFill>
                  <a:schemeClr val="tx1"/>
                </a:solidFill>
                <a:latin typeface="Arial" charset="0"/>
              </a:defRPr>
            </a:lvl8pPr>
            <a:lvl9pPr marL="4341663" indent="-255393" defTabSz="1041077" eaLnBrk="0" fontAlgn="base" hangingPunct="0">
              <a:spcBef>
                <a:spcPct val="0"/>
              </a:spcBef>
              <a:spcAft>
                <a:spcPct val="0"/>
              </a:spcAft>
              <a:defRPr>
                <a:solidFill>
                  <a:schemeClr val="tx1"/>
                </a:solidFill>
                <a:latin typeface="Arial" charset="0"/>
              </a:defRPr>
            </a:lvl9pPr>
          </a:lstStyle>
          <a:p>
            <a:pPr eaLnBrk="1" hangingPunct="1"/>
            <a:fld id="{CEF75F18-AFB6-4572-AC42-674F7D480E33}" type="slidenum">
              <a:rPr lang="en-US" smtClean="0"/>
              <a:pPr eaLnBrk="1" hangingPunct="1"/>
              <a:t>5</a:t>
            </a:fld>
            <a:endParaRPr lang="en-US" dirty="0"/>
          </a:p>
        </p:txBody>
      </p:sp>
      <p:sp>
        <p:nvSpPr>
          <p:cNvPr id="67587" name="Rectangle 2"/>
          <p:cNvSpPr>
            <a:spLocks noGrp="1" noRot="1" noChangeAspect="1" noChangeArrowheads="1" noTextEdit="1"/>
          </p:cNvSpPr>
          <p:nvPr>
            <p:ph type="sldImg"/>
          </p:nvPr>
        </p:nvSpPr>
        <p:spPr>
          <a:ln/>
        </p:spPr>
      </p:sp>
      <p:sp>
        <p:nvSpPr>
          <p:cNvPr id="67588" name="Rectangle 3"/>
          <p:cNvSpPr>
            <a:spLocks noGrp="1" noChangeArrowheads="1"/>
          </p:cNvSpPr>
          <p:nvPr>
            <p:ph type="body" idx="1"/>
          </p:nvPr>
        </p:nvSpPr>
        <p:spPr>
          <a:noFill/>
        </p:spPr>
        <p:txBody>
          <a:bodyPr/>
          <a:lstStyle/>
          <a:p>
            <a:r>
              <a:rPr lang="en-US" dirty="0"/>
              <a:t>1</a:t>
            </a:r>
            <a:r>
              <a:rPr lang="en-US" baseline="0" dirty="0"/>
              <a:t> m</a:t>
            </a:r>
            <a:r>
              <a:rPr lang="en-US" dirty="0"/>
              <a:t>in</a:t>
            </a:r>
          </a:p>
          <a:p>
            <a:pPr marL="220348" indent="-220348">
              <a:buAutoNum type="arabicPlain"/>
            </a:pPr>
            <a:endParaRPr lang="en-US" dirty="0"/>
          </a:p>
          <a:p>
            <a:pPr defTabSz="881390">
              <a:defRPr/>
            </a:pPr>
            <a:r>
              <a:rPr lang="en-US" dirty="0"/>
              <a:t>a. Introduce today’s focus questions.</a:t>
            </a:r>
          </a:p>
          <a:p>
            <a:endParaRPr lang="en-US" dirty="0"/>
          </a:p>
        </p:txBody>
      </p:sp>
      <p:sp>
        <p:nvSpPr>
          <p:cNvPr id="2" name="Date Placeholder 1"/>
          <p:cNvSpPr>
            <a:spLocks noGrp="1"/>
          </p:cNvSpPr>
          <p:nvPr>
            <p:ph type="dt" idx="10"/>
          </p:nvPr>
        </p:nvSpPr>
        <p:spPr/>
        <p:txBody>
          <a:bodyPr/>
          <a:lstStyle/>
          <a:p>
            <a:pPr>
              <a:defRPr/>
            </a:pPr>
            <a:fld id="{9A1A3A9F-C2AF-40CB-A81A-BE591E4454C3}" type="datetime1">
              <a:rPr lang="en-US" smtClean="0"/>
              <a:pPr>
                <a:defRPr/>
              </a:pPr>
              <a:t>1/7/2020</a:t>
            </a:fld>
            <a:endParaRPr lang="en-US" dirty="0"/>
          </a:p>
        </p:txBody>
      </p:sp>
      <p:sp>
        <p:nvSpPr>
          <p:cNvPr id="3" name="Footer Placeholder 2"/>
          <p:cNvSpPr>
            <a:spLocks noGrp="1"/>
          </p:cNvSpPr>
          <p:nvPr>
            <p:ph type="ftr" sz="quarter" idx="11"/>
          </p:nvPr>
        </p:nvSpPr>
        <p:spPr/>
        <p:txBody>
          <a:bodyPr/>
          <a:lstStyle/>
          <a:p>
            <a:pPr>
              <a:defRPr/>
            </a:pPr>
            <a:r>
              <a:rPr lang="en-US" dirty="0"/>
              <a:t>STeLLA Summer Institute I</a:t>
            </a:r>
          </a:p>
        </p:txBody>
      </p:sp>
      <p:sp>
        <p:nvSpPr>
          <p:cNvPr id="4" name="Header Placeholder 3"/>
          <p:cNvSpPr>
            <a:spLocks noGrp="1"/>
          </p:cNvSpPr>
          <p:nvPr>
            <p:ph type="hdr" sz="quarter" idx="12"/>
          </p:nvPr>
        </p:nvSpPr>
        <p:spPr/>
        <p:txBody>
          <a:bodyPr/>
          <a:lstStyle/>
          <a:p>
            <a:pPr>
              <a:defRPr/>
            </a:pPr>
            <a:r>
              <a:rPr lang="en-US" dirty="0"/>
              <a:t>BSCS</a:t>
            </a:r>
          </a:p>
        </p:txBody>
      </p:sp>
    </p:spTree>
    <p:extLst>
      <p:ext uri="{BB962C8B-B14F-4D97-AF65-F5344CB8AC3E}">
        <p14:creationId xmlns:p14="http://schemas.microsoft.com/office/powerpoint/2010/main" val="483915376"/>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7"/>
          <p:cNvSpPr>
            <a:spLocks noGrp="1" noChangeArrowheads="1"/>
          </p:cNvSpPr>
          <p:nvPr>
            <p:ph type="sldNum" sz="quarter" idx="5"/>
          </p:nvPr>
        </p:nvSpPr>
        <p:spPr>
          <a:noFill/>
        </p:spPr>
        <p:txBody>
          <a:bodyPr/>
          <a:lstStyle>
            <a:lvl1pPr eaLnBrk="0" hangingPunct="0">
              <a:defRPr>
                <a:solidFill>
                  <a:schemeClr val="tx1"/>
                </a:solidFill>
                <a:latin typeface="Arial" charset="0"/>
              </a:defRPr>
            </a:lvl1pPr>
            <a:lvl2pPr marL="800177" indent="-307760" eaLnBrk="0" hangingPunct="0">
              <a:defRPr>
                <a:solidFill>
                  <a:schemeClr val="tx1"/>
                </a:solidFill>
                <a:latin typeface="Arial" charset="0"/>
              </a:defRPr>
            </a:lvl2pPr>
            <a:lvl3pPr marL="1231042" indent="-246208" eaLnBrk="0" hangingPunct="0">
              <a:defRPr>
                <a:solidFill>
                  <a:schemeClr val="tx1"/>
                </a:solidFill>
                <a:latin typeface="Arial" charset="0"/>
              </a:defRPr>
            </a:lvl3pPr>
            <a:lvl4pPr marL="1723458" indent="-246208" eaLnBrk="0" hangingPunct="0">
              <a:defRPr>
                <a:solidFill>
                  <a:schemeClr val="tx1"/>
                </a:solidFill>
                <a:latin typeface="Arial" charset="0"/>
              </a:defRPr>
            </a:lvl4pPr>
            <a:lvl5pPr marL="2215876" indent="-246208" eaLnBrk="0" hangingPunct="0">
              <a:defRPr>
                <a:solidFill>
                  <a:schemeClr val="tx1"/>
                </a:solidFill>
                <a:latin typeface="Arial" charset="0"/>
              </a:defRPr>
            </a:lvl5pPr>
            <a:lvl6pPr marL="2708292" indent="-246208" eaLnBrk="0" fontAlgn="base" hangingPunct="0">
              <a:spcBef>
                <a:spcPct val="0"/>
              </a:spcBef>
              <a:spcAft>
                <a:spcPct val="0"/>
              </a:spcAft>
              <a:defRPr>
                <a:solidFill>
                  <a:schemeClr val="tx1"/>
                </a:solidFill>
                <a:latin typeface="Arial" charset="0"/>
              </a:defRPr>
            </a:lvl6pPr>
            <a:lvl7pPr marL="3200709" indent="-246208" eaLnBrk="0" fontAlgn="base" hangingPunct="0">
              <a:spcBef>
                <a:spcPct val="0"/>
              </a:spcBef>
              <a:spcAft>
                <a:spcPct val="0"/>
              </a:spcAft>
              <a:defRPr>
                <a:solidFill>
                  <a:schemeClr val="tx1"/>
                </a:solidFill>
                <a:latin typeface="Arial" charset="0"/>
              </a:defRPr>
            </a:lvl7pPr>
            <a:lvl8pPr marL="3693126" indent="-246208" eaLnBrk="0" fontAlgn="base" hangingPunct="0">
              <a:spcBef>
                <a:spcPct val="0"/>
              </a:spcBef>
              <a:spcAft>
                <a:spcPct val="0"/>
              </a:spcAft>
              <a:defRPr>
                <a:solidFill>
                  <a:schemeClr val="tx1"/>
                </a:solidFill>
                <a:latin typeface="Arial" charset="0"/>
              </a:defRPr>
            </a:lvl8pPr>
            <a:lvl9pPr marL="4185543" indent="-246208" eaLnBrk="0" fontAlgn="base" hangingPunct="0">
              <a:spcBef>
                <a:spcPct val="0"/>
              </a:spcBef>
              <a:spcAft>
                <a:spcPct val="0"/>
              </a:spcAft>
              <a:defRPr>
                <a:solidFill>
                  <a:schemeClr val="tx1"/>
                </a:solidFill>
                <a:latin typeface="Arial" charset="0"/>
              </a:defRPr>
            </a:lvl9pPr>
          </a:lstStyle>
          <a:p>
            <a:pPr eaLnBrk="1" hangingPunct="1"/>
            <a:fld id="{0B4530A1-D67C-4A6B-952E-CFC27DD25194}" type="slidenum">
              <a:rPr lang="en-US" smtClean="0"/>
              <a:pPr eaLnBrk="1" hangingPunct="1"/>
              <a:t>50</a:t>
            </a:fld>
            <a:endParaRPr lang="en-US" dirty="0"/>
          </a:p>
        </p:txBody>
      </p:sp>
      <p:sp>
        <p:nvSpPr>
          <p:cNvPr id="74755" name="Rectangle 2"/>
          <p:cNvSpPr>
            <a:spLocks noGrp="1" noRot="1" noChangeAspect="1" noChangeArrowheads="1" noTextEdit="1"/>
          </p:cNvSpPr>
          <p:nvPr>
            <p:ph type="sldImg"/>
          </p:nvPr>
        </p:nvSpPr>
        <p:spPr>
          <a:ln/>
        </p:spPr>
      </p:sp>
      <p:sp>
        <p:nvSpPr>
          <p:cNvPr id="74756" name="Rectangle 3"/>
          <p:cNvSpPr>
            <a:spLocks noGrp="1" noChangeArrowheads="1"/>
          </p:cNvSpPr>
          <p:nvPr>
            <p:ph type="body" idx="1"/>
          </p:nvPr>
        </p:nvSpPr>
        <p:spPr>
          <a:noFill/>
        </p:spPr>
        <p:txBody>
          <a:bodyPr/>
          <a:lstStyle/>
          <a:p>
            <a:pPr eaLnBrk="1" hangingPunct="1"/>
            <a:r>
              <a:rPr lang="en-US" dirty="0"/>
              <a:t>7 min</a:t>
            </a:r>
          </a:p>
          <a:p>
            <a:pPr eaLnBrk="1" hangingPunct="1"/>
            <a:endParaRPr lang="en-US" dirty="0"/>
          </a:p>
          <a:p>
            <a:pPr lvl="0" fontAlgn="base"/>
            <a:r>
              <a:rPr lang="en-US" sz="1200" u="none" strike="noStrike" kern="1200" dirty="0">
                <a:solidFill>
                  <a:schemeClr val="tx1"/>
                </a:solidFill>
                <a:effectLst/>
                <a:latin typeface="+mn-lt"/>
                <a:ea typeface="+mn-ea"/>
                <a:cs typeface="+mn-cs"/>
              </a:rPr>
              <a:t>a. Allow participants </a:t>
            </a:r>
            <a:r>
              <a:rPr lang="en-US" sz="1200" b="1" u="none" strike="noStrike" kern="1200" dirty="0">
                <a:solidFill>
                  <a:schemeClr val="tx1"/>
                </a:solidFill>
                <a:effectLst/>
                <a:latin typeface="+mn-lt"/>
                <a:ea typeface="+mn-ea"/>
                <a:cs typeface="+mn-cs"/>
              </a:rPr>
              <a:t>at least 5 minutes </a:t>
            </a:r>
            <a:r>
              <a:rPr lang="en-US" sz="1200" u="none" strike="noStrike" kern="1200" dirty="0">
                <a:solidFill>
                  <a:schemeClr val="tx1"/>
                </a:solidFill>
                <a:effectLst/>
                <a:latin typeface="+mn-lt"/>
                <a:ea typeface="+mn-ea"/>
                <a:cs typeface="+mn-cs"/>
              </a:rPr>
              <a:t>to think about today’s session and write their reflections and feedback on the Daily Reflections sheet (handout 6.11 in PD program binder). </a:t>
            </a:r>
          </a:p>
        </p:txBody>
      </p:sp>
      <p:sp>
        <p:nvSpPr>
          <p:cNvPr id="2" name="Footer Placeholder 1"/>
          <p:cNvSpPr>
            <a:spLocks noGrp="1"/>
          </p:cNvSpPr>
          <p:nvPr>
            <p:ph type="ftr" sz="quarter" idx="10"/>
          </p:nvPr>
        </p:nvSpPr>
        <p:spPr/>
        <p:txBody>
          <a:bodyPr/>
          <a:lstStyle/>
          <a:p>
            <a:pPr>
              <a:defRPr/>
            </a:pPr>
            <a:r>
              <a:rPr lang="en-US" dirty="0"/>
              <a:t>STeLLA Summer Institute I</a:t>
            </a:r>
          </a:p>
        </p:txBody>
      </p:sp>
      <p:sp>
        <p:nvSpPr>
          <p:cNvPr id="3" name="Header Placeholder 2"/>
          <p:cNvSpPr>
            <a:spLocks noGrp="1"/>
          </p:cNvSpPr>
          <p:nvPr>
            <p:ph type="hdr" sz="quarter" idx="11"/>
          </p:nvPr>
        </p:nvSpPr>
        <p:spPr/>
        <p:txBody>
          <a:bodyPr/>
          <a:lstStyle/>
          <a:p>
            <a:pPr>
              <a:defRPr/>
            </a:pPr>
            <a:r>
              <a:rPr lang="en-US" dirty="0"/>
              <a:t>BSCS</a:t>
            </a:r>
          </a:p>
        </p:txBody>
      </p:sp>
    </p:spTree>
    <p:extLst>
      <p:ext uri="{BB962C8B-B14F-4D97-AF65-F5344CB8AC3E}">
        <p14:creationId xmlns:p14="http://schemas.microsoft.com/office/powerpoint/2010/main" val="3994701259"/>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Rectangle 7"/>
          <p:cNvSpPr>
            <a:spLocks noGrp="1" noChangeArrowheads="1"/>
          </p:cNvSpPr>
          <p:nvPr>
            <p:ph type="sldNum" sz="quarter" idx="5"/>
          </p:nvPr>
        </p:nvSpPr>
        <p:spPr>
          <a:noFill/>
        </p:spPr>
        <p:txBody>
          <a:bodyPr/>
          <a:lstStyle>
            <a:lvl1pPr eaLnBrk="0" hangingPunct="0">
              <a:spcBef>
                <a:spcPct val="30000"/>
              </a:spcBef>
              <a:defRPr sz="1300">
                <a:solidFill>
                  <a:schemeClr val="tx1"/>
                </a:solidFill>
                <a:latin typeface="Arial" charset="0"/>
              </a:defRPr>
            </a:lvl1pPr>
            <a:lvl2pPr marL="757020" indent="-291161" eaLnBrk="0" hangingPunct="0">
              <a:spcBef>
                <a:spcPct val="30000"/>
              </a:spcBef>
              <a:defRPr sz="1300">
                <a:solidFill>
                  <a:schemeClr val="tx1"/>
                </a:solidFill>
                <a:latin typeface="Arial" charset="0"/>
              </a:defRPr>
            </a:lvl2pPr>
            <a:lvl3pPr marL="1164647" indent="-232929" eaLnBrk="0" hangingPunct="0">
              <a:spcBef>
                <a:spcPct val="30000"/>
              </a:spcBef>
              <a:defRPr sz="1300">
                <a:solidFill>
                  <a:schemeClr val="tx1"/>
                </a:solidFill>
                <a:latin typeface="Arial" charset="0"/>
              </a:defRPr>
            </a:lvl3pPr>
            <a:lvl4pPr marL="1630505" indent="-232929" eaLnBrk="0" hangingPunct="0">
              <a:spcBef>
                <a:spcPct val="30000"/>
              </a:spcBef>
              <a:defRPr sz="1300">
                <a:solidFill>
                  <a:schemeClr val="tx1"/>
                </a:solidFill>
                <a:latin typeface="Arial" charset="0"/>
              </a:defRPr>
            </a:lvl4pPr>
            <a:lvl5pPr marL="2096365" indent="-232929" eaLnBrk="0" hangingPunct="0">
              <a:spcBef>
                <a:spcPct val="30000"/>
              </a:spcBef>
              <a:defRPr sz="1300">
                <a:solidFill>
                  <a:schemeClr val="tx1"/>
                </a:solidFill>
                <a:latin typeface="Arial" charset="0"/>
              </a:defRPr>
            </a:lvl5pPr>
            <a:lvl6pPr marL="2562224" indent="-232929" eaLnBrk="0" fontAlgn="base" hangingPunct="0">
              <a:spcBef>
                <a:spcPct val="30000"/>
              </a:spcBef>
              <a:spcAft>
                <a:spcPct val="0"/>
              </a:spcAft>
              <a:defRPr sz="1300">
                <a:solidFill>
                  <a:schemeClr val="tx1"/>
                </a:solidFill>
                <a:latin typeface="Arial" charset="0"/>
              </a:defRPr>
            </a:lvl6pPr>
            <a:lvl7pPr marL="3028082" indent="-232929" eaLnBrk="0" fontAlgn="base" hangingPunct="0">
              <a:spcBef>
                <a:spcPct val="30000"/>
              </a:spcBef>
              <a:spcAft>
                <a:spcPct val="0"/>
              </a:spcAft>
              <a:defRPr sz="1300">
                <a:solidFill>
                  <a:schemeClr val="tx1"/>
                </a:solidFill>
                <a:latin typeface="Arial" charset="0"/>
              </a:defRPr>
            </a:lvl7pPr>
            <a:lvl8pPr marL="3493941" indent="-232929" eaLnBrk="0" fontAlgn="base" hangingPunct="0">
              <a:spcBef>
                <a:spcPct val="30000"/>
              </a:spcBef>
              <a:spcAft>
                <a:spcPct val="0"/>
              </a:spcAft>
              <a:defRPr sz="1300">
                <a:solidFill>
                  <a:schemeClr val="tx1"/>
                </a:solidFill>
                <a:latin typeface="Arial" charset="0"/>
              </a:defRPr>
            </a:lvl8pPr>
            <a:lvl9pPr marL="3959800" indent="-232929" eaLnBrk="0" fontAlgn="base" hangingPunct="0">
              <a:spcBef>
                <a:spcPct val="30000"/>
              </a:spcBef>
              <a:spcAft>
                <a:spcPct val="0"/>
              </a:spcAft>
              <a:defRPr sz="1300">
                <a:solidFill>
                  <a:schemeClr val="tx1"/>
                </a:solidFill>
                <a:latin typeface="Arial" charset="0"/>
              </a:defRPr>
            </a:lvl9pPr>
          </a:lstStyle>
          <a:p>
            <a:pPr eaLnBrk="1" hangingPunct="1">
              <a:spcBef>
                <a:spcPct val="0"/>
              </a:spcBef>
            </a:pPr>
            <a:fld id="{143FC5AB-5F77-4208-9469-58F3C9503767}" type="slidenum">
              <a:rPr lang="en-US" altLang="en-US">
                <a:solidFill>
                  <a:srgbClr val="000000"/>
                </a:solidFill>
              </a:rPr>
              <a:pPr eaLnBrk="1" hangingPunct="1">
                <a:spcBef>
                  <a:spcPct val="0"/>
                </a:spcBef>
              </a:pPr>
              <a:t>51</a:t>
            </a:fld>
            <a:endParaRPr lang="en-US" altLang="en-US" dirty="0">
              <a:solidFill>
                <a:srgbClr val="000000"/>
              </a:solidFill>
            </a:endParaRPr>
          </a:p>
        </p:txBody>
      </p:sp>
      <p:sp>
        <p:nvSpPr>
          <p:cNvPr id="101379" name="Rectangle 2"/>
          <p:cNvSpPr>
            <a:spLocks noGrp="1" noRot="1" noChangeAspect="1" noChangeArrowheads="1" noTextEdit="1"/>
          </p:cNvSpPr>
          <p:nvPr>
            <p:ph type="sldImg"/>
          </p:nvPr>
        </p:nvSpPr>
        <p:spPr>
          <a:ln/>
        </p:spPr>
      </p:sp>
      <p:sp>
        <p:nvSpPr>
          <p:cNvPr id="101380" name="Rectangle 3"/>
          <p:cNvSpPr>
            <a:spLocks noGrp="1" noChangeArrowheads="1"/>
          </p:cNvSpPr>
          <p:nvPr>
            <p:ph type="body" idx="1"/>
          </p:nvPr>
        </p:nvSpPr>
        <p:spPr>
          <a:noFill/>
        </p:spPr>
        <p:txBody>
          <a:bodyPr/>
          <a:lstStyle/>
          <a:p>
            <a:pPr eaLnBrk="1" hangingPunct="1"/>
            <a:r>
              <a:rPr lang="en-US" dirty="0">
                <a:latin typeface="Arial" charset="0"/>
              </a:rPr>
              <a:t>Hidden slide</a:t>
            </a:r>
            <a:r>
              <a:rPr lang="en-US" sz="1200" kern="1200" dirty="0">
                <a:solidFill>
                  <a:schemeClr val="tx1"/>
                </a:solidFill>
                <a:latin typeface="+mn-lt"/>
                <a:ea typeface="+mn-ea"/>
                <a:cs typeface="+mn-cs"/>
              </a:rPr>
              <a:t>—available</a:t>
            </a:r>
            <a:r>
              <a:rPr lang="en-US" sz="1200" kern="1200" baseline="0" dirty="0">
                <a:solidFill>
                  <a:schemeClr val="tx1"/>
                </a:solidFill>
                <a:latin typeface="+mn-lt"/>
                <a:ea typeface="+mn-ea"/>
                <a:cs typeface="+mn-cs"/>
              </a:rPr>
              <a:t> for use as needed.</a:t>
            </a:r>
            <a:endParaRPr lang="en-US" sz="1200" u="none" strike="noStrike" kern="1200" dirty="0">
              <a:solidFill>
                <a:schemeClr val="tx1"/>
              </a:solidFill>
              <a:effectLst/>
              <a:latin typeface="+mn-lt"/>
              <a:ea typeface="+mn-ea"/>
              <a:cs typeface="+mn-cs"/>
            </a:endParaRPr>
          </a:p>
        </p:txBody>
      </p:sp>
    </p:spTree>
    <p:extLst>
      <p:ext uri="{BB962C8B-B14F-4D97-AF65-F5344CB8AC3E}">
        <p14:creationId xmlns:p14="http://schemas.microsoft.com/office/powerpoint/2010/main" val="3279290613"/>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Rectangle 7"/>
          <p:cNvSpPr>
            <a:spLocks noGrp="1" noChangeArrowheads="1"/>
          </p:cNvSpPr>
          <p:nvPr>
            <p:ph type="sldNum" sz="quarter" idx="5"/>
          </p:nvPr>
        </p:nvSpPr>
        <p:spPr>
          <a:noFill/>
        </p:spPr>
        <p:txBody>
          <a:bodyPr/>
          <a:lstStyle>
            <a:lvl1pPr eaLnBrk="0" hangingPunct="0">
              <a:spcBef>
                <a:spcPct val="30000"/>
              </a:spcBef>
              <a:defRPr sz="1300">
                <a:solidFill>
                  <a:schemeClr val="tx1"/>
                </a:solidFill>
                <a:latin typeface="Arial" charset="0"/>
              </a:defRPr>
            </a:lvl1pPr>
            <a:lvl2pPr marL="757020" indent="-291161" eaLnBrk="0" hangingPunct="0">
              <a:spcBef>
                <a:spcPct val="30000"/>
              </a:spcBef>
              <a:defRPr sz="1300">
                <a:solidFill>
                  <a:schemeClr val="tx1"/>
                </a:solidFill>
                <a:latin typeface="Arial" charset="0"/>
              </a:defRPr>
            </a:lvl2pPr>
            <a:lvl3pPr marL="1164647" indent="-232929" eaLnBrk="0" hangingPunct="0">
              <a:spcBef>
                <a:spcPct val="30000"/>
              </a:spcBef>
              <a:defRPr sz="1300">
                <a:solidFill>
                  <a:schemeClr val="tx1"/>
                </a:solidFill>
                <a:latin typeface="Arial" charset="0"/>
              </a:defRPr>
            </a:lvl3pPr>
            <a:lvl4pPr marL="1630505" indent="-232929" eaLnBrk="0" hangingPunct="0">
              <a:spcBef>
                <a:spcPct val="30000"/>
              </a:spcBef>
              <a:defRPr sz="1300">
                <a:solidFill>
                  <a:schemeClr val="tx1"/>
                </a:solidFill>
                <a:latin typeface="Arial" charset="0"/>
              </a:defRPr>
            </a:lvl4pPr>
            <a:lvl5pPr marL="2096365" indent="-232929" eaLnBrk="0" hangingPunct="0">
              <a:spcBef>
                <a:spcPct val="30000"/>
              </a:spcBef>
              <a:defRPr sz="1300">
                <a:solidFill>
                  <a:schemeClr val="tx1"/>
                </a:solidFill>
                <a:latin typeface="Arial" charset="0"/>
              </a:defRPr>
            </a:lvl5pPr>
            <a:lvl6pPr marL="2562224" indent="-232929" eaLnBrk="0" fontAlgn="base" hangingPunct="0">
              <a:spcBef>
                <a:spcPct val="30000"/>
              </a:spcBef>
              <a:spcAft>
                <a:spcPct val="0"/>
              </a:spcAft>
              <a:defRPr sz="1300">
                <a:solidFill>
                  <a:schemeClr val="tx1"/>
                </a:solidFill>
                <a:latin typeface="Arial" charset="0"/>
              </a:defRPr>
            </a:lvl6pPr>
            <a:lvl7pPr marL="3028082" indent="-232929" eaLnBrk="0" fontAlgn="base" hangingPunct="0">
              <a:spcBef>
                <a:spcPct val="30000"/>
              </a:spcBef>
              <a:spcAft>
                <a:spcPct val="0"/>
              </a:spcAft>
              <a:defRPr sz="1300">
                <a:solidFill>
                  <a:schemeClr val="tx1"/>
                </a:solidFill>
                <a:latin typeface="Arial" charset="0"/>
              </a:defRPr>
            </a:lvl7pPr>
            <a:lvl8pPr marL="3493941" indent="-232929" eaLnBrk="0" fontAlgn="base" hangingPunct="0">
              <a:spcBef>
                <a:spcPct val="30000"/>
              </a:spcBef>
              <a:spcAft>
                <a:spcPct val="0"/>
              </a:spcAft>
              <a:defRPr sz="1300">
                <a:solidFill>
                  <a:schemeClr val="tx1"/>
                </a:solidFill>
                <a:latin typeface="Arial" charset="0"/>
              </a:defRPr>
            </a:lvl8pPr>
            <a:lvl9pPr marL="3959800" indent="-232929" eaLnBrk="0" fontAlgn="base" hangingPunct="0">
              <a:spcBef>
                <a:spcPct val="30000"/>
              </a:spcBef>
              <a:spcAft>
                <a:spcPct val="0"/>
              </a:spcAft>
              <a:defRPr sz="1300">
                <a:solidFill>
                  <a:schemeClr val="tx1"/>
                </a:solidFill>
                <a:latin typeface="Arial" charset="0"/>
              </a:defRPr>
            </a:lvl9pPr>
          </a:lstStyle>
          <a:p>
            <a:pPr eaLnBrk="1" hangingPunct="1">
              <a:spcBef>
                <a:spcPct val="0"/>
              </a:spcBef>
            </a:pPr>
            <a:fld id="{143FC5AB-5F77-4208-9469-58F3C9503767}" type="slidenum">
              <a:rPr lang="en-US" altLang="en-US">
                <a:solidFill>
                  <a:srgbClr val="000000"/>
                </a:solidFill>
              </a:rPr>
              <a:pPr eaLnBrk="1" hangingPunct="1">
                <a:spcBef>
                  <a:spcPct val="0"/>
                </a:spcBef>
              </a:pPr>
              <a:t>52</a:t>
            </a:fld>
            <a:endParaRPr lang="en-US" altLang="en-US" dirty="0">
              <a:solidFill>
                <a:srgbClr val="000000"/>
              </a:solidFill>
            </a:endParaRPr>
          </a:p>
        </p:txBody>
      </p:sp>
      <p:sp>
        <p:nvSpPr>
          <p:cNvPr id="101379" name="Rectangle 2"/>
          <p:cNvSpPr>
            <a:spLocks noGrp="1" noRot="1" noChangeAspect="1" noChangeArrowheads="1" noTextEdit="1"/>
          </p:cNvSpPr>
          <p:nvPr>
            <p:ph type="sldImg"/>
          </p:nvPr>
        </p:nvSpPr>
        <p:spPr>
          <a:ln/>
        </p:spPr>
      </p:sp>
      <p:sp>
        <p:nvSpPr>
          <p:cNvPr id="101380" name="Rectangle 3"/>
          <p:cNvSpPr>
            <a:spLocks noGrp="1" noChangeArrowheads="1"/>
          </p:cNvSpPr>
          <p:nvPr>
            <p:ph type="body" idx="1"/>
          </p:nvPr>
        </p:nvSpPr>
        <p:spPr>
          <a:noFill/>
        </p:spPr>
        <p:txBody>
          <a:bodyPr/>
          <a:lstStyle/>
          <a:p>
            <a:pPr eaLnBrk="1" hangingPunct="1"/>
            <a:r>
              <a:rPr lang="en-US" dirty="0">
                <a:latin typeface="Arial" charset="0"/>
              </a:rPr>
              <a:t>Hidden slide</a:t>
            </a:r>
            <a:r>
              <a:rPr lang="en-US" sz="1200" kern="1200" dirty="0">
                <a:solidFill>
                  <a:schemeClr val="tx1"/>
                </a:solidFill>
                <a:latin typeface="+mn-lt"/>
                <a:ea typeface="+mn-ea"/>
                <a:cs typeface="+mn-cs"/>
              </a:rPr>
              <a:t>—available</a:t>
            </a:r>
            <a:r>
              <a:rPr lang="en-US" sz="1200" kern="1200" baseline="0" dirty="0">
                <a:solidFill>
                  <a:schemeClr val="tx1"/>
                </a:solidFill>
                <a:latin typeface="+mn-lt"/>
                <a:ea typeface="+mn-ea"/>
                <a:cs typeface="+mn-cs"/>
              </a:rPr>
              <a:t> for use as needed.</a:t>
            </a:r>
            <a:endParaRPr lang="en-US" sz="1200" u="none" strike="noStrike" kern="1200" dirty="0">
              <a:solidFill>
                <a:schemeClr val="tx1"/>
              </a:solidFill>
              <a:effectLst/>
              <a:latin typeface="+mn-lt"/>
              <a:ea typeface="+mn-ea"/>
              <a:cs typeface="+mn-cs"/>
            </a:endParaRPr>
          </a:p>
        </p:txBody>
      </p:sp>
    </p:spTree>
    <p:extLst>
      <p:ext uri="{BB962C8B-B14F-4D97-AF65-F5344CB8AC3E}">
        <p14:creationId xmlns:p14="http://schemas.microsoft.com/office/powerpoint/2010/main" val="74698884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3 min</a:t>
            </a:r>
          </a:p>
          <a:p>
            <a:endParaRPr lang="en-US" dirty="0"/>
          </a:p>
          <a:p>
            <a:r>
              <a:rPr lang="en-US" sz="1200" kern="1200" dirty="0">
                <a:solidFill>
                  <a:schemeClr val="tx1"/>
                </a:solidFill>
                <a:latin typeface="+mn-lt"/>
                <a:ea typeface="+mn-ea"/>
                <a:cs typeface="+mn-cs"/>
              </a:rPr>
              <a:t>a. “Today we’ll be looking at four new STeLLA strategies. Three of them are Science Content Storyline Lens strategies, and one is a Student Thinking Lens strategy. Throughout the session, think about how these strategies are different from one another and how they are closely linked to each other.”</a:t>
            </a: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6</a:t>
            </a:fld>
            <a:endParaRPr lang="en-US" dirty="0"/>
          </a:p>
        </p:txBody>
      </p:sp>
    </p:spTree>
    <p:extLst>
      <p:ext uri="{BB962C8B-B14F-4D97-AF65-F5344CB8AC3E}">
        <p14:creationId xmlns:p14="http://schemas.microsoft.com/office/powerpoint/2010/main" val="336999936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7"/>
          <p:cNvSpPr>
            <a:spLocks noGrp="1" noChangeArrowheads="1"/>
          </p:cNvSpPr>
          <p:nvPr>
            <p:ph type="sldNum" sz="quarter" idx="5"/>
          </p:nvPr>
        </p:nvSpPr>
        <p:spPr>
          <a:noFill/>
        </p:spPr>
        <p:txBody>
          <a:bodyPr/>
          <a:lstStyle>
            <a:lvl1pPr defTabSz="1041077" eaLnBrk="0" hangingPunct="0">
              <a:defRPr>
                <a:solidFill>
                  <a:schemeClr val="tx1"/>
                </a:solidFill>
                <a:latin typeface="Arial" charset="0"/>
              </a:defRPr>
            </a:lvl1pPr>
            <a:lvl2pPr marL="830024" indent="-319239" defTabSz="1041077" eaLnBrk="0" hangingPunct="0">
              <a:defRPr>
                <a:solidFill>
                  <a:schemeClr val="tx1"/>
                </a:solidFill>
                <a:latin typeface="Arial" charset="0"/>
              </a:defRPr>
            </a:lvl2pPr>
            <a:lvl3pPr marL="1276960" indent="-255393" defTabSz="1041077" eaLnBrk="0" hangingPunct="0">
              <a:defRPr>
                <a:solidFill>
                  <a:schemeClr val="tx1"/>
                </a:solidFill>
                <a:latin typeface="Arial" charset="0"/>
              </a:defRPr>
            </a:lvl3pPr>
            <a:lvl4pPr marL="1787744" indent="-255393" defTabSz="1041077" eaLnBrk="0" hangingPunct="0">
              <a:defRPr>
                <a:solidFill>
                  <a:schemeClr val="tx1"/>
                </a:solidFill>
                <a:latin typeface="Arial" charset="0"/>
              </a:defRPr>
            </a:lvl4pPr>
            <a:lvl5pPr marL="2298528" indent="-255393" defTabSz="1041077" eaLnBrk="0" hangingPunct="0">
              <a:defRPr>
                <a:solidFill>
                  <a:schemeClr val="tx1"/>
                </a:solidFill>
                <a:latin typeface="Arial" charset="0"/>
              </a:defRPr>
            </a:lvl5pPr>
            <a:lvl6pPr marL="2809312" indent="-255393" defTabSz="1041077" eaLnBrk="0" fontAlgn="base" hangingPunct="0">
              <a:spcBef>
                <a:spcPct val="0"/>
              </a:spcBef>
              <a:spcAft>
                <a:spcPct val="0"/>
              </a:spcAft>
              <a:defRPr>
                <a:solidFill>
                  <a:schemeClr val="tx1"/>
                </a:solidFill>
                <a:latin typeface="Arial" charset="0"/>
              </a:defRPr>
            </a:lvl6pPr>
            <a:lvl7pPr marL="3320096" indent="-255393" defTabSz="1041077" eaLnBrk="0" fontAlgn="base" hangingPunct="0">
              <a:spcBef>
                <a:spcPct val="0"/>
              </a:spcBef>
              <a:spcAft>
                <a:spcPct val="0"/>
              </a:spcAft>
              <a:defRPr>
                <a:solidFill>
                  <a:schemeClr val="tx1"/>
                </a:solidFill>
                <a:latin typeface="Arial" charset="0"/>
              </a:defRPr>
            </a:lvl7pPr>
            <a:lvl8pPr marL="3830880" indent="-255393" defTabSz="1041077" eaLnBrk="0" fontAlgn="base" hangingPunct="0">
              <a:spcBef>
                <a:spcPct val="0"/>
              </a:spcBef>
              <a:spcAft>
                <a:spcPct val="0"/>
              </a:spcAft>
              <a:defRPr>
                <a:solidFill>
                  <a:schemeClr val="tx1"/>
                </a:solidFill>
                <a:latin typeface="Arial" charset="0"/>
              </a:defRPr>
            </a:lvl8pPr>
            <a:lvl9pPr marL="4341663" indent="-255393" defTabSz="1041077" eaLnBrk="0" fontAlgn="base" hangingPunct="0">
              <a:spcBef>
                <a:spcPct val="0"/>
              </a:spcBef>
              <a:spcAft>
                <a:spcPct val="0"/>
              </a:spcAft>
              <a:defRPr>
                <a:solidFill>
                  <a:schemeClr val="tx1"/>
                </a:solidFill>
                <a:latin typeface="Arial" charset="0"/>
              </a:defRPr>
            </a:lvl9pPr>
          </a:lstStyle>
          <a:p>
            <a:pPr eaLnBrk="1" hangingPunct="1"/>
            <a:fld id="{CEF75F18-AFB6-4572-AC42-674F7D480E33}" type="slidenum">
              <a:rPr lang="en-US" smtClean="0"/>
              <a:pPr eaLnBrk="1" hangingPunct="1"/>
              <a:t>7</a:t>
            </a:fld>
            <a:endParaRPr lang="en-US" dirty="0"/>
          </a:p>
        </p:txBody>
      </p:sp>
      <p:sp>
        <p:nvSpPr>
          <p:cNvPr id="67587" name="Rectangle 2"/>
          <p:cNvSpPr>
            <a:spLocks noGrp="1" noRot="1" noChangeAspect="1" noChangeArrowheads="1" noTextEdit="1"/>
          </p:cNvSpPr>
          <p:nvPr>
            <p:ph type="sldImg"/>
          </p:nvPr>
        </p:nvSpPr>
        <p:spPr>
          <a:ln/>
        </p:spPr>
      </p:sp>
      <p:sp>
        <p:nvSpPr>
          <p:cNvPr id="67588" name="Rectangle 3"/>
          <p:cNvSpPr>
            <a:spLocks noGrp="1" noChangeArrowheads="1"/>
          </p:cNvSpPr>
          <p:nvPr>
            <p:ph type="body" idx="1"/>
          </p:nvPr>
        </p:nvSpPr>
        <p:spPr>
          <a:noFill/>
        </p:spPr>
        <p:txBody>
          <a:bodyPr/>
          <a:lstStyle/>
          <a:p>
            <a:pPr eaLnBrk="1" hangingPunct="1"/>
            <a:r>
              <a:rPr lang="en-US" dirty="0"/>
              <a:t>Less than 1 min</a:t>
            </a:r>
          </a:p>
          <a:p>
            <a:pPr eaLnBrk="1" hangingPunct="1"/>
            <a:endParaRPr lang="en-US" dirty="0"/>
          </a:p>
          <a:p>
            <a:pPr eaLnBrk="1" hangingPunct="1"/>
            <a:r>
              <a:rPr lang="en-US" dirty="0"/>
              <a:t>a. “Now</a:t>
            </a:r>
            <a:r>
              <a:rPr lang="en-US" baseline="0" dirty="0"/>
              <a:t> let’s dig into our first focus question.”</a:t>
            </a:r>
            <a:endParaRPr lang="en-US" dirty="0"/>
          </a:p>
        </p:txBody>
      </p:sp>
      <p:sp>
        <p:nvSpPr>
          <p:cNvPr id="2" name="Date Placeholder 1"/>
          <p:cNvSpPr>
            <a:spLocks noGrp="1"/>
          </p:cNvSpPr>
          <p:nvPr>
            <p:ph type="dt" idx="10"/>
          </p:nvPr>
        </p:nvSpPr>
        <p:spPr/>
        <p:txBody>
          <a:bodyPr/>
          <a:lstStyle/>
          <a:p>
            <a:pPr>
              <a:defRPr/>
            </a:pPr>
            <a:fld id="{9A1A3A9F-C2AF-40CB-A81A-BE591E4454C3}" type="datetime1">
              <a:rPr lang="en-US" smtClean="0"/>
              <a:pPr>
                <a:defRPr/>
              </a:pPr>
              <a:t>1/7/2020</a:t>
            </a:fld>
            <a:endParaRPr lang="en-US" dirty="0"/>
          </a:p>
        </p:txBody>
      </p:sp>
      <p:sp>
        <p:nvSpPr>
          <p:cNvPr id="3" name="Footer Placeholder 2"/>
          <p:cNvSpPr>
            <a:spLocks noGrp="1"/>
          </p:cNvSpPr>
          <p:nvPr>
            <p:ph type="ftr" sz="quarter" idx="11"/>
          </p:nvPr>
        </p:nvSpPr>
        <p:spPr/>
        <p:txBody>
          <a:bodyPr/>
          <a:lstStyle/>
          <a:p>
            <a:pPr>
              <a:defRPr/>
            </a:pPr>
            <a:r>
              <a:rPr lang="en-US" dirty="0"/>
              <a:t>STeLLA Summer Institute I</a:t>
            </a:r>
          </a:p>
        </p:txBody>
      </p:sp>
      <p:sp>
        <p:nvSpPr>
          <p:cNvPr id="4" name="Header Placeholder 3"/>
          <p:cNvSpPr>
            <a:spLocks noGrp="1"/>
          </p:cNvSpPr>
          <p:nvPr>
            <p:ph type="hdr" sz="quarter" idx="12"/>
          </p:nvPr>
        </p:nvSpPr>
        <p:spPr/>
        <p:txBody>
          <a:bodyPr/>
          <a:lstStyle/>
          <a:p>
            <a:pPr>
              <a:defRPr/>
            </a:pPr>
            <a:r>
              <a:rPr lang="en-US" dirty="0"/>
              <a:t>BSCS</a:t>
            </a:r>
          </a:p>
        </p:txBody>
      </p:sp>
    </p:spTree>
    <p:extLst>
      <p:ext uri="{BB962C8B-B14F-4D97-AF65-F5344CB8AC3E}">
        <p14:creationId xmlns:p14="http://schemas.microsoft.com/office/powerpoint/2010/main" val="87439124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Slide Image Placeholder 1"/>
          <p:cNvSpPr>
            <a:spLocks noGrp="1" noRot="1" noChangeAspect="1" noTextEdit="1"/>
          </p:cNvSpPr>
          <p:nvPr>
            <p:ph type="sldImg"/>
          </p:nvPr>
        </p:nvSpPr>
        <p:spPr>
          <a:ln/>
        </p:spPr>
      </p:sp>
      <p:sp>
        <p:nvSpPr>
          <p:cNvPr id="68611" name="Notes Placeholder 2"/>
          <p:cNvSpPr>
            <a:spLocks noGrp="1"/>
          </p:cNvSpPr>
          <p:nvPr>
            <p:ph type="body" idx="1"/>
          </p:nvPr>
        </p:nvSpPr>
        <p:spPr>
          <a:noFill/>
        </p:spPr>
        <p:txBody>
          <a:bodyPr/>
          <a:lstStyle/>
          <a:p>
            <a:pPr lvl="0"/>
            <a:r>
              <a:rPr lang="en-US" dirty="0">
                <a:latin typeface="Arial" charset="0"/>
              </a:rPr>
              <a:t>25 min</a:t>
            </a:r>
          </a:p>
          <a:p>
            <a:endParaRPr lang="en-US" dirty="0">
              <a:latin typeface="Arial" charset="0"/>
            </a:endParaRPr>
          </a:p>
          <a:p>
            <a:pPr lvl="0" fontAlgn="base"/>
            <a:r>
              <a:rPr lang="en-US" sz="1200" b="0" u="none" strike="noStrike" kern="1200" dirty="0">
                <a:solidFill>
                  <a:schemeClr val="tx1"/>
                </a:solidFill>
                <a:effectLst/>
                <a:latin typeface="+mn-lt"/>
                <a:ea typeface="+mn-ea"/>
                <a:cs typeface="+mn-cs"/>
              </a:rPr>
              <a:t>a. </a:t>
            </a:r>
            <a:r>
              <a:rPr lang="en-US" sz="1200" b="1" u="none" strike="noStrike" kern="1200" dirty="0">
                <a:solidFill>
                  <a:schemeClr val="tx1"/>
                </a:solidFill>
                <a:effectLst/>
                <a:latin typeface="+mn-lt"/>
                <a:ea typeface="+mn-ea"/>
                <a:cs typeface="+mn-cs"/>
              </a:rPr>
              <a:t>Pairs (3 min):</a:t>
            </a:r>
            <a:r>
              <a:rPr lang="en-US" sz="1200" u="none" strike="noStrike" kern="1200" dirty="0">
                <a:solidFill>
                  <a:schemeClr val="tx1"/>
                </a:solidFill>
                <a:effectLst/>
                <a:latin typeface="+mn-lt"/>
                <a:ea typeface="+mn-ea"/>
                <a:cs typeface="+mn-cs"/>
              </a:rPr>
              <a:t> Direct participants to retrieve their Z-fold summary charts and share with a partner what they learned from their homework assignment about STeLLA strategies B, I, and 7.</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b. </a:t>
            </a:r>
            <a:r>
              <a:rPr lang="en-US" sz="1200" b="1" kern="1200" dirty="0">
                <a:solidFill>
                  <a:schemeClr val="tx1"/>
                </a:solidFill>
                <a:latin typeface="+mn-lt"/>
                <a:ea typeface="+mn-ea"/>
                <a:cs typeface="+mn-cs"/>
              </a:rPr>
              <a:t>Small groups (12 min):</a:t>
            </a:r>
            <a:r>
              <a:rPr lang="en-US" sz="1200" kern="1200" dirty="0">
                <a:solidFill>
                  <a:schemeClr val="tx1"/>
                </a:solidFill>
                <a:latin typeface="+mn-lt"/>
                <a:ea typeface="+mn-ea"/>
                <a:cs typeface="+mn-cs"/>
              </a:rPr>
              <a:t> Divide participants into three small groups and have them make charts that capture the purposes and key features of the three strategies. </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Note:</a:t>
            </a:r>
            <a:r>
              <a:rPr lang="en-US" sz="1200" kern="1200" dirty="0">
                <a:solidFill>
                  <a:schemeClr val="tx1"/>
                </a:solidFill>
                <a:latin typeface="+mn-lt"/>
                <a:ea typeface="+mn-ea"/>
                <a:cs typeface="+mn-cs"/>
              </a:rPr>
              <a:t> Challenge participants to imagine themselves in a Teacher Leader role. Ask them, “How would you explain these strategies to the teachers you’re leading?” </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c. </a:t>
            </a:r>
            <a:r>
              <a:rPr lang="en-US" sz="1200" b="1" kern="1200" dirty="0">
                <a:solidFill>
                  <a:schemeClr val="tx1"/>
                </a:solidFill>
                <a:latin typeface="+mn-lt"/>
                <a:ea typeface="+mn-ea"/>
                <a:cs typeface="+mn-cs"/>
              </a:rPr>
              <a:t>Whole group (10 min):</a:t>
            </a:r>
            <a:r>
              <a:rPr lang="en-US" sz="1200" kern="1200" dirty="0">
                <a:solidFill>
                  <a:schemeClr val="tx1"/>
                </a:solidFill>
                <a:latin typeface="+mn-lt"/>
                <a:ea typeface="+mn-ea"/>
                <a:cs typeface="+mn-cs"/>
              </a:rPr>
              <a:t> Have small groups share their charts</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in a whole-group share-out.</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Key ideas:</a:t>
            </a:r>
            <a:endParaRPr lang="en-US" sz="1200" kern="1200" dirty="0">
              <a:solidFill>
                <a:schemeClr val="tx1"/>
              </a:solidFill>
              <a:latin typeface="+mn-lt"/>
              <a:ea typeface="+mn-ea"/>
              <a:cs typeface="+mn-cs"/>
            </a:endParaRPr>
          </a:p>
          <a:p>
            <a:pPr marL="365760" indent="-182880">
              <a:buFont typeface="Arial" pitchFamily="34" charset="0"/>
              <a:buChar char="•"/>
            </a:pPr>
            <a:r>
              <a:rPr lang="en-US" sz="1200" kern="1200" dirty="0">
                <a:solidFill>
                  <a:schemeClr val="tx1"/>
                </a:solidFill>
                <a:latin typeface="+mn-lt"/>
                <a:ea typeface="+mn-ea"/>
                <a:cs typeface="+mn-cs"/>
              </a:rPr>
              <a:t>Make sure participants understand that a focus question is designed to do more than just get students interested in the lesson. It gets them thinking about a phenomenon or something else they’ve never thought about before. It also reveals important things about the knowledge and experiences they’re bringing to the lesson, it conceptually situates the learning, and it’s referred to throughout the lesson.  </a:t>
            </a:r>
          </a:p>
          <a:p>
            <a:pPr marL="365760" indent="-182880">
              <a:buFont typeface="Arial" pitchFamily="34" charset="0"/>
              <a:buChar char="•"/>
            </a:pPr>
            <a:r>
              <a:rPr lang="en-US" sz="1200" kern="1200" dirty="0">
                <a:solidFill>
                  <a:schemeClr val="tx1"/>
                </a:solidFill>
                <a:latin typeface="+mn-lt"/>
                <a:ea typeface="+mn-ea"/>
                <a:cs typeface="+mn-cs"/>
              </a:rPr>
              <a:t>STeLLA strategies B, I, and 7 are like bookends that mark the beginning and end of a lesson. The science ideas used in the summary should match the focus question from the beginning of the lesson, and both the focus question and the summary should match the lesson’s main learning goal.</a:t>
            </a:r>
            <a:r>
              <a:rPr lang="en-US" dirty="0"/>
              <a:t> </a:t>
            </a:r>
          </a:p>
        </p:txBody>
      </p:sp>
      <p:sp>
        <p:nvSpPr>
          <p:cNvPr id="68612" name="Slide Number Placeholder 3"/>
          <p:cNvSpPr>
            <a:spLocks noGrp="1"/>
          </p:cNvSpPr>
          <p:nvPr>
            <p:ph type="sldNum" sz="quarter" idx="5"/>
          </p:nvPr>
        </p:nvSpPr>
        <p:spPr>
          <a:noFill/>
        </p:spPr>
        <p:txBody>
          <a:bodyPr/>
          <a:lstStyle>
            <a:lvl1pPr defTabSz="984843" eaLnBrk="0" hangingPunct="0">
              <a:defRPr>
                <a:solidFill>
                  <a:schemeClr val="tx1"/>
                </a:solidFill>
                <a:latin typeface="Arial" charset="0"/>
              </a:defRPr>
            </a:lvl1pPr>
            <a:lvl2pPr marL="785190" indent="-301996" defTabSz="984843" eaLnBrk="0" hangingPunct="0">
              <a:defRPr>
                <a:solidFill>
                  <a:schemeClr val="tx1"/>
                </a:solidFill>
                <a:latin typeface="Arial" charset="0"/>
              </a:defRPr>
            </a:lvl2pPr>
            <a:lvl3pPr marL="1207984" indent="-241597" defTabSz="984843" eaLnBrk="0" hangingPunct="0">
              <a:defRPr>
                <a:solidFill>
                  <a:schemeClr val="tx1"/>
                </a:solidFill>
                <a:latin typeface="Arial" charset="0"/>
              </a:defRPr>
            </a:lvl3pPr>
            <a:lvl4pPr marL="1691177" indent="-241597" defTabSz="984843" eaLnBrk="0" hangingPunct="0">
              <a:defRPr>
                <a:solidFill>
                  <a:schemeClr val="tx1"/>
                </a:solidFill>
                <a:latin typeface="Arial" charset="0"/>
              </a:defRPr>
            </a:lvl4pPr>
            <a:lvl5pPr marL="2174371" indent="-241597" defTabSz="984843" eaLnBrk="0" hangingPunct="0">
              <a:defRPr>
                <a:solidFill>
                  <a:schemeClr val="tx1"/>
                </a:solidFill>
                <a:latin typeface="Arial" charset="0"/>
              </a:defRPr>
            </a:lvl5pPr>
            <a:lvl6pPr marL="2657566" indent="-241597" defTabSz="984843" eaLnBrk="0" fontAlgn="base" hangingPunct="0">
              <a:spcBef>
                <a:spcPct val="0"/>
              </a:spcBef>
              <a:spcAft>
                <a:spcPct val="0"/>
              </a:spcAft>
              <a:defRPr>
                <a:solidFill>
                  <a:schemeClr val="tx1"/>
                </a:solidFill>
                <a:latin typeface="Arial" charset="0"/>
              </a:defRPr>
            </a:lvl6pPr>
            <a:lvl7pPr marL="3140757" indent="-241597" defTabSz="984843" eaLnBrk="0" fontAlgn="base" hangingPunct="0">
              <a:spcBef>
                <a:spcPct val="0"/>
              </a:spcBef>
              <a:spcAft>
                <a:spcPct val="0"/>
              </a:spcAft>
              <a:defRPr>
                <a:solidFill>
                  <a:schemeClr val="tx1"/>
                </a:solidFill>
                <a:latin typeface="Arial" charset="0"/>
              </a:defRPr>
            </a:lvl7pPr>
            <a:lvl8pPr marL="3623952" indent="-241597" defTabSz="984843" eaLnBrk="0" fontAlgn="base" hangingPunct="0">
              <a:spcBef>
                <a:spcPct val="0"/>
              </a:spcBef>
              <a:spcAft>
                <a:spcPct val="0"/>
              </a:spcAft>
              <a:defRPr>
                <a:solidFill>
                  <a:schemeClr val="tx1"/>
                </a:solidFill>
                <a:latin typeface="Arial" charset="0"/>
              </a:defRPr>
            </a:lvl8pPr>
            <a:lvl9pPr marL="4107145" indent="-241597" defTabSz="984843" eaLnBrk="0" fontAlgn="base" hangingPunct="0">
              <a:spcBef>
                <a:spcPct val="0"/>
              </a:spcBef>
              <a:spcAft>
                <a:spcPct val="0"/>
              </a:spcAft>
              <a:defRPr>
                <a:solidFill>
                  <a:schemeClr val="tx1"/>
                </a:solidFill>
                <a:latin typeface="Arial" charset="0"/>
              </a:defRPr>
            </a:lvl9pPr>
          </a:lstStyle>
          <a:p>
            <a:pPr eaLnBrk="1" hangingPunct="1"/>
            <a:fld id="{60B414E8-FCFE-46D8-BA08-574C71DA1196}" type="slidenum">
              <a:rPr lang="en-US" smtClean="0"/>
              <a:pPr eaLnBrk="1" hangingPunct="1"/>
              <a:t>8</a:t>
            </a:fld>
            <a:endParaRPr lang="en-US" dirty="0"/>
          </a:p>
        </p:txBody>
      </p:sp>
      <p:sp>
        <p:nvSpPr>
          <p:cNvPr id="2" name="Date Placeholder 1"/>
          <p:cNvSpPr>
            <a:spLocks noGrp="1"/>
          </p:cNvSpPr>
          <p:nvPr>
            <p:ph type="dt" idx="10"/>
          </p:nvPr>
        </p:nvSpPr>
        <p:spPr/>
        <p:txBody>
          <a:bodyPr/>
          <a:lstStyle/>
          <a:p>
            <a:pPr>
              <a:defRPr/>
            </a:pPr>
            <a:fld id="{793A580C-52CB-43C5-BF1F-B4A655877C36}" type="datetime1">
              <a:rPr lang="en-US" smtClean="0"/>
              <a:pPr>
                <a:defRPr/>
              </a:pPr>
              <a:t>1/7/2020</a:t>
            </a:fld>
            <a:endParaRPr lang="en-US" dirty="0"/>
          </a:p>
        </p:txBody>
      </p:sp>
      <p:sp>
        <p:nvSpPr>
          <p:cNvPr id="3" name="Footer Placeholder 2"/>
          <p:cNvSpPr>
            <a:spLocks noGrp="1"/>
          </p:cNvSpPr>
          <p:nvPr>
            <p:ph type="ftr" sz="quarter" idx="11"/>
          </p:nvPr>
        </p:nvSpPr>
        <p:spPr/>
        <p:txBody>
          <a:bodyPr/>
          <a:lstStyle/>
          <a:p>
            <a:pPr>
              <a:defRPr/>
            </a:pPr>
            <a:r>
              <a:rPr lang="en-US" dirty="0"/>
              <a:t>STeLLA Summer Institute I</a:t>
            </a:r>
          </a:p>
        </p:txBody>
      </p:sp>
      <p:sp>
        <p:nvSpPr>
          <p:cNvPr id="4" name="Header Placeholder 3"/>
          <p:cNvSpPr>
            <a:spLocks noGrp="1"/>
          </p:cNvSpPr>
          <p:nvPr>
            <p:ph type="hdr" sz="quarter" idx="12"/>
          </p:nvPr>
        </p:nvSpPr>
        <p:spPr/>
        <p:txBody>
          <a:bodyPr/>
          <a:lstStyle/>
          <a:p>
            <a:pPr>
              <a:defRPr/>
            </a:pPr>
            <a:r>
              <a:rPr lang="en-US" dirty="0"/>
              <a:t>BSCS</a:t>
            </a:r>
          </a:p>
        </p:txBody>
      </p:sp>
    </p:spTree>
    <p:extLst>
      <p:ext uri="{BB962C8B-B14F-4D97-AF65-F5344CB8AC3E}">
        <p14:creationId xmlns:p14="http://schemas.microsoft.com/office/powerpoint/2010/main" val="313023238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Slide Image Placeholder 1"/>
          <p:cNvSpPr>
            <a:spLocks noGrp="1" noRot="1" noChangeAspect="1" noTextEdit="1"/>
          </p:cNvSpPr>
          <p:nvPr>
            <p:ph type="sldImg"/>
          </p:nvPr>
        </p:nvSpPr>
        <p:spPr>
          <a:ln/>
        </p:spPr>
      </p:sp>
      <p:sp>
        <p:nvSpPr>
          <p:cNvPr id="68611" name="Notes Placeholder 2"/>
          <p:cNvSpPr>
            <a:spLocks noGrp="1"/>
          </p:cNvSpPr>
          <p:nvPr>
            <p:ph type="body" idx="1"/>
          </p:nvPr>
        </p:nvSpPr>
        <p:spPr>
          <a:noFill/>
        </p:spPr>
        <p:txBody>
          <a:bodyPr/>
          <a:lstStyle/>
          <a:p>
            <a:pPr lvl="0"/>
            <a:r>
              <a:rPr lang="en-US" sz="1300" dirty="0">
                <a:latin typeface="Arial" charset="0"/>
              </a:rPr>
              <a:t>7 min</a:t>
            </a:r>
          </a:p>
          <a:p>
            <a:pPr lvl="0"/>
            <a:endParaRPr lang="en-US" sz="1300" dirty="0">
              <a:latin typeface="Arial" charset="0"/>
            </a:endParaRPr>
          </a:p>
          <a:p>
            <a:pPr lvl="0" fontAlgn="base"/>
            <a:r>
              <a:rPr lang="en-US" sz="1200" b="0" u="none" strike="noStrike" kern="1200" dirty="0">
                <a:solidFill>
                  <a:schemeClr val="tx1"/>
                </a:solidFill>
                <a:effectLst/>
                <a:latin typeface="+mn-lt"/>
                <a:ea typeface="+mn-ea"/>
                <a:cs typeface="+mn-cs"/>
              </a:rPr>
              <a:t>a. </a:t>
            </a:r>
            <a:r>
              <a:rPr lang="en-US" sz="1200" b="1" u="none" strike="noStrike" kern="1200" dirty="0">
                <a:solidFill>
                  <a:schemeClr val="tx1"/>
                </a:solidFill>
                <a:effectLst/>
                <a:latin typeface="+mn-lt"/>
                <a:ea typeface="+mn-ea"/>
                <a:cs typeface="+mn-cs"/>
              </a:rPr>
              <a:t>Whole group:</a:t>
            </a:r>
            <a:r>
              <a:rPr lang="en-US" sz="1200" u="none" strike="noStrike" kern="1200" dirty="0">
                <a:solidFill>
                  <a:schemeClr val="tx1"/>
                </a:solidFill>
                <a:effectLst/>
                <a:latin typeface="+mn-lt"/>
                <a:ea typeface="+mn-ea"/>
                <a:cs typeface="+mn-cs"/>
              </a:rPr>
              <a:t> Discuss the questions on the slide as a group.</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Key ideas: </a:t>
            </a:r>
            <a:endParaRPr lang="en-US" sz="1200" kern="1200" dirty="0">
              <a:solidFill>
                <a:schemeClr val="tx1"/>
              </a:solidFill>
              <a:latin typeface="+mn-lt"/>
              <a:ea typeface="+mn-ea"/>
              <a:cs typeface="+mn-cs"/>
            </a:endParaRPr>
          </a:p>
          <a:p>
            <a:pPr marL="365760" indent="-182880">
              <a:buFont typeface="Arial" pitchFamily="34" charset="0"/>
              <a:buChar char="•"/>
            </a:pPr>
            <a:r>
              <a:rPr lang="en-US" sz="1200" kern="1200" dirty="0">
                <a:solidFill>
                  <a:schemeClr val="tx1"/>
                </a:solidFill>
                <a:latin typeface="+mn-lt"/>
                <a:ea typeface="+mn-ea"/>
                <a:cs typeface="+mn-cs"/>
              </a:rPr>
              <a:t>A focus question is designed to be answered using the lesson’s main learning goal and supporting science ideas. A goal statement describes the main science idea to be learned.</a:t>
            </a:r>
          </a:p>
          <a:p>
            <a:pPr marL="365760" indent="-182880">
              <a:buFont typeface="Arial" pitchFamily="34" charset="0"/>
              <a:buChar char="•"/>
            </a:pPr>
            <a:r>
              <a:rPr lang="en-US" sz="1200" kern="1200" dirty="0">
                <a:solidFill>
                  <a:schemeClr val="tx1"/>
                </a:solidFill>
                <a:latin typeface="+mn-lt"/>
                <a:ea typeface="+mn-ea"/>
                <a:cs typeface="+mn-cs"/>
              </a:rPr>
              <a:t>Focus questions are always used in RESPeCT lesson plans because they’re useful in engaging student interest, making their thinking visible, and eliciting initial ideas at the beginning of a lesson. When posed at the end of a lesson, focus questions challenge students to use new ideas developed during the lesson. </a:t>
            </a:r>
          </a:p>
          <a:p>
            <a:r>
              <a:rPr lang="en-US" sz="1300" dirty="0">
                <a:latin typeface="Arial" charset="0"/>
              </a:rPr>
              <a:t> </a:t>
            </a:r>
          </a:p>
          <a:p>
            <a:endParaRPr lang="en-US" dirty="0"/>
          </a:p>
        </p:txBody>
      </p:sp>
      <p:sp>
        <p:nvSpPr>
          <p:cNvPr id="68612" name="Slide Number Placeholder 3"/>
          <p:cNvSpPr>
            <a:spLocks noGrp="1"/>
          </p:cNvSpPr>
          <p:nvPr>
            <p:ph type="sldNum" sz="quarter" idx="5"/>
          </p:nvPr>
        </p:nvSpPr>
        <p:spPr>
          <a:noFill/>
        </p:spPr>
        <p:txBody>
          <a:bodyPr/>
          <a:lstStyle>
            <a:lvl1pPr defTabSz="984927" eaLnBrk="0" hangingPunct="0">
              <a:defRPr>
                <a:solidFill>
                  <a:schemeClr val="tx1"/>
                </a:solidFill>
                <a:latin typeface="Arial" charset="0"/>
              </a:defRPr>
            </a:lvl1pPr>
            <a:lvl2pPr marL="785258" indent="-302022" defTabSz="984927" eaLnBrk="0" hangingPunct="0">
              <a:defRPr>
                <a:solidFill>
                  <a:schemeClr val="tx1"/>
                </a:solidFill>
                <a:latin typeface="Arial" charset="0"/>
              </a:defRPr>
            </a:lvl2pPr>
            <a:lvl3pPr marL="1208089" indent="-241618" defTabSz="984927" eaLnBrk="0" hangingPunct="0">
              <a:defRPr>
                <a:solidFill>
                  <a:schemeClr val="tx1"/>
                </a:solidFill>
                <a:latin typeface="Arial" charset="0"/>
              </a:defRPr>
            </a:lvl3pPr>
            <a:lvl4pPr marL="1691324" indent="-241618" defTabSz="984927" eaLnBrk="0" hangingPunct="0">
              <a:defRPr>
                <a:solidFill>
                  <a:schemeClr val="tx1"/>
                </a:solidFill>
                <a:latin typeface="Arial" charset="0"/>
              </a:defRPr>
            </a:lvl4pPr>
            <a:lvl5pPr marL="2174558" indent="-241618" defTabSz="984927" eaLnBrk="0" hangingPunct="0">
              <a:defRPr>
                <a:solidFill>
                  <a:schemeClr val="tx1"/>
                </a:solidFill>
                <a:latin typeface="Arial" charset="0"/>
              </a:defRPr>
            </a:lvl5pPr>
            <a:lvl6pPr marL="2657794" indent="-241618" defTabSz="984927" eaLnBrk="0" fontAlgn="base" hangingPunct="0">
              <a:spcBef>
                <a:spcPct val="0"/>
              </a:spcBef>
              <a:spcAft>
                <a:spcPct val="0"/>
              </a:spcAft>
              <a:defRPr>
                <a:solidFill>
                  <a:schemeClr val="tx1"/>
                </a:solidFill>
                <a:latin typeface="Arial" charset="0"/>
              </a:defRPr>
            </a:lvl6pPr>
            <a:lvl7pPr marL="3141029" indent="-241618" defTabSz="984927" eaLnBrk="0" fontAlgn="base" hangingPunct="0">
              <a:spcBef>
                <a:spcPct val="0"/>
              </a:spcBef>
              <a:spcAft>
                <a:spcPct val="0"/>
              </a:spcAft>
              <a:defRPr>
                <a:solidFill>
                  <a:schemeClr val="tx1"/>
                </a:solidFill>
                <a:latin typeface="Arial" charset="0"/>
              </a:defRPr>
            </a:lvl7pPr>
            <a:lvl8pPr marL="3624265" indent="-241618" defTabSz="984927" eaLnBrk="0" fontAlgn="base" hangingPunct="0">
              <a:spcBef>
                <a:spcPct val="0"/>
              </a:spcBef>
              <a:spcAft>
                <a:spcPct val="0"/>
              </a:spcAft>
              <a:defRPr>
                <a:solidFill>
                  <a:schemeClr val="tx1"/>
                </a:solidFill>
                <a:latin typeface="Arial" charset="0"/>
              </a:defRPr>
            </a:lvl8pPr>
            <a:lvl9pPr marL="4107500" indent="-241618" defTabSz="984927" eaLnBrk="0" fontAlgn="base" hangingPunct="0">
              <a:spcBef>
                <a:spcPct val="0"/>
              </a:spcBef>
              <a:spcAft>
                <a:spcPct val="0"/>
              </a:spcAft>
              <a:defRPr>
                <a:solidFill>
                  <a:schemeClr val="tx1"/>
                </a:solidFill>
                <a:latin typeface="Arial" charset="0"/>
              </a:defRPr>
            </a:lvl9pPr>
          </a:lstStyle>
          <a:p>
            <a:pPr eaLnBrk="1" hangingPunct="1"/>
            <a:fld id="{60B414E8-FCFE-46D8-BA08-574C71DA1196}" type="slidenum">
              <a:rPr lang="en-US" smtClean="0">
                <a:solidFill>
                  <a:prstClr val="black"/>
                </a:solidFill>
              </a:rPr>
              <a:pPr eaLnBrk="1" hangingPunct="1"/>
              <a:t>9</a:t>
            </a:fld>
            <a:endParaRPr lang="en-US" dirty="0">
              <a:solidFill>
                <a:prstClr val="black"/>
              </a:solidFill>
            </a:endParaRPr>
          </a:p>
        </p:txBody>
      </p:sp>
      <p:sp>
        <p:nvSpPr>
          <p:cNvPr id="2" name="Date Placeholder 1"/>
          <p:cNvSpPr>
            <a:spLocks noGrp="1"/>
          </p:cNvSpPr>
          <p:nvPr>
            <p:ph type="dt" idx="10"/>
          </p:nvPr>
        </p:nvSpPr>
        <p:spPr/>
        <p:txBody>
          <a:bodyPr/>
          <a:lstStyle/>
          <a:p>
            <a:pPr>
              <a:defRPr/>
            </a:pPr>
            <a:fld id="{793A580C-52CB-43C5-BF1F-B4A655877C36}" type="datetime1">
              <a:rPr lang="en-US" smtClean="0">
                <a:solidFill>
                  <a:prstClr val="black"/>
                </a:solidFill>
              </a:rPr>
              <a:pPr>
                <a:defRPr/>
              </a:pPr>
              <a:t>1/7/2020</a:t>
            </a:fld>
            <a:endParaRPr lang="en-US" dirty="0">
              <a:solidFill>
                <a:prstClr val="black"/>
              </a:solidFill>
            </a:endParaRPr>
          </a:p>
        </p:txBody>
      </p:sp>
      <p:sp>
        <p:nvSpPr>
          <p:cNvPr id="3" name="Footer Placeholder 2"/>
          <p:cNvSpPr>
            <a:spLocks noGrp="1"/>
          </p:cNvSpPr>
          <p:nvPr>
            <p:ph type="ftr" sz="quarter" idx="11"/>
          </p:nvPr>
        </p:nvSpPr>
        <p:spPr/>
        <p:txBody>
          <a:bodyPr/>
          <a:lstStyle/>
          <a:p>
            <a:pPr>
              <a:defRPr/>
            </a:pPr>
            <a:r>
              <a:rPr lang="en-US" dirty="0">
                <a:solidFill>
                  <a:prstClr val="black"/>
                </a:solidFill>
              </a:rPr>
              <a:t>STeLLA Summer Institute I</a:t>
            </a:r>
          </a:p>
        </p:txBody>
      </p:sp>
      <p:sp>
        <p:nvSpPr>
          <p:cNvPr id="4" name="Header Placeholder 3"/>
          <p:cNvSpPr>
            <a:spLocks noGrp="1"/>
          </p:cNvSpPr>
          <p:nvPr>
            <p:ph type="hdr" sz="quarter" idx="12"/>
          </p:nvPr>
        </p:nvSpPr>
        <p:spPr/>
        <p:txBody>
          <a:bodyPr/>
          <a:lstStyle/>
          <a:p>
            <a:pPr>
              <a:defRPr/>
            </a:pPr>
            <a:r>
              <a:rPr lang="en-US" dirty="0">
                <a:solidFill>
                  <a:prstClr val="black"/>
                </a:solidFill>
              </a:rPr>
              <a:t>BSCS</a:t>
            </a:r>
          </a:p>
        </p:txBody>
      </p:sp>
    </p:spTree>
    <p:extLst>
      <p:ext uri="{BB962C8B-B14F-4D97-AF65-F5344CB8AC3E}">
        <p14:creationId xmlns:p14="http://schemas.microsoft.com/office/powerpoint/2010/main" val="96161895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cxnSp>
        <p:nvCxnSpPr>
          <p:cNvPr id="4" name="Straight Connector 3"/>
          <p:cNvCxnSpPr/>
          <p:nvPr/>
        </p:nvCxnSpPr>
        <p:spPr>
          <a:xfrm>
            <a:off x="685800" y="3398838"/>
            <a:ext cx="7848600" cy="1587"/>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ctrTitle"/>
          </p:nvPr>
        </p:nvSpPr>
        <p:spPr>
          <a:xfrm>
            <a:off x="685800" y="1371600"/>
            <a:ext cx="7848600" cy="1927225"/>
          </a:xfrm>
        </p:spPr>
        <p:txBody>
          <a:bodyPr anchor="b">
            <a:noAutofit/>
          </a:bodyPr>
          <a:lstStyle>
            <a:lvl1pPr>
              <a:defRPr sz="5400" cap="all" baseline="0">
                <a:latin typeface="Calibri" panose="020F0502020204030204" pitchFamily="34" charset="0"/>
              </a:defRPr>
            </a:lvl1pPr>
          </a:lstStyle>
          <a:p>
            <a:r>
              <a:rPr lang="en-US" dirty="0"/>
              <a:t>Click to edit Master title style</a:t>
            </a:r>
          </a:p>
        </p:txBody>
      </p:sp>
      <p:sp>
        <p:nvSpPr>
          <p:cNvPr id="3" name="Subtitle 2"/>
          <p:cNvSpPr>
            <a:spLocks noGrp="1"/>
          </p:cNvSpPr>
          <p:nvPr>
            <p:ph type="subTitle" idx="1"/>
          </p:nvPr>
        </p:nvSpPr>
        <p:spPr>
          <a:xfrm>
            <a:off x="685800" y="3505200"/>
            <a:ext cx="6400800" cy="1752600"/>
          </a:xfrm>
        </p:spPr>
        <p:txBody>
          <a:bodyPr/>
          <a:lstStyle>
            <a:lvl1pPr marL="0" indent="0" algn="l">
              <a:buNone/>
              <a:defRPr>
                <a:solidFill>
                  <a:schemeClr val="tx1">
                    <a:lumMod val="75000"/>
                    <a:lumOff val="25000"/>
                  </a:schemeClr>
                </a:solidFill>
                <a:latin typeface="Calibri" panose="020F050202020403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sp>
        <p:nvSpPr>
          <p:cNvPr id="5" name="Date Placeholder 3"/>
          <p:cNvSpPr>
            <a:spLocks noGrp="1"/>
          </p:cNvSpPr>
          <p:nvPr>
            <p:ph type="dt" sz="half" idx="10"/>
          </p:nvPr>
        </p:nvSpPr>
        <p:spPr/>
        <p:txBody>
          <a:bodyPr/>
          <a:lstStyle>
            <a:lvl1pPr>
              <a:defRPr/>
            </a:lvl1pPr>
          </a:lstStyle>
          <a:p>
            <a:pPr>
              <a:defRPr/>
            </a:pPr>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dirty="0"/>
          </a:p>
        </p:txBody>
      </p:sp>
      <p:sp>
        <p:nvSpPr>
          <p:cNvPr id="7" name="Slide Number Placeholder 5"/>
          <p:cNvSpPr>
            <a:spLocks noGrp="1"/>
          </p:cNvSpPr>
          <p:nvPr>
            <p:ph type="sldNum" sz="quarter" idx="12"/>
          </p:nvPr>
        </p:nvSpPr>
        <p:spPr/>
        <p:txBody>
          <a:bodyPr/>
          <a:lstStyle>
            <a:lvl1pPr>
              <a:defRPr/>
            </a:lvl1pPr>
          </a:lstStyle>
          <a:p>
            <a:pPr>
              <a:defRPr/>
            </a:pPr>
            <a:fld id="{F4736509-B7D9-4E14-990D-0939A6D2E156}" type="slidenum">
              <a:rPr lang="en-US"/>
              <a:pPr>
                <a:defRPr/>
              </a:pPr>
              <a:t>‹#›</a:t>
            </a:fld>
            <a:endParaRPr lang="en-US" dirty="0"/>
          </a:p>
        </p:txBody>
      </p:sp>
    </p:spTree>
    <p:extLst>
      <p:ext uri="{BB962C8B-B14F-4D97-AF65-F5344CB8AC3E}">
        <p14:creationId xmlns:p14="http://schemas.microsoft.com/office/powerpoint/2010/main" val="14660907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a:t>Click to edit Master title style</a:t>
            </a:r>
          </a:p>
        </p:txBody>
      </p:sp>
      <p:sp>
        <p:nvSpPr>
          <p:cNvPr id="3" name="Vertical Text Placeholder 2"/>
          <p:cNvSpPr>
            <a:spLocks noGrp="1"/>
          </p:cNvSpPr>
          <p:nvPr>
            <p:ph type="body" orient="vert" idx="1"/>
          </p:nvPr>
        </p:nvSpPr>
        <p:spPr/>
        <p:txBody>
          <a:bodyPr vert="eaVert"/>
          <a:lstStyle>
            <a:lvl1pP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lvl1pPr>
              <a:defRPr/>
            </a:lvl1pPr>
          </a:lstStyle>
          <a:p>
            <a:pPr>
              <a:defRPr/>
            </a:pPr>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E4950129-838B-4CD0-82C5-B9E5CA8BA4D1}" type="slidenum">
              <a:rPr lang="en-US"/>
              <a:pPr>
                <a:defRPr/>
              </a:pPr>
              <a:t>‹#›</a:t>
            </a:fld>
            <a:endParaRPr lang="en-US" dirty="0"/>
          </a:p>
        </p:txBody>
      </p:sp>
    </p:spTree>
    <p:extLst>
      <p:ext uri="{BB962C8B-B14F-4D97-AF65-F5344CB8AC3E}">
        <p14:creationId xmlns:p14="http://schemas.microsoft.com/office/powerpoint/2010/main" val="291098533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609600"/>
            <a:ext cx="2057400" cy="5867400"/>
          </a:xfrm>
        </p:spPr>
        <p:txBody>
          <a:bodyPr vert="eaVert" anchor="b"/>
          <a:lstStyle>
            <a:lvl1pPr>
              <a:defRPr>
                <a:latin typeface="Calibri" panose="020F0502020204030204" pitchFamily="34" charset="0"/>
              </a:defRPr>
            </a:lvl1pPr>
          </a:lstStyle>
          <a:p>
            <a:r>
              <a:rPr lang="en-US" dirty="0"/>
              <a:t>Click to edit Master title style</a:t>
            </a:r>
          </a:p>
        </p:txBody>
      </p:sp>
      <p:sp>
        <p:nvSpPr>
          <p:cNvPr id="3" name="Vertical Text Placeholder 2"/>
          <p:cNvSpPr>
            <a:spLocks noGrp="1"/>
          </p:cNvSpPr>
          <p:nvPr>
            <p:ph type="body" orient="vert" idx="1"/>
          </p:nvPr>
        </p:nvSpPr>
        <p:spPr>
          <a:xfrm>
            <a:off x="457200" y="609600"/>
            <a:ext cx="6019800" cy="5867400"/>
          </a:xfrm>
        </p:spPr>
        <p:txBody>
          <a:bodyPr vert="eaVert"/>
          <a:lstStyle>
            <a:lvl1pP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lvl1pPr>
              <a:defRPr/>
            </a:lvl1pPr>
          </a:lstStyle>
          <a:p>
            <a:pPr>
              <a:defRPr/>
            </a:pPr>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973227E1-08E6-4E55-9BDE-7F7F260040A8}" type="slidenum">
              <a:rPr lang="en-US"/>
              <a:pPr>
                <a:defRPr/>
              </a:pPr>
              <a:t>‹#›</a:t>
            </a:fld>
            <a:endParaRPr lang="en-US" dirty="0"/>
          </a:p>
        </p:txBody>
      </p:sp>
    </p:spTree>
    <p:extLst>
      <p:ext uri="{BB962C8B-B14F-4D97-AF65-F5344CB8AC3E}">
        <p14:creationId xmlns:p14="http://schemas.microsoft.com/office/powerpoint/2010/main" val="318630724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cxnSp>
        <p:nvCxnSpPr>
          <p:cNvPr id="4" name="Straight Connector 3"/>
          <p:cNvCxnSpPr/>
          <p:nvPr/>
        </p:nvCxnSpPr>
        <p:spPr>
          <a:xfrm>
            <a:off x="685800" y="3398838"/>
            <a:ext cx="7848600" cy="1587"/>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ctrTitle"/>
          </p:nvPr>
        </p:nvSpPr>
        <p:spPr>
          <a:xfrm>
            <a:off x="685800" y="1371600"/>
            <a:ext cx="7848600" cy="1927225"/>
          </a:xfrm>
        </p:spPr>
        <p:txBody>
          <a:bodyPr anchor="b">
            <a:noAutofit/>
          </a:bodyPr>
          <a:lstStyle>
            <a:lvl1pPr>
              <a:defRPr sz="5400" cap="all" baseline="0">
                <a:latin typeface="Calibri" panose="020F0502020204030204" pitchFamily="34" charset="0"/>
              </a:defRPr>
            </a:lvl1pPr>
          </a:lstStyle>
          <a:p>
            <a:r>
              <a:rPr lang="en-US"/>
              <a:t>Click to edit Master title style</a:t>
            </a:r>
            <a:endParaRPr lang="en-US" dirty="0"/>
          </a:p>
        </p:txBody>
      </p:sp>
      <p:sp>
        <p:nvSpPr>
          <p:cNvPr id="3" name="Subtitle 2"/>
          <p:cNvSpPr>
            <a:spLocks noGrp="1"/>
          </p:cNvSpPr>
          <p:nvPr>
            <p:ph type="subTitle" idx="1"/>
          </p:nvPr>
        </p:nvSpPr>
        <p:spPr>
          <a:xfrm>
            <a:off x="685800" y="3505200"/>
            <a:ext cx="6400800" cy="1752600"/>
          </a:xfrm>
        </p:spPr>
        <p:txBody>
          <a:bodyPr/>
          <a:lstStyle>
            <a:lvl1pPr marL="0" indent="0" algn="l">
              <a:buNone/>
              <a:defRPr>
                <a:solidFill>
                  <a:schemeClr val="tx1">
                    <a:lumMod val="75000"/>
                    <a:lumOff val="25000"/>
                  </a:schemeClr>
                </a:solidFill>
                <a:latin typeface="Calibri" panose="020F050202020403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5" name="Date Placeholder 3"/>
          <p:cNvSpPr>
            <a:spLocks noGrp="1"/>
          </p:cNvSpPr>
          <p:nvPr>
            <p:ph type="dt" sz="half" idx="10"/>
          </p:nvPr>
        </p:nvSpPr>
        <p:spPr/>
        <p:txBody>
          <a:bodyPr/>
          <a:lstStyle>
            <a:lvl1pPr>
              <a:defRPr/>
            </a:lvl1pPr>
          </a:lstStyle>
          <a:p>
            <a:fld id="{4553C4AB-E34A-354F-8CDE-943FCEBEB1F2}" type="datetimeFigureOut">
              <a:rPr lang="en-US" smtClean="0"/>
              <a:pPr/>
              <a:t>1/7/2020</a:t>
            </a:fld>
            <a:endParaRPr lang="en-US" dirty="0"/>
          </a:p>
        </p:txBody>
      </p:sp>
      <p:sp>
        <p:nvSpPr>
          <p:cNvPr id="6" name="Footer Placeholder 4"/>
          <p:cNvSpPr>
            <a:spLocks noGrp="1"/>
          </p:cNvSpPr>
          <p:nvPr>
            <p:ph type="ftr" sz="quarter" idx="11"/>
          </p:nvPr>
        </p:nvSpPr>
        <p:spPr/>
        <p:txBody>
          <a:bodyPr/>
          <a:lstStyle>
            <a:lvl1pPr>
              <a:defRPr/>
            </a:lvl1pPr>
          </a:lstStyle>
          <a:p>
            <a:endParaRPr lang="en-US" dirty="0"/>
          </a:p>
        </p:txBody>
      </p:sp>
      <p:sp>
        <p:nvSpPr>
          <p:cNvPr id="7" name="Slide Number Placeholder 5"/>
          <p:cNvSpPr>
            <a:spLocks noGrp="1"/>
          </p:cNvSpPr>
          <p:nvPr>
            <p:ph type="sldNum" sz="quarter" idx="12"/>
          </p:nvPr>
        </p:nvSpPr>
        <p:spPr/>
        <p:txBody>
          <a:bodyPr/>
          <a:lstStyle>
            <a:lvl1pPr>
              <a:defRPr/>
            </a:lvl1pPr>
          </a:lstStyle>
          <a:p>
            <a:fld id="{ADC91B2B-8558-1E4B-8886-2054566C95DE}" type="slidenum">
              <a:rPr lang="en-US" smtClean="0"/>
              <a:pPr/>
              <a:t>‹#›</a:t>
            </a:fld>
            <a:endParaRPr lang="en-US" dirty="0"/>
          </a:p>
        </p:txBody>
      </p:sp>
    </p:spTree>
    <p:extLst>
      <p:ext uri="{BB962C8B-B14F-4D97-AF65-F5344CB8AC3E}">
        <p14:creationId xmlns:p14="http://schemas.microsoft.com/office/powerpoint/2010/main" val="250790625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a:t>Click to edit Master title style</a:t>
            </a:r>
            <a:endParaRPr lang="en-US" dirty="0"/>
          </a:p>
        </p:txBody>
      </p:sp>
      <p:sp>
        <p:nvSpPr>
          <p:cNvPr id="3" name="Content Placeholder 2"/>
          <p:cNvSpPr>
            <a:spLocks noGrp="1"/>
          </p:cNvSpPr>
          <p:nvPr>
            <p:ph idx="1"/>
          </p:nvPr>
        </p:nvSpPr>
        <p:spPr/>
        <p:txBody>
          <a:bodyPr/>
          <a:lstStyle>
            <a:lvl1pP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lvl1pPr>
              <a:defRPr/>
            </a:lvl1pPr>
          </a:lstStyle>
          <a:p>
            <a:fld id="{4553C4AB-E34A-354F-8CDE-943FCEBEB1F2}" type="datetimeFigureOut">
              <a:rPr lang="en-US" smtClean="0"/>
              <a:pPr/>
              <a:t>1/7/2020</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ADC91B2B-8558-1E4B-8886-2054566C95DE}" type="slidenum">
              <a:rPr lang="en-US" smtClean="0"/>
              <a:pPr/>
              <a:t>‹#›</a:t>
            </a:fld>
            <a:endParaRPr lang="en-US"/>
          </a:p>
        </p:txBody>
      </p:sp>
    </p:spTree>
    <p:extLst>
      <p:ext uri="{BB962C8B-B14F-4D97-AF65-F5344CB8AC3E}">
        <p14:creationId xmlns:p14="http://schemas.microsoft.com/office/powerpoint/2010/main" val="110311144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a:t>Click to edit Master title style</a:t>
            </a:r>
            <a:endParaRPr lang="en-US" dirty="0"/>
          </a:p>
        </p:txBody>
      </p:sp>
      <p:sp>
        <p:nvSpPr>
          <p:cNvPr id="3" name="Content Placeholder 2"/>
          <p:cNvSpPr>
            <a:spLocks noGrp="1"/>
          </p:cNvSpPr>
          <p:nvPr>
            <p:ph idx="1"/>
          </p:nvPr>
        </p:nvSpPr>
        <p:spPr/>
        <p:txBody>
          <a:bodyPr/>
          <a:lstStyle>
            <a:lvl1pP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lvl1pPr>
              <a:defRPr/>
            </a:lvl1pPr>
          </a:lstStyle>
          <a:p>
            <a:fld id="{4553C4AB-E34A-354F-8CDE-943FCEBEB1F2}" type="datetimeFigureOut">
              <a:rPr lang="en-US" smtClean="0"/>
              <a:pPr/>
              <a:t>1/7/2020</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ADC91B2B-8558-1E4B-8886-2054566C95DE}" type="slidenum">
              <a:rPr lang="en-US" smtClean="0"/>
              <a:pPr/>
              <a:t>‹#›</a:t>
            </a:fld>
            <a:endParaRPr lang="en-US"/>
          </a:p>
        </p:txBody>
      </p:sp>
    </p:spTree>
    <p:extLst>
      <p:ext uri="{BB962C8B-B14F-4D97-AF65-F5344CB8AC3E}">
        <p14:creationId xmlns:p14="http://schemas.microsoft.com/office/powerpoint/2010/main" val="384625523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a:t>Click to edit Master title style</a:t>
            </a:r>
            <a:endParaRPr lang="en-US" dirty="0"/>
          </a:p>
        </p:txBody>
      </p:sp>
      <p:sp>
        <p:nvSpPr>
          <p:cNvPr id="3" name="Content Placeholder 2"/>
          <p:cNvSpPr>
            <a:spLocks noGrp="1"/>
          </p:cNvSpPr>
          <p:nvPr>
            <p:ph idx="1"/>
          </p:nvPr>
        </p:nvSpPr>
        <p:spPr/>
        <p:txBody>
          <a:bodyPr/>
          <a:lstStyle>
            <a:lvl1pP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lvl1pPr>
              <a:defRPr/>
            </a:lvl1pPr>
          </a:lstStyle>
          <a:p>
            <a:fld id="{4553C4AB-E34A-354F-8CDE-943FCEBEB1F2}" type="datetimeFigureOut">
              <a:rPr lang="en-US" smtClean="0"/>
              <a:pPr/>
              <a:t>1/7/2020</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ADC91B2B-8558-1E4B-8886-2054566C95DE}" type="slidenum">
              <a:rPr lang="en-US" smtClean="0"/>
              <a:pPr/>
              <a:t>‹#›</a:t>
            </a:fld>
            <a:endParaRPr lang="en-US"/>
          </a:p>
        </p:txBody>
      </p:sp>
    </p:spTree>
    <p:extLst>
      <p:ext uri="{BB962C8B-B14F-4D97-AF65-F5344CB8AC3E}">
        <p14:creationId xmlns:p14="http://schemas.microsoft.com/office/powerpoint/2010/main" val="28803958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a:t>Click to edit Master title style</a:t>
            </a:r>
            <a:endParaRPr lang="en-US" dirty="0"/>
          </a:p>
        </p:txBody>
      </p:sp>
      <p:sp>
        <p:nvSpPr>
          <p:cNvPr id="3" name="Content Placeholder 2"/>
          <p:cNvSpPr>
            <a:spLocks noGrp="1"/>
          </p:cNvSpPr>
          <p:nvPr>
            <p:ph idx="1"/>
          </p:nvPr>
        </p:nvSpPr>
        <p:spPr/>
        <p:txBody>
          <a:bodyPr/>
          <a:lstStyle>
            <a:lvl1pP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lvl1pPr>
              <a:defRPr/>
            </a:lvl1pPr>
          </a:lstStyle>
          <a:p>
            <a:fld id="{4553C4AB-E34A-354F-8CDE-943FCEBEB1F2}" type="datetimeFigureOut">
              <a:rPr lang="en-US" smtClean="0"/>
              <a:pPr/>
              <a:t>1/7/2020</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ADC91B2B-8558-1E4B-8886-2054566C95DE}" type="slidenum">
              <a:rPr lang="en-US" smtClean="0"/>
              <a:pPr/>
              <a:t>‹#›</a:t>
            </a:fld>
            <a:endParaRPr lang="en-US"/>
          </a:p>
        </p:txBody>
      </p:sp>
    </p:spTree>
    <p:extLst>
      <p:ext uri="{BB962C8B-B14F-4D97-AF65-F5344CB8AC3E}">
        <p14:creationId xmlns:p14="http://schemas.microsoft.com/office/powerpoint/2010/main" val="392159420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a:t>Click to edit Master title style</a:t>
            </a:r>
            <a:endParaRPr lang="en-US" dirty="0"/>
          </a:p>
        </p:txBody>
      </p:sp>
      <p:sp>
        <p:nvSpPr>
          <p:cNvPr id="3" name="Content Placeholder 2"/>
          <p:cNvSpPr>
            <a:spLocks noGrp="1"/>
          </p:cNvSpPr>
          <p:nvPr>
            <p:ph idx="1"/>
          </p:nvPr>
        </p:nvSpPr>
        <p:spPr/>
        <p:txBody>
          <a:bodyPr/>
          <a:lstStyle>
            <a:lvl1pP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lvl1pPr>
              <a:defRPr/>
            </a:lvl1pPr>
          </a:lstStyle>
          <a:p>
            <a:fld id="{4553C4AB-E34A-354F-8CDE-943FCEBEB1F2}" type="datetimeFigureOut">
              <a:rPr lang="en-US" smtClean="0"/>
              <a:pPr/>
              <a:t>1/7/2020</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ADC91B2B-8558-1E4B-8886-2054566C95DE}" type="slidenum">
              <a:rPr lang="en-US" smtClean="0"/>
              <a:pPr/>
              <a:t>‹#›</a:t>
            </a:fld>
            <a:endParaRPr lang="en-US"/>
          </a:p>
        </p:txBody>
      </p:sp>
    </p:spTree>
    <p:extLst>
      <p:ext uri="{BB962C8B-B14F-4D97-AF65-F5344CB8AC3E}">
        <p14:creationId xmlns:p14="http://schemas.microsoft.com/office/powerpoint/2010/main" val="176470225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a:t>Click to edit Master title style</a:t>
            </a:r>
            <a:endParaRPr lang="en-US" dirty="0"/>
          </a:p>
        </p:txBody>
      </p:sp>
      <p:sp>
        <p:nvSpPr>
          <p:cNvPr id="3" name="Content Placeholder 2"/>
          <p:cNvSpPr>
            <a:spLocks noGrp="1"/>
          </p:cNvSpPr>
          <p:nvPr>
            <p:ph idx="1"/>
          </p:nvPr>
        </p:nvSpPr>
        <p:spPr/>
        <p:txBody>
          <a:bodyPr/>
          <a:lstStyle>
            <a:lvl1pP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lvl1pPr>
              <a:defRPr/>
            </a:lvl1pPr>
          </a:lstStyle>
          <a:p>
            <a:fld id="{4553C4AB-E34A-354F-8CDE-943FCEBEB1F2}" type="datetimeFigureOut">
              <a:rPr lang="en-US" smtClean="0"/>
              <a:pPr/>
              <a:t>1/7/2020</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ADC91B2B-8558-1E4B-8886-2054566C95DE}" type="slidenum">
              <a:rPr lang="en-US" smtClean="0"/>
              <a:pPr/>
              <a:t>‹#›</a:t>
            </a:fld>
            <a:endParaRPr lang="en-US"/>
          </a:p>
        </p:txBody>
      </p:sp>
    </p:spTree>
    <p:extLst>
      <p:ext uri="{BB962C8B-B14F-4D97-AF65-F5344CB8AC3E}">
        <p14:creationId xmlns:p14="http://schemas.microsoft.com/office/powerpoint/2010/main" val="409261099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a:t>Click to edit Master title style</a:t>
            </a:r>
            <a:endParaRPr lang="en-US" dirty="0"/>
          </a:p>
        </p:txBody>
      </p:sp>
      <p:sp>
        <p:nvSpPr>
          <p:cNvPr id="3" name="Content Placeholder 2"/>
          <p:cNvSpPr>
            <a:spLocks noGrp="1"/>
          </p:cNvSpPr>
          <p:nvPr>
            <p:ph idx="1"/>
          </p:nvPr>
        </p:nvSpPr>
        <p:spPr/>
        <p:txBody>
          <a:bodyPr/>
          <a:lstStyle>
            <a:lvl1pP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lvl1pPr>
              <a:defRPr/>
            </a:lvl1pPr>
          </a:lstStyle>
          <a:p>
            <a:fld id="{4553C4AB-E34A-354F-8CDE-943FCEBEB1F2}" type="datetimeFigureOut">
              <a:rPr lang="en-US" smtClean="0"/>
              <a:pPr/>
              <a:t>1/7/2020</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ADC91B2B-8558-1E4B-8886-2054566C95DE}" type="slidenum">
              <a:rPr lang="en-US" smtClean="0"/>
              <a:pPr/>
              <a:t>‹#›</a:t>
            </a:fld>
            <a:endParaRPr lang="en-US"/>
          </a:p>
        </p:txBody>
      </p:sp>
    </p:spTree>
    <p:extLst>
      <p:ext uri="{BB962C8B-B14F-4D97-AF65-F5344CB8AC3E}">
        <p14:creationId xmlns:p14="http://schemas.microsoft.com/office/powerpoint/2010/main" val="192972528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a:t>Click to edit Master title style</a:t>
            </a:r>
          </a:p>
        </p:txBody>
      </p:sp>
      <p:sp>
        <p:nvSpPr>
          <p:cNvPr id="3" name="Content Placeholder 2"/>
          <p:cNvSpPr>
            <a:spLocks noGrp="1"/>
          </p:cNvSpPr>
          <p:nvPr>
            <p:ph idx="1"/>
          </p:nvPr>
        </p:nvSpPr>
        <p:spPr/>
        <p:txBody>
          <a:bodyPr/>
          <a:lstStyle>
            <a:lvl1pP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lvl1pPr>
              <a:defRPr/>
            </a:lvl1pPr>
          </a:lstStyle>
          <a:p>
            <a:pPr>
              <a:defRPr/>
            </a:pPr>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4A7A78D6-729F-4E75-A2D7-D2A416F3A9DE}" type="slidenum">
              <a:rPr lang="en-US"/>
              <a:pPr>
                <a:defRPr/>
              </a:pPr>
              <a:t>‹#›</a:t>
            </a:fld>
            <a:endParaRPr lang="en-US" dirty="0"/>
          </a:p>
        </p:txBody>
      </p:sp>
    </p:spTree>
    <p:extLst>
      <p:ext uri="{BB962C8B-B14F-4D97-AF65-F5344CB8AC3E}">
        <p14:creationId xmlns:p14="http://schemas.microsoft.com/office/powerpoint/2010/main" val="103945010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a:t>Click to edit Master title style</a:t>
            </a:r>
            <a:endParaRPr lang="en-US" dirty="0"/>
          </a:p>
        </p:txBody>
      </p:sp>
      <p:sp>
        <p:nvSpPr>
          <p:cNvPr id="3" name="Content Placeholder 2"/>
          <p:cNvSpPr>
            <a:spLocks noGrp="1"/>
          </p:cNvSpPr>
          <p:nvPr>
            <p:ph idx="1"/>
          </p:nvPr>
        </p:nvSpPr>
        <p:spPr/>
        <p:txBody>
          <a:bodyPr/>
          <a:lstStyle>
            <a:lvl1pP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lvl1pPr>
              <a:defRPr/>
            </a:lvl1pPr>
          </a:lstStyle>
          <a:p>
            <a:fld id="{4553C4AB-E34A-354F-8CDE-943FCEBEB1F2}" type="datetimeFigureOut">
              <a:rPr lang="en-US" smtClean="0"/>
              <a:pPr/>
              <a:t>1/7/2020</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ADC91B2B-8558-1E4B-8886-2054566C95DE}" type="slidenum">
              <a:rPr lang="en-US" smtClean="0"/>
              <a:pPr/>
              <a:t>‹#›</a:t>
            </a:fld>
            <a:endParaRPr lang="en-US"/>
          </a:p>
        </p:txBody>
      </p:sp>
    </p:spTree>
    <p:extLst>
      <p:ext uri="{BB962C8B-B14F-4D97-AF65-F5344CB8AC3E}">
        <p14:creationId xmlns:p14="http://schemas.microsoft.com/office/powerpoint/2010/main" val="4594313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a:t>Click to edit Master title style</a:t>
            </a:r>
            <a:endParaRPr lang="en-US" dirty="0"/>
          </a:p>
        </p:txBody>
      </p:sp>
      <p:sp>
        <p:nvSpPr>
          <p:cNvPr id="3" name="Content Placeholder 2"/>
          <p:cNvSpPr>
            <a:spLocks noGrp="1"/>
          </p:cNvSpPr>
          <p:nvPr>
            <p:ph idx="1"/>
          </p:nvPr>
        </p:nvSpPr>
        <p:spPr/>
        <p:txBody>
          <a:bodyPr/>
          <a:lstStyle>
            <a:lvl1pP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lvl1pPr>
              <a:defRPr/>
            </a:lvl1pPr>
          </a:lstStyle>
          <a:p>
            <a:fld id="{4553C4AB-E34A-354F-8CDE-943FCEBEB1F2}" type="datetimeFigureOut">
              <a:rPr lang="en-US" smtClean="0"/>
              <a:pPr/>
              <a:t>1/7/2020</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ADC91B2B-8558-1E4B-8886-2054566C95DE}" type="slidenum">
              <a:rPr lang="en-US" smtClean="0"/>
              <a:pPr/>
              <a:t>‹#›</a:t>
            </a:fld>
            <a:endParaRPr lang="en-US"/>
          </a:p>
        </p:txBody>
      </p:sp>
    </p:spTree>
    <p:extLst>
      <p:ext uri="{BB962C8B-B14F-4D97-AF65-F5344CB8AC3E}">
        <p14:creationId xmlns:p14="http://schemas.microsoft.com/office/powerpoint/2010/main" val="190446845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a:t>Click to edit Master title style</a:t>
            </a:r>
            <a:endParaRPr lang="en-US" dirty="0"/>
          </a:p>
        </p:txBody>
      </p:sp>
      <p:sp>
        <p:nvSpPr>
          <p:cNvPr id="3" name="Content Placeholder 2"/>
          <p:cNvSpPr>
            <a:spLocks noGrp="1"/>
          </p:cNvSpPr>
          <p:nvPr>
            <p:ph idx="1"/>
          </p:nvPr>
        </p:nvSpPr>
        <p:spPr/>
        <p:txBody>
          <a:bodyPr/>
          <a:lstStyle>
            <a:lvl1pP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lvl1pPr>
              <a:defRPr/>
            </a:lvl1pPr>
          </a:lstStyle>
          <a:p>
            <a:fld id="{4553C4AB-E34A-354F-8CDE-943FCEBEB1F2}" type="datetimeFigureOut">
              <a:rPr lang="en-US" smtClean="0"/>
              <a:pPr/>
              <a:t>1/7/2020</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ADC91B2B-8558-1E4B-8886-2054566C95DE}" type="slidenum">
              <a:rPr lang="en-US" smtClean="0"/>
              <a:pPr/>
              <a:t>‹#›</a:t>
            </a:fld>
            <a:endParaRPr lang="en-US"/>
          </a:p>
        </p:txBody>
      </p:sp>
    </p:spTree>
    <p:extLst>
      <p:ext uri="{BB962C8B-B14F-4D97-AF65-F5344CB8AC3E}">
        <p14:creationId xmlns:p14="http://schemas.microsoft.com/office/powerpoint/2010/main" val="233483998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x">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lvl1pP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lvl1pPr>
              <a:defRPr/>
            </a:lvl1pPr>
          </a:lstStyle>
          <a:p>
            <a:fld id="{4553C4AB-E34A-354F-8CDE-943FCEBEB1F2}" type="datetimeFigureOut">
              <a:rPr lang="en-US" smtClean="0"/>
              <a:pPr/>
              <a:t>1/7/2020</a:t>
            </a:fld>
            <a:endParaRPr lang="en-US" dirty="0"/>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ADC91B2B-8558-1E4B-8886-2054566C95DE}" type="slidenum">
              <a:rPr lang="en-US" smtClean="0"/>
              <a:pPr/>
              <a:t>‹#›</a:t>
            </a:fld>
            <a:endParaRPr lang="en-US"/>
          </a:p>
        </p:txBody>
      </p:sp>
    </p:spTree>
    <p:extLst>
      <p:ext uri="{BB962C8B-B14F-4D97-AF65-F5344CB8AC3E}">
        <p14:creationId xmlns:p14="http://schemas.microsoft.com/office/powerpoint/2010/main" val="2554657352"/>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a:t>Click to edit Master title style</a:t>
            </a:r>
            <a:endParaRPr lang="en-US" dirty="0"/>
          </a:p>
        </p:txBody>
      </p:sp>
      <p:sp>
        <p:nvSpPr>
          <p:cNvPr id="3" name="Content Placeholder 2"/>
          <p:cNvSpPr>
            <a:spLocks noGrp="1"/>
          </p:cNvSpPr>
          <p:nvPr>
            <p:ph idx="1"/>
          </p:nvPr>
        </p:nvSpPr>
        <p:spPr/>
        <p:txBody>
          <a:bodyPr/>
          <a:lstStyle>
            <a:lvl1pP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lvl1pPr>
              <a:defRPr/>
            </a:lvl1pPr>
          </a:lstStyle>
          <a:p>
            <a:fld id="{4553C4AB-E34A-354F-8CDE-943FCEBEB1F2}" type="datetimeFigureOut">
              <a:rPr lang="en-US" smtClean="0"/>
              <a:pPr/>
              <a:t>1/7/2020</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ADC91B2B-8558-1E4B-8886-2054566C95DE}" type="slidenum">
              <a:rPr lang="en-US" smtClean="0"/>
              <a:pPr/>
              <a:t>‹#›</a:t>
            </a:fld>
            <a:endParaRPr lang="en-US"/>
          </a:p>
        </p:txBody>
      </p:sp>
    </p:spTree>
    <p:extLst>
      <p:ext uri="{BB962C8B-B14F-4D97-AF65-F5344CB8AC3E}">
        <p14:creationId xmlns:p14="http://schemas.microsoft.com/office/powerpoint/2010/main" val="2861974590"/>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vertTx">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lvl1pP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lvl1pPr>
              <a:defRPr/>
            </a:lvl1pPr>
          </a:lstStyle>
          <a:p>
            <a:fld id="{4553C4AB-E34A-354F-8CDE-943FCEBEB1F2}" type="datetimeFigureOut">
              <a:rPr lang="en-US" smtClean="0"/>
              <a:pPr/>
              <a:t>1/7/2020</a:t>
            </a:fld>
            <a:endParaRPr lang="en-US" dirty="0"/>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ADC91B2B-8558-1E4B-8886-2054566C95DE}" type="slidenum">
              <a:rPr lang="en-US" smtClean="0"/>
              <a:pPr/>
              <a:t>‹#›</a:t>
            </a:fld>
            <a:endParaRPr lang="en-US"/>
          </a:p>
        </p:txBody>
      </p:sp>
    </p:spTree>
    <p:extLst>
      <p:ext uri="{BB962C8B-B14F-4D97-AF65-F5344CB8AC3E}">
        <p14:creationId xmlns:p14="http://schemas.microsoft.com/office/powerpoint/2010/main" val="4053668538"/>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vertTx">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lvl1pP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lvl1pPr>
              <a:defRPr/>
            </a:lvl1pPr>
          </a:lstStyle>
          <a:p>
            <a:fld id="{4553C4AB-E34A-354F-8CDE-943FCEBEB1F2}" type="datetimeFigureOut">
              <a:rPr lang="en-US" smtClean="0"/>
              <a:pPr/>
              <a:t>1/7/2020</a:t>
            </a:fld>
            <a:endParaRPr lang="en-US" dirty="0"/>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ADC91B2B-8558-1E4B-8886-2054566C95DE}" type="slidenum">
              <a:rPr lang="en-US" smtClean="0"/>
              <a:pPr/>
              <a:t>‹#›</a:t>
            </a:fld>
            <a:endParaRPr lang="en-US"/>
          </a:p>
        </p:txBody>
      </p:sp>
    </p:spTree>
    <p:extLst>
      <p:ext uri="{BB962C8B-B14F-4D97-AF65-F5344CB8AC3E}">
        <p14:creationId xmlns:p14="http://schemas.microsoft.com/office/powerpoint/2010/main" val="3521593077"/>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a:t>Click to edit Master title style</a:t>
            </a:r>
            <a:endParaRPr lang="en-US" dirty="0"/>
          </a:p>
        </p:txBody>
      </p:sp>
      <p:sp>
        <p:nvSpPr>
          <p:cNvPr id="3" name="Content Placeholder 2"/>
          <p:cNvSpPr>
            <a:spLocks noGrp="1"/>
          </p:cNvSpPr>
          <p:nvPr>
            <p:ph idx="1"/>
          </p:nvPr>
        </p:nvSpPr>
        <p:spPr/>
        <p:txBody>
          <a:bodyPr/>
          <a:lstStyle>
            <a:lvl1pP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lvl1pPr>
              <a:defRPr/>
            </a:lvl1pPr>
          </a:lstStyle>
          <a:p>
            <a:fld id="{4553C4AB-E34A-354F-8CDE-943FCEBEB1F2}" type="datetimeFigureOut">
              <a:rPr lang="en-US" smtClean="0"/>
              <a:pPr/>
              <a:t>1/7/2020</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ADC91B2B-8558-1E4B-8886-2054566C95DE}" type="slidenum">
              <a:rPr lang="en-US" smtClean="0"/>
              <a:pPr/>
              <a:t>‹#›</a:t>
            </a:fld>
            <a:endParaRPr lang="en-US"/>
          </a:p>
        </p:txBody>
      </p:sp>
    </p:spTree>
    <p:extLst>
      <p:ext uri="{BB962C8B-B14F-4D97-AF65-F5344CB8AC3E}">
        <p14:creationId xmlns:p14="http://schemas.microsoft.com/office/powerpoint/2010/main" val="3325925327"/>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a:t>Click to edit Master title style</a:t>
            </a:r>
            <a:endParaRPr lang="en-US" dirty="0"/>
          </a:p>
        </p:txBody>
      </p:sp>
      <p:sp>
        <p:nvSpPr>
          <p:cNvPr id="3" name="Content Placeholder 2"/>
          <p:cNvSpPr>
            <a:spLocks noGrp="1"/>
          </p:cNvSpPr>
          <p:nvPr>
            <p:ph idx="1"/>
          </p:nvPr>
        </p:nvSpPr>
        <p:spPr/>
        <p:txBody>
          <a:bodyPr/>
          <a:lstStyle>
            <a:lvl1pP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lvl1pPr>
              <a:defRPr/>
            </a:lvl1pPr>
          </a:lstStyle>
          <a:p>
            <a:fld id="{4553C4AB-E34A-354F-8CDE-943FCEBEB1F2}" type="datetimeFigureOut">
              <a:rPr lang="en-US" smtClean="0"/>
              <a:pPr/>
              <a:t>1/7/2020</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ADC91B2B-8558-1E4B-8886-2054566C95DE}" type="slidenum">
              <a:rPr lang="en-US" smtClean="0"/>
              <a:pPr/>
              <a:t>‹#›</a:t>
            </a:fld>
            <a:endParaRPr lang="en-US"/>
          </a:p>
        </p:txBody>
      </p:sp>
    </p:spTree>
    <p:extLst>
      <p:ext uri="{BB962C8B-B14F-4D97-AF65-F5344CB8AC3E}">
        <p14:creationId xmlns:p14="http://schemas.microsoft.com/office/powerpoint/2010/main" val="3811713923"/>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a:t>Click to edit Master title style</a:t>
            </a:r>
            <a:endParaRPr lang="en-US" dirty="0"/>
          </a:p>
        </p:txBody>
      </p:sp>
      <p:sp>
        <p:nvSpPr>
          <p:cNvPr id="3" name="Content Placeholder 2"/>
          <p:cNvSpPr>
            <a:spLocks noGrp="1"/>
          </p:cNvSpPr>
          <p:nvPr>
            <p:ph idx="1"/>
          </p:nvPr>
        </p:nvSpPr>
        <p:spPr/>
        <p:txBody>
          <a:bodyPr/>
          <a:lstStyle>
            <a:lvl1pP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lvl1pPr>
              <a:defRPr/>
            </a:lvl1pPr>
          </a:lstStyle>
          <a:p>
            <a:fld id="{4553C4AB-E34A-354F-8CDE-943FCEBEB1F2}" type="datetimeFigureOut">
              <a:rPr lang="en-US" smtClean="0"/>
              <a:pPr/>
              <a:t>1/7/2020</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ADC91B2B-8558-1E4B-8886-2054566C95DE}" type="slidenum">
              <a:rPr lang="en-US" smtClean="0"/>
              <a:pPr/>
              <a:t>‹#›</a:t>
            </a:fld>
            <a:endParaRPr lang="en-US"/>
          </a:p>
        </p:txBody>
      </p:sp>
    </p:spTree>
    <p:extLst>
      <p:ext uri="{BB962C8B-B14F-4D97-AF65-F5344CB8AC3E}">
        <p14:creationId xmlns:p14="http://schemas.microsoft.com/office/powerpoint/2010/main" val="237029737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1">
        <a:schemeClr val="bg2"/>
      </p:bgRef>
    </p:bg>
    <p:spTree>
      <p:nvGrpSpPr>
        <p:cNvPr id="1" name=""/>
        <p:cNvGrpSpPr/>
        <p:nvPr/>
      </p:nvGrpSpPr>
      <p:grpSpPr>
        <a:xfrm>
          <a:off x="0" y="0"/>
          <a:ext cx="0" cy="0"/>
          <a:chOff x="0" y="0"/>
          <a:chExt cx="0" cy="0"/>
        </a:xfrm>
      </p:grpSpPr>
      <p:cxnSp>
        <p:nvCxnSpPr>
          <p:cNvPr id="4" name="Straight Connector 3"/>
          <p:cNvCxnSpPr/>
          <p:nvPr/>
        </p:nvCxnSpPr>
        <p:spPr>
          <a:xfrm>
            <a:off x="731838" y="4598988"/>
            <a:ext cx="7848600" cy="1587"/>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722313" y="2362200"/>
            <a:ext cx="7772400" cy="2200275"/>
          </a:xfrm>
        </p:spPr>
        <p:txBody>
          <a:bodyPr anchor="b"/>
          <a:lstStyle>
            <a:lvl1pPr algn="l">
              <a:defRPr sz="4800" b="0" cap="all">
                <a:latin typeface="Calibri" panose="020F0502020204030204" pitchFamily="34" charset="0"/>
              </a:defRPr>
            </a:lvl1pPr>
          </a:lstStyle>
          <a:p>
            <a:r>
              <a:rPr lang="en-US" dirty="0"/>
              <a:t>Click to edit Master title style</a:t>
            </a:r>
          </a:p>
        </p:txBody>
      </p:sp>
      <p:sp>
        <p:nvSpPr>
          <p:cNvPr id="3" name="Text Placeholder 2"/>
          <p:cNvSpPr>
            <a:spLocks noGrp="1"/>
          </p:cNvSpPr>
          <p:nvPr>
            <p:ph type="body" idx="1"/>
          </p:nvPr>
        </p:nvSpPr>
        <p:spPr>
          <a:xfrm>
            <a:off x="722313" y="4626864"/>
            <a:ext cx="7772400" cy="1500187"/>
          </a:xfrm>
        </p:spPr>
        <p:txBody>
          <a:bodyPr>
            <a:normAutofit/>
          </a:bodyPr>
          <a:lstStyle>
            <a:lvl1pPr marL="0" indent="0">
              <a:buNone/>
              <a:defRPr sz="2400">
                <a:solidFill>
                  <a:schemeClr val="tx2"/>
                </a:solidFill>
                <a:latin typeface="Calibri" panose="020F0502020204030204" pitchFamily="34" charset="0"/>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a:t>Click to edit Master text styles</a:t>
            </a:r>
          </a:p>
        </p:txBody>
      </p:sp>
      <p:sp>
        <p:nvSpPr>
          <p:cNvPr id="5" name="Date Placeholder 3"/>
          <p:cNvSpPr>
            <a:spLocks noGrp="1"/>
          </p:cNvSpPr>
          <p:nvPr>
            <p:ph type="dt" sz="half" idx="10"/>
          </p:nvPr>
        </p:nvSpPr>
        <p:spPr/>
        <p:txBody>
          <a:bodyPr/>
          <a:lstStyle>
            <a:lvl1pPr>
              <a:defRPr/>
            </a:lvl1pPr>
          </a:lstStyle>
          <a:p>
            <a:pPr>
              <a:defRPr/>
            </a:pPr>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dirty="0"/>
          </a:p>
        </p:txBody>
      </p:sp>
      <p:sp>
        <p:nvSpPr>
          <p:cNvPr id="7" name="Slide Number Placeholder 5"/>
          <p:cNvSpPr>
            <a:spLocks noGrp="1"/>
          </p:cNvSpPr>
          <p:nvPr>
            <p:ph type="sldNum" sz="quarter" idx="12"/>
          </p:nvPr>
        </p:nvSpPr>
        <p:spPr/>
        <p:txBody>
          <a:bodyPr/>
          <a:lstStyle>
            <a:lvl1pPr>
              <a:defRPr/>
            </a:lvl1pPr>
          </a:lstStyle>
          <a:p>
            <a:pPr>
              <a:defRPr/>
            </a:pPr>
            <a:fld id="{DB6BBEB5-01D6-47A2-BCF3-B3B9837CD530}" type="slidenum">
              <a:rPr lang="en-US"/>
              <a:pPr>
                <a:defRPr/>
              </a:pPr>
              <a:t>‹#›</a:t>
            </a:fld>
            <a:endParaRPr lang="en-US" dirty="0"/>
          </a:p>
        </p:txBody>
      </p:sp>
    </p:spTree>
    <p:extLst>
      <p:ext uri="{BB962C8B-B14F-4D97-AF65-F5344CB8AC3E}">
        <p14:creationId xmlns:p14="http://schemas.microsoft.com/office/powerpoint/2010/main" val="2517589831"/>
      </p:ext>
    </p:extLst>
  </p:cSld>
  <p:clrMapOvr>
    <a:overrideClrMapping bg1="dk1" tx1="lt1" bg2="dk2" tx2="lt2" accent1="accent1" accent2="accent2" accent3="accent3" accent4="accent4" accent5="accent5" accent6="accent6" hlink="hlink" folHlink="folHlink"/>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a:t>Click to edit Master title style</a:t>
            </a:r>
            <a:endParaRPr lang="en-US" dirty="0"/>
          </a:p>
        </p:txBody>
      </p:sp>
      <p:sp>
        <p:nvSpPr>
          <p:cNvPr id="3" name="Content Placeholder 2"/>
          <p:cNvSpPr>
            <a:spLocks noGrp="1"/>
          </p:cNvSpPr>
          <p:nvPr>
            <p:ph idx="1"/>
          </p:nvPr>
        </p:nvSpPr>
        <p:spPr/>
        <p:txBody>
          <a:bodyPr/>
          <a:lstStyle>
            <a:lvl1pP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lvl1pPr>
              <a:defRPr/>
            </a:lvl1pPr>
          </a:lstStyle>
          <a:p>
            <a:fld id="{4553C4AB-E34A-354F-8CDE-943FCEBEB1F2}" type="datetimeFigureOut">
              <a:rPr lang="en-US" smtClean="0"/>
              <a:pPr/>
              <a:t>1/7/2020</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ADC91B2B-8558-1E4B-8886-2054566C95DE}" type="slidenum">
              <a:rPr lang="en-US" smtClean="0"/>
              <a:pPr/>
              <a:t>‹#›</a:t>
            </a:fld>
            <a:endParaRPr lang="en-US"/>
          </a:p>
        </p:txBody>
      </p:sp>
    </p:spTree>
    <p:extLst>
      <p:ext uri="{BB962C8B-B14F-4D97-AF65-F5344CB8AC3E}">
        <p14:creationId xmlns:p14="http://schemas.microsoft.com/office/powerpoint/2010/main" val="4223021585"/>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a:t>Click to edit Master title style</a:t>
            </a:r>
            <a:endParaRPr lang="en-US" dirty="0"/>
          </a:p>
        </p:txBody>
      </p:sp>
      <p:sp>
        <p:nvSpPr>
          <p:cNvPr id="3" name="Content Placeholder 2"/>
          <p:cNvSpPr>
            <a:spLocks noGrp="1"/>
          </p:cNvSpPr>
          <p:nvPr>
            <p:ph idx="1"/>
          </p:nvPr>
        </p:nvSpPr>
        <p:spPr/>
        <p:txBody>
          <a:bodyPr/>
          <a:lstStyle>
            <a:lvl1pP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lvl1pPr>
              <a:defRPr/>
            </a:lvl1pPr>
          </a:lstStyle>
          <a:p>
            <a:fld id="{4553C4AB-E34A-354F-8CDE-943FCEBEB1F2}" type="datetimeFigureOut">
              <a:rPr lang="en-US" smtClean="0"/>
              <a:pPr/>
              <a:t>1/7/2020</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ADC91B2B-8558-1E4B-8886-2054566C95DE}" type="slidenum">
              <a:rPr lang="en-US" smtClean="0"/>
              <a:pPr/>
              <a:t>‹#›</a:t>
            </a:fld>
            <a:endParaRPr lang="en-US"/>
          </a:p>
        </p:txBody>
      </p:sp>
    </p:spTree>
    <p:extLst>
      <p:ext uri="{BB962C8B-B14F-4D97-AF65-F5344CB8AC3E}">
        <p14:creationId xmlns:p14="http://schemas.microsoft.com/office/powerpoint/2010/main" val="4257423745"/>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a:t>Click to edit Master title style</a:t>
            </a:r>
            <a:endParaRPr lang="en-US" dirty="0"/>
          </a:p>
        </p:txBody>
      </p:sp>
      <p:sp>
        <p:nvSpPr>
          <p:cNvPr id="3" name="Content Placeholder 2"/>
          <p:cNvSpPr>
            <a:spLocks noGrp="1"/>
          </p:cNvSpPr>
          <p:nvPr>
            <p:ph idx="1"/>
          </p:nvPr>
        </p:nvSpPr>
        <p:spPr/>
        <p:txBody>
          <a:bodyPr/>
          <a:lstStyle>
            <a:lvl1pP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lvl1pPr>
              <a:defRPr/>
            </a:lvl1pPr>
          </a:lstStyle>
          <a:p>
            <a:fld id="{4553C4AB-E34A-354F-8CDE-943FCEBEB1F2}" type="datetimeFigureOut">
              <a:rPr lang="en-US" smtClean="0"/>
              <a:pPr/>
              <a:t>1/7/2020</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ADC91B2B-8558-1E4B-8886-2054566C95DE}" type="slidenum">
              <a:rPr lang="en-US" smtClean="0"/>
              <a:pPr/>
              <a:t>‹#›</a:t>
            </a:fld>
            <a:endParaRPr lang="en-US"/>
          </a:p>
        </p:txBody>
      </p:sp>
    </p:spTree>
    <p:extLst>
      <p:ext uri="{BB962C8B-B14F-4D97-AF65-F5344CB8AC3E}">
        <p14:creationId xmlns:p14="http://schemas.microsoft.com/office/powerpoint/2010/main" val="2567493061"/>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a:t>Click to edit Master title style</a:t>
            </a:r>
            <a:endParaRPr lang="en-US" dirty="0"/>
          </a:p>
        </p:txBody>
      </p:sp>
      <p:sp>
        <p:nvSpPr>
          <p:cNvPr id="3" name="Content Placeholder 2"/>
          <p:cNvSpPr>
            <a:spLocks noGrp="1"/>
          </p:cNvSpPr>
          <p:nvPr>
            <p:ph idx="1"/>
          </p:nvPr>
        </p:nvSpPr>
        <p:spPr/>
        <p:txBody>
          <a:bodyPr/>
          <a:lstStyle>
            <a:lvl1pP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lvl1pPr>
              <a:defRPr/>
            </a:lvl1pPr>
          </a:lstStyle>
          <a:p>
            <a:fld id="{4553C4AB-E34A-354F-8CDE-943FCEBEB1F2}" type="datetimeFigureOut">
              <a:rPr lang="en-US" smtClean="0"/>
              <a:pPr/>
              <a:t>1/7/2020</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ADC91B2B-8558-1E4B-8886-2054566C95DE}" type="slidenum">
              <a:rPr lang="en-US" smtClean="0"/>
              <a:pPr/>
              <a:t>‹#›</a:t>
            </a:fld>
            <a:endParaRPr lang="en-US"/>
          </a:p>
        </p:txBody>
      </p:sp>
    </p:spTree>
    <p:extLst>
      <p:ext uri="{BB962C8B-B14F-4D97-AF65-F5344CB8AC3E}">
        <p14:creationId xmlns:p14="http://schemas.microsoft.com/office/powerpoint/2010/main" val="603387538"/>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x">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lvl1pP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lvl1pPr>
              <a:defRPr/>
            </a:lvl1pPr>
          </a:lstStyle>
          <a:p>
            <a:fld id="{4553C4AB-E34A-354F-8CDE-943FCEBEB1F2}" type="datetimeFigureOut">
              <a:rPr lang="en-US" smtClean="0"/>
              <a:pPr/>
              <a:t>1/7/2020</a:t>
            </a:fld>
            <a:endParaRPr lang="en-US" dirty="0"/>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ADC91B2B-8558-1E4B-8886-2054566C95DE}" type="slidenum">
              <a:rPr lang="en-US" smtClean="0"/>
              <a:pPr/>
              <a:t>‹#›</a:t>
            </a:fld>
            <a:endParaRPr lang="en-US"/>
          </a:p>
        </p:txBody>
      </p:sp>
    </p:spTree>
    <p:extLst>
      <p:ext uri="{BB962C8B-B14F-4D97-AF65-F5344CB8AC3E}">
        <p14:creationId xmlns:p14="http://schemas.microsoft.com/office/powerpoint/2010/main" val="2112014143"/>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cxnSp>
        <p:nvCxnSpPr>
          <p:cNvPr id="4" name="Straight Connector 3"/>
          <p:cNvCxnSpPr/>
          <p:nvPr/>
        </p:nvCxnSpPr>
        <p:spPr>
          <a:xfrm>
            <a:off x="685800" y="3398838"/>
            <a:ext cx="7848600" cy="1587"/>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ctrTitle"/>
          </p:nvPr>
        </p:nvSpPr>
        <p:spPr>
          <a:xfrm>
            <a:off x="685800" y="1371600"/>
            <a:ext cx="7848600" cy="1927225"/>
          </a:xfrm>
        </p:spPr>
        <p:txBody>
          <a:bodyPr anchor="b">
            <a:noAutofit/>
          </a:bodyPr>
          <a:lstStyle>
            <a:lvl1pPr>
              <a:defRPr sz="5400" cap="all" baseline="0">
                <a:latin typeface="Calibri" panose="020F0502020204030204" pitchFamily="34" charset="0"/>
              </a:defRPr>
            </a:lvl1pPr>
          </a:lstStyle>
          <a:p>
            <a:r>
              <a:rPr lang="en-US"/>
              <a:t>Click to edit Master title style</a:t>
            </a:r>
            <a:endParaRPr lang="en-US" dirty="0"/>
          </a:p>
        </p:txBody>
      </p:sp>
      <p:sp>
        <p:nvSpPr>
          <p:cNvPr id="3" name="Subtitle 2"/>
          <p:cNvSpPr>
            <a:spLocks noGrp="1"/>
          </p:cNvSpPr>
          <p:nvPr>
            <p:ph type="subTitle" idx="1"/>
          </p:nvPr>
        </p:nvSpPr>
        <p:spPr>
          <a:xfrm>
            <a:off x="685800" y="3505200"/>
            <a:ext cx="6400800" cy="1752600"/>
          </a:xfrm>
        </p:spPr>
        <p:txBody>
          <a:bodyPr/>
          <a:lstStyle>
            <a:lvl1pPr marL="0" indent="0" algn="l">
              <a:buNone/>
              <a:defRPr>
                <a:solidFill>
                  <a:schemeClr val="tx1">
                    <a:lumMod val="75000"/>
                    <a:lumOff val="25000"/>
                  </a:schemeClr>
                </a:solidFill>
                <a:latin typeface="Calibri" panose="020F050202020403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5" name="Date Placeholder 3"/>
          <p:cNvSpPr>
            <a:spLocks noGrp="1"/>
          </p:cNvSpPr>
          <p:nvPr>
            <p:ph type="dt" sz="half" idx="10"/>
          </p:nvPr>
        </p:nvSpPr>
        <p:spPr/>
        <p:txBody>
          <a:bodyPr/>
          <a:lstStyle>
            <a:lvl1pPr>
              <a:defRPr/>
            </a:lvl1pPr>
          </a:lstStyle>
          <a:p>
            <a:fld id="{4553C4AB-E34A-354F-8CDE-943FCEBEB1F2}" type="datetimeFigureOut">
              <a:rPr lang="en-US" smtClean="0"/>
              <a:pPr/>
              <a:t>1/7/2020</a:t>
            </a:fld>
            <a:endParaRPr lang="en-US" dirty="0"/>
          </a:p>
        </p:txBody>
      </p:sp>
      <p:sp>
        <p:nvSpPr>
          <p:cNvPr id="6" name="Footer Placeholder 4"/>
          <p:cNvSpPr>
            <a:spLocks noGrp="1"/>
          </p:cNvSpPr>
          <p:nvPr>
            <p:ph type="ftr" sz="quarter" idx="11"/>
          </p:nvPr>
        </p:nvSpPr>
        <p:spPr/>
        <p:txBody>
          <a:bodyPr/>
          <a:lstStyle>
            <a:lvl1pPr>
              <a:defRPr/>
            </a:lvl1pPr>
          </a:lstStyle>
          <a:p>
            <a:endParaRPr lang="en-US"/>
          </a:p>
        </p:txBody>
      </p:sp>
      <p:sp>
        <p:nvSpPr>
          <p:cNvPr id="7" name="Slide Number Placeholder 5"/>
          <p:cNvSpPr>
            <a:spLocks noGrp="1"/>
          </p:cNvSpPr>
          <p:nvPr>
            <p:ph type="sldNum" sz="quarter" idx="12"/>
          </p:nvPr>
        </p:nvSpPr>
        <p:spPr/>
        <p:txBody>
          <a:bodyPr/>
          <a:lstStyle>
            <a:lvl1pPr>
              <a:defRPr/>
            </a:lvl1pPr>
          </a:lstStyle>
          <a:p>
            <a:fld id="{ADC91B2B-8558-1E4B-8886-2054566C95DE}" type="slidenum">
              <a:rPr lang="en-US" smtClean="0"/>
              <a:pPr/>
              <a:t>‹#›</a:t>
            </a:fld>
            <a:endParaRPr lang="en-US"/>
          </a:p>
        </p:txBody>
      </p:sp>
    </p:spTree>
    <p:extLst>
      <p:ext uri="{BB962C8B-B14F-4D97-AF65-F5344CB8AC3E}">
        <p14:creationId xmlns:p14="http://schemas.microsoft.com/office/powerpoint/2010/main" val="257201311"/>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a:t>Click to edit Master title style</a:t>
            </a:r>
            <a:endParaRPr lang="en-US" dirty="0"/>
          </a:p>
        </p:txBody>
      </p:sp>
      <p:sp>
        <p:nvSpPr>
          <p:cNvPr id="3" name="Content Placeholder 2"/>
          <p:cNvSpPr>
            <a:spLocks noGrp="1"/>
          </p:cNvSpPr>
          <p:nvPr>
            <p:ph idx="1"/>
          </p:nvPr>
        </p:nvSpPr>
        <p:spPr/>
        <p:txBody>
          <a:bodyPr/>
          <a:lstStyle>
            <a:lvl1pP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lvl1pPr>
              <a:defRPr/>
            </a:lvl1pPr>
          </a:lstStyle>
          <a:p>
            <a:fld id="{4553C4AB-E34A-354F-8CDE-943FCEBEB1F2}" type="datetimeFigureOut">
              <a:rPr lang="en-US" smtClean="0"/>
              <a:pPr/>
              <a:t>1/7/2020</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ADC91B2B-8558-1E4B-8886-2054566C95DE}" type="slidenum">
              <a:rPr lang="en-US" smtClean="0"/>
              <a:pPr/>
              <a:t>‹#›</a:t>
            </a:fld>
            <a:endParaRPr lang="en-US"/>
          </a:p>
        </p:txBody>
      </p:sp>
    </p:spTree>
    <p:extLst>
      <p:ext uri="{BB962C8B-B14F-4D97-AF65-F5344CB8AC3E}">
        <p14:creationId xmlns:p14="http://schemas.microsoft.com/office/powerpoint/2010/main" val="4170846863"/>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vertTx">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lvl1pP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lvl1pPr>
              <a:defRPr/>
            </a:lvl1pPr>
          </a:lstStyle>
          <a:p>
            <a:fld id="{4553C4AB-E34A-354F-8CDE-943FCEBEB1F2}" type="datetimeFigureOut">
              <a:rPr lang="en-US" smtClean="0"/>
              <a:pPr/>
              <a:t>1/7/2020</a:t>
            </a:fld>
            <a:endParaRPr lang="en-US" dirty="0"/>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ADC91B2B-8558-1E4B-8886-2054566C95DE}" type="slidenum">
              <a:rPr lang="en-US" smtClean="0"/>
              <a:pPr/>
              <a:t>‹#›</a:t>
            </a:fld>
            <a:endParaRPr lang="en-US"/>
          </a:p>
        </p:txBody>
      </p:sp>
    </p:spTree>
    <p:extLst>
      <p:ext uri="{BB962C8B-B14F-4D97-AF65-F5344CB8AC3E}">
        <p14:creationId xmlns:p14="http://schemas.microsoft.com/office/powerpoint/2010/main" val="1962410695"/>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cxnSp>
        <p:nvCxnSpPr>
          <p:cNvPr id="4" name="Straight Connector 3"/>
          <p:cNvCxnSpPr/>
          <p:nvPr/>
        </p:nvCxnSpPr>
        <p:spPr>
          <a:xfrm>
            <a:off x="685800" y="3398838"/>
            <a:ext cx="7848600" cy="1587"/>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ctrTitle"/>
          </p:nvPr>
        </p:nvSpPr>
        <p:spPr>
          <a:xfrm>
            <a:off x="685800" y="1371600"/>
            <a:ext cx="7848600" cy="1927225"/>
          </a:xfrm>
        </p:spPr>
        <p:txBody>
          <a:bodyPr anchor="b">
            <a:noAutofit/>
          </a:bodyPr>
          <a:lstStyle>
            <a:lvl1pPr>
              <a:defRPr sz="5400" cap="all" baseline="0">
                <a:latin typeface="Calibri" panose="020F0502020204030204" pitchFamily="34" charset="0"/>
              </a:defRPr>
            </a:lvl1pPr>
          </a:lstStyle>
          <a:p>
            <a:r>
              <a:rPr lang="en-US"/>
              <a:t>Click to edit Master title style</a:t>
            </a:r>
            <a:endParaRPr lang="en-US" dirty="0"/>
          </a:p>
        </p:txBody>
      </p:sp>
      <p:sp>
        <p:nvSpPr>
          <p:cNvPr id="3" name="Subtitle 2"/>
          <p:cNvSpPr>
            <a:spLocks noGrp="1"/>
          </p:cNvSpPr>
          <p:nvPr>
            <p:ph type="subTitle" idx="1"/>
          </p:nvPr>
        </p:nvSpPr>
        <p:spPr>
          <a:xfrm>
            <a:off x="685800" y="3505200"/>
            <a:ext cx="6400800" cy="1752600"/>
          </a:xfrm>
        </p:spPr>
        <p:txBody>
          <a:bodyPr/>
          <a:lstStyle>
            <a:lvl1pPr marL="0" indent="0" algn="l">
              <a:buNone/>
              <a:defRPr>
                <a:solidFill>
                  <a:schemeClr val="tx1">
                    <a:lumMod val="75000"/>
                    <a:lumOff val="25000"/>
                  </a:schemeClr>
                </a:solidFill>
                <a:latin typeface="Calibri" panose="020F050202020403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5" name="Date Placeholder 3"/>
          <p:cNvSpPr>
            <a:spLocks noGrp="1"/>
          </p:cNvSpPr>
          <p:nvPr>
            <p:ph type="dt" sz="half" idx="10"/>
          </p:nvPr>
        </p:nvSpPr>
        <p:spPr/>
        <p:txBody>
          <a:bodyPr/>
          <a:lstStyle>
            <a:lvl1pPr>
              <a:defRPr/>
            </a:lvl1pPr>
          </a:lstStyle>
          <a:p>
            <a:fld id="{4553C4AB-E34A-354F-8CDE-943FCEBEB1F2}" type="datetimeFigureOut">
              <a:rPr lang="en-US" smtClean="0"/>
              <a:pPr/>
              <a:t>1/7/2020</a:t>
            </a:fld>
            <a:endParaRPr lang="en-US" dirty="0"/>
          </a:p>
        </p:txBody>
      </p:sp>
      <p:sp>
        <p:nvSpPr>
          <p:cNvPr id="6" name="Footer Placeholder 4"/>
          <p:cNvSpPr>
            <a:spLocks noGrp="1"/>
          </p:cNvSpPr>
          <p:nvPr>
            <p:ph type="ftr" sz="quarter" idx="11"/>
          </p:nvPr>
        </p:nvSpPr>
        <p:spPr/>
        <p:txBody>
          <a:bodyPr/>
          <a:lstStyle>
            <a:lvl1pPr>
              <a:defRPr/>
            </a:lvl1pPr>
          </a:lstStyle>
          <a:p>
            <a:endParaRPr lang="en-US"/>
          </a:p>
        </p:txBody>
      </p:sp>
      <p:sp>
        <p:nvSpPr>
          <p:cNvPr id="7" name="Slide Number Placeholder 5"/>
          <p:cNvSpPr>
            <a:spLocks noGrp="1"/>
          </p:cNvSpPr>
          <p:nvPr>
            <p:ph type="sldNum" sz="quarter" idx="12"/>
          </p:nvPr>
        </p:nvSpPr>
        <p:spPr/>
        <p:txBody>
          <a:bodyPr/>
          <a:lstStyle>
            <a:lvl1pPr>
              <a:defRPr/>
            </a:lvl1pPr>
          </a:lstStyle>
          <a:p>
            <a:fld id="{ADC91B2B-8558-1E4B-8886-2054566C95DE}" type="slidenum">
              <a:rPr lang="en-US" smtClean="0"/>
              <a:pPr/>
              <a:t>‹#›</a:t>
            </a:fld>
            <a:endParaRPr lang="en-US"/>
          </a:p>
        </p:txBody>
      </p:sp>
    </p:spTree>
    <p:extLst>
      <p:ext uri="{BB962C8B-B14F-4D97-AF65-F5344CB8AC3E}">
        <p14:creationId xmlns:p14="http://schemas.microsoft.com/office/powerpoint/2010/main" val="2442423032"/>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a:t>Click to edit Master title style</a:t>
            </a:r>
            <a:endParaRPr lang="en-US" dirty="0"/>
          </a:p>
        </p:txBody>
      </p:sp>
      <p:sp>
        <p:nvSpPr>
          <p:cNvPr id="3" name="Content Placeholder 2"/>
          <p:cNvSpPr>
            <a:spLocks noGrp="1"/>
          </p:cNvSpPr>
          <p:nvPr>
            <p:ph idx="1"/>
          </p:nvPr>
        </p:nvSpPr>
        <p:spPr/>
        <p:txBody>
          <a:bodyPr/>
          <a:lstStyle>
            <a:lvl1pP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lvl1pPr>
              <a:defRPr/>
            </a:lvl1pPr>
          </a:lstStyle>
          <a:p>
            <a:fld id="{4553C4AB-E34A-354F-8CDE-943FCEBEB1F2}" type="datetimeFigureOut">
              <a:rPr lang="en-US" smtClean="0"/>
              <a:pPr/>
              <a:t>1/7/2020</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ADC91B2B-8558-1E4B-8886-2054566C95DE}" type="slidenum">
              <a:rPr lang="en-US" smtClean="0"/>
              <a:pPr/>
              <a:t>‹#›</a:t>
            </a:fld>
            <a:endParaRPr lang="en-US"/>
          </a:p>
        </p:txBody>
      </p:sp>
    </p:spTree>
    <p:extLst>
      <p:ext uri="{BB962C8B-B14F-4D97-AF65-F5344CB8AC3E}">
        <p14:creationId xmlns:p14="http://schemas.microsoft.com/office/powerpoint/2010/main" val="383335105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a:t>Click to edit Master title style</a:t>
            </a:r>
          </a:p>
        </p:txBody>
      </p:sp>
      <p:sp>
        <p:nvSpPr>
          <p:cNvPr id="3" name="Content Placeholder 2"/>
          <p:cNvSpPr>
            <a:spLocks noGrp="1"/>
          </p:cNvSpPr>
          <p:nvPr>
            <p:ph sz="half" idx="1"/>
          </p:nvPr>
        </p:nvSpPr>
        <p:spPr>
          <a:xfrm>
            <a:off x="457200" y="1673352"/>
            <a:ext cx="4038600" cy="4718304"/>
          </a:xfrm>
        </p:spPr>
        <p:txBody>
          <a:bodyPr/>
          <a:lstStyle>
            <a:lvl1pPr>
              <a:defRPr sz="2800">
                <a:latin typeface="Calibri" panose="020F0502020204030204" pitchFamily="34" charset="0"/>
              </a:defRPr>
            </a:lvl1pPr>
            <a:lvl2pPr>
              <a:defRPr sz="2400">
                <a:latin typeface="Calibri" panose="020F0502020204030204" pitchFamily="34" charset="0"/>
              </a:defRPr>
            </a:lvl2pPr>
            <a:lvl3pPr>
              <a:defRPr sz="2000">
                <a:latin typeface="Calibri" panose="020F0502020204030204" pitchFamily="34" charset="0"/>
              </a:defRPr>
            </a:lvl3pPr>
            <a:lvl4pPr>
              <a:defRPr sz="1800">
                <a:latin typeface="Calibri" panose="020F0502020204030204" pitchFamily="34" charset="0"/>
              </a:defRPr>
            </a:lvl4pPr>
            <a:lvl5pPr>
              <a:defRPr sz="1800">
                <a:latin typeface="Calibri" panose="020F0502020204030204" pitchFamily="34" charset="0"/>
              </a:defRPr>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4648200" y="1673352"/>
            <a:ext cx="4038600" cy="4718304"/>
          </a:xfrm>
        </p:spPr>
        <p:txBody>
          <a:bodyPr/>
          <a:lstStyle>
            <a:lvl1pPr>
              <a:defRPr sz="2800">
                <a:latin typeface="Calibri" panose="020F0502020204030204" pitchFamily="34" charset="0"/>
              </a:defRPr>
            </a:lvl1pPr>
            <a:lvl2pPr>
              <a:defRPr sz="2400">
                <a:latin typeface="Calibri" panose="020F0502020204030204" pitchFamily="34" charset="0"/>
              </a:defRPr>
            </a:lvl2pPr>
            <a:lvl3pPr>
              <a:defRPr sz="2000">
                <a:latin typeface="Calibri" panose="020F0502020204030204" pitchFamily="34" charset="0"/>
              </a:defRPr>
            </a:lvl3pPr>
            <a:lvl4pPr>
              <a:defRPr sz="1800">
                <a:latin typeface="Calibri" panose="020F0502020204030204" pitchFamily="34" charset="0"/>
              </a:defRPr>
            </a:lvl4pPr>
            <a:lvl5pPr>
              <a:defRPr sz="1800">
                <a:latin typeface="Calibri" panose="020F0502020204030204" pitchFamily="34" charset="0"/>
              </a:defRPr>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3"/>
          <p:cNvSpPr>
            <a:spLocks noGrp="1"/>
          </p:cNvSpPr>
          <p:nvPr>
            <p:ph type="dt" sz="half" idx="10"/>
          </p:nvPr>
        </p:nvSpPr>
        <p:spPr/>
        <p:txBody>
          <a:bodyPr/>
          <a:lstStyle>
            <a:lvl1pPr>
              <a:defRPr/>
            </a:lvl1pPr>
          </a:lstStyle>
          <a:p>
            <a:pPr>
              <a:defRPr/>
            </a:pPr>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dirty="0"/>
          </a:p>
        </p:txBody>
      </p:sp>
      <p:sp>
        <p:nvSpPr>
          <p:cNvPr id="7" name="Slide Number Placeholder 5"/>
          <p:cNvSpPr>
            <a:spLocks noGrp="1"/>
          </p:cNvSpPr>
          <p:nvPr>
            <p:ph type="sldNum" sz="quarter" idx="12"/>
          </p:nvPr>
        </p:nvSpPr>
        <p:spPr/>
        <p:txBody>
          <a:bodyPr/>
          <a:lstStyle>
            <a:lvl1pPr>
              <a:defRPr/>
            </a:lvl1pPr>
          </a:lstStyle>
          <a:p>
            <a:pPr>
              <a:defRPr/>
            </a:pPr>
            <a:fld id="{FA82B28A-D4AF-4B7E-8537-11780E8ECB02}" type="slidenum">
              <a:rPr lang="en-US"/>
              <a:pPr>
                <a:defRPr/>
              </a:pPr>
              <a:t>‹#›</a:t>
            </a:fld>
            <a:endParaRPr lang="en-US" dirty="0"/>
          </a:p>
        </p:txBody>
      </p:sp>
    </p:spTree>
    <p:extLst>
      <p:ext uri="{BB962C8B-B14F-4D97-AF65-F5344CB8AC3E}">
        <p14:creationId xmlns:p14="http://schemas.microsoft.com/office/powerpoint/2010/main" val="1981600839"/>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vertTx">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lvl1pP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lvl1pPr>
              <a:defRPr/>
            </a:lvl1pPr>
          </a:lstStyle>
          <a:p>
            <a:fld id="{4553C4AB-E34A-354F-8CDE-943FCEBEB1F2}" type="datetimeFigureOut">
              <a:rPr lang="en-US" smtClean="0"/>
              <a:pPr/>
              <a:t>1/7/2020</a:t>
            </a:fld>
            <a:endParaRPr lang="en-US" dirty="0"/>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ADC91B2B-8558-1E4B-8886-2054566C95DE}" type="slidenum">
              <a:rPr lang="en-US" smtClean="0"/>
              <a:pPr/>
              <a:t>‹#›</a:t>
            </a:fld>
            <a:endParaRPr lang="en-US"/>
          </a:p>
        </p:txBody>
      </p:sp>
    </p:spTree>
    <p:extLst>
      <p:ext uri="{BB962C8B-B14F-4D97-AF65-F5344CB8AC3E}">
        <p14:creationId xmlns:p14="http://schemas.microsoft.com/office/powerpoint/2010/main" val="294925598"/>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cxnSp>
        <p:nvCxnSpPr>
          <p:cNvPr id="4" name="Straight Connector 3"/>
          <p:cNvCxnSpPr/>
          <p:nvPr/>
        </p:nvCxnSpPr>
        <p:spPr>
          <a:xfrm>
            <a:off x="685800" y="3398838"/>
            <a:ext cx="7848600" cy="1587"/>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ctrTitle"/>
          </p:nvPr>
        </p:nvSpPr>
        <p:spPr>
          <a:xfrm>
            <a:off x="685800" y="1371600"/>
            <a:ext cx="7848600" cy="1927225"/>
          </a:xfrm>
        </p:spPr>
        <p:txBody>
          <a:bodyPr anchor="b">
            <a:noAutofit/>
          </a:bodyPr>
          <a:lstStyle>
            <a:lvl1pPr>
              <a:defRPr sz="5400" cap="all" baseline="0">
                <a:latin typeface="Calibri" panose="020F0502020204030204" pitchFamily="34" charset="0"/>
              </a:defRPr>
            </a:lvl1pPr>
          </a:lstStyle>
          <a:p>
            <a:r>
              <a:rPr lang="en-US"/>
              <a:t>Click to edit Master title style</a:t>
            </a:r>
            <a:endParaRPr lang="en-US" dirty="0"/>
          </a:p>
        </p:txBody>
      </p:sp>
      <p:sp>
        <p:nvSpPr>
          <p:cNvPr id="3" name="Subtitle 2"/>
          <p:cNvSpPr>
            <a:spLocks noGrp="1"/>
          </p:cNvSpPr>
          <p:nvPr>
            <p:ph type="subTitle" idx="1"/>
          </p:nvPr>
        </p:nvSpPr>
        <p:spPr>
          <a:xfrm>
            <a:off x="685800" y="3505200"/>
            <a:ext cx="6400800" cy="1752600"/>
          </a:xfrm>
        </p:spPr>
        <p:txBody>
          <a:bodyPr/>
          <a:lstStyle>
            <a:lvl1pPr marL="0" indent="0" algn="l">
              <a:buNone/>
              <a:defRPr>
                <a:solidFill>
                  <a:schemeClr val="tx1">
                    <a:lumMod val="75000"/>
                    <a:lumOff val="25000"/>
                  </a:schemeClr>
                </a:solidFill>
                <a:latin typeface="Calibri" panose="020F050202020403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5" name="Date Placeholder 3"/>
          <p:cNvSpPr>
            <a:spLocks noGrp="1"/>
          </p:cNvSpPr>
          <p:nvPr>
            <p:ph type="dt" sz="half" idx="10"/>
          </p:nvPr>
        </p:nvSpPr>
        <p:spPr/>
        <p:txBody>
          <a:bodyPr/>
          <a:lstStyle>
            <a:lvl1pPr>
              <a:defRPr/>
            </a:lvl1pPr>
          </a:lstStyle>
          <a:p>
            <a:fld id="{4553C4AB-E34A-354F-8CDE-943FCEBEB1F2}" type="datetimeFigureOut">
              <a:rPr lang="en-US" smtClean="0"/>
              <a:pPr/>
              <a:t>1/7/2020</a:t>
            </a:fld>
            <a:endParaRPr lang="en-US" dirty="0"/>
          </a:p>
        </p:txBody>
      </p:sp>
      <p:sp>
        <p:nvSpPr>
          <p:cNvPr id="6" name="Footer Placeholder 4"/>
          <p:cNvSpPr>
            <a:spLocks noGrp="1"/>
          </p:cNvSpPr>
          <p:nvPr>
            <p:ph type="ftr" sz="quarter" idx="11"/>
          </p:nvPr>
        </p:nvSpPr>
        <p:spPr/>
        <p:txBody>
          <a:bodyPr/>
          <a:lstStyle>
            <a:lvl1pPr>
              <a:defRPr/>
            </a:lvl1pPr>
          </a:lstStyle>
          <a:p>
            <a:endParaRPr lang="en-US"/>
          </a:p>
        </p:txBody>
      </p:sp>
      <p:sp>
        <p:nvSpPr>
          <p:cNvPr id="7" name="Slide Number Placeholder 5"/>
          <p:cNvSpPr>
            <a:spLocks noGrp="1"/>
          </p:cNvSpPr>
          <p:nvPr>
            <p:ph type="sldNum" sz="quarter" idx="12"/>
          </p:nvPr>
        </p:nvSpPr>
        <p:spPr/>
        <p:txBody>
          <a:bodyPr/>
          <a:lstStyle>
            <a:lvl1pPr>
              <a:defRPr/>
            </a:lvl1pPr>
          </a:lstStyle>
          <a:p>
            <a:fld id="{ADC91B2B-8558-1E4B-8886-2054566C95DE}" type="slidenum">
              <a:rPr lang="en-US" smtClean="0"/>
              <a:pPr/>
              <a:t>‹#›</a:t>
            </a:fld>
            <a:endParaRPr lang="en-US"/>
          </a:p>
        </p:txBody>
      </p:sp>
    </p:spTree>
    <p:extLst>
      <p:ext uri="{BB962C8B-B14F-4D97-AF65-F5344CB8AC3E}">
        <p14:creationId xmlns:p14="http://schemas.microsoft.com/office/powerpoint/2010/main" val="328445369"/>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a:t>Click to edit Master title style</a:t>
            </a:r>
            <a:endParaRPr lang="en-US" dirty="0"/>
          </a:p>
        </p:txBody>
      </p:sp>
      <p:sp>
        <p:nvSpPr>
          <p:cNvPr id="3" name="Content Placeholder 2"/>
          <p:cNvSpPr>
            <a:spLocks noGrp="1"/>
          </p:cNvSpPr>
          <p:nvPr>
            <p:ph idx="1"/>
          </p:nvPr>
        </p:nvSpPr>
        <p:spPr/>
        <p:txBody>
          <a:bodyPr/>
          <a:lstStyle>
            <a:lvl1pP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lvl1pPr>
              <a:defRPr/>
            </a:lvl1pPr>
          </a:lstStyle>
          <a:p>
            <a:fld id="{4553C4AB-E34A-354F-8CDE-943FCEBEB1F2}" type="datetimeFigureOut">
              <a:rPr lang="en-US" smtClean="0"/>
              <a:pPr/>
              <a:t>1/7/2020</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ADC91B2B-8558-1E4B-8886-2054566C95DE}" type="slidenum">
              <a:rPr lang="en-US" smtClean="0"/>
              <a:pPr/>
              <a:t>‹#›</a:t>
            </a:fld>
            <a:endParaRPr lang="en-US"/>
          </a:p>
        </p:txBody>
      </p:sp>
    </p:spTree>
    <p:extLst>
      <p:ext uri="{BB962C8B-B14F-4D97-AF65-F5344CB8AC3E}">
        <p14:creationId xmlns:p14="http://schemas.microsoft.com/office/powerpoint/2010/main" val="700021038"/>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lvl1pP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lvl1pPr>
              <a:defRPr/>
            </a:lvl1pPr>
          </a:lstStyle>
          <a:p>
            <a:fld id="{4553C4AB-E34A-354F-8CDE-943FCEBEB1F2}" type="datetimeFigureOut">
              <a:rPr lang="en-US" smtClean="0"/>
              <a:pPr/>
              <a:t>1/7/2020</a:t>
            </a:fld>
            <a:endParaRPr lang="en-US" dirty="0"/>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ADC91B2B-8558-1E4B-8886-2054566C95DE}" type="slidenum">
              <a:rPr lang="en-US" smtClean="0"/>
              <a:pPr/>
              <a:t>‹#›</a:t>
            </a:fld>
            <a:endParaRPr lang="en-US"/>
          </a:p>
        </p:txBody>
      </p:sp>
    </p:spTree>
    <p:extLst>
      <p:ext uri="{BB962C8B-B14F-4D97-AF65-F5344CB8AC3E}">
        <p14:creationId xmlns:p14="http://schemas.microsoft.com/office/powerpoint/2010/main" val="4225161570"/>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fld id="{4553C4AB-E34A-354F-8CDE-943FCEBEB1F2}" type="datetimeFigureOut">
              <a:rPr lang="en-US" smtClean="0"/>
              <a:pPr/>
              <a:t>1/7/2020</a:t>
            </a:fld>
            <a:endParaRPr lang="en-US"/>
          </a:p>
        </p:txBody>
      </p:sp>
      <p:sp>
        <p:nvSpPr>
          <p:cNvPr id="3" name="Footer Placeholder 4"/>
          <p:cNvSpPr>
            <a:spLocks noGrp="1"/>
          </p:cNvSpPr>
          <p:nvPr>
            <p:ph type="ftr" sz="quarter" idx="11"/>
          </p:nvPr>
        </p:nvSpPr>
        <p:spPr/>
        <p:txBody>
          <a:bodyPr/>
          <a:lstStyle>
            <a:lvl1pPr>
              <a:defRPr/>
            </a:lvl1pPr>
          </a:lstStyle>
          <a:p>
            <a:endParaRPr lang="en-US"/>
          </a:p>
        </p:txBody>
      </p:sp>
      <p:sp>
        <p:nvSpPr>
          <p:cNvPr id="4" name="Slide Number Placeholder 5"/>
          <p:cNvSpPr>
            <a:spLocks noGrp="1"/>
          </p:cNvSpPr>
          <p:nvPr>
            <p:ph type="sldNum" sz="quarter" idx="12"/>
          </p:nvPr>
        </p:nvSpPr>
        <p:spPr/>
        <p:txBody>
          <a:bodyPr/>
          <a:lstStyle>
            <a:lvl1pPr>
              <a:defRPr/>
            </a:lvl1pPr>
          </a:lstStyle>
          <a:p>
            <a:fld id="{ADC91B2B-8558-1E4B-8886-2054566C95DE}" type="slidenum">
              <a:rPr lang="en-US" smtClean="0"/>
              <a:pPr/>
              <a:t>‹#›</a:t>
            </a:fld>
            <a:endParaRPr lang="en-US"/>
          </a:p>
        </p:txBody>
      </p:sp>
    </p:spTree>
    <p:extLst>
      <p:ext uri="{BB962C8B-B14F-4D97-AF65-F5344CB8AC3E}">
        <p14:creationId xmlns:p14="http://schemas.microsoft.com/office/powerpoint/2010/main" val="168717623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cxnSp>
        <p:nvCxnSpPr>
          <p:cNvPr id="7" name="Straight Connector 6"/>
          <p:cNvCxnSpPr/>
          <p:nvPr/>
        </p:nvCxnSpPr>
        <p:spPr>
          <a:xfrm rot="5400000">
            <a:off x="2218531" y="4045744"/>
            <a:ext cx="4708525"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a:t>Click to edit Master title style</a:t>
            </a:r>
          </a:p>
        </p:txBody>
      </p:sp>
      <p:sp>
        <p:nvSpPr>
          <p:cNvPr id="3" name="Text Placeholder 2"/>
          <p:cNvSpPr>
            <a:spLocks noGrp="1"/>
          </p:cNvSpPr>
          <p:nvPr>
            <p:ph type="body" idx="1"/>
          </p:nvPr>
        </p:nvSpPr>
        <p:spPr>
          <a:xfrm>
            <a:off x="45720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sz="2000" b="0">
                <a:solidFill>
                  <a:schemeClr val="tx2"/>
                </a:solidFill>
                <a:latin typeface="Calibri" panose="020F050202020403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457200" y="2438400"/>
            <a:ext cx="3931920" cy="3951288"/>
          </a:xfrm>
        </p:spPr>
        <p:txBody>
          <a:bodyPr/>
          <a:lstStyle>
            <a:lvl1pPr>
              <a:defRPr sz="2400">
                <a:latin typeface="Calibri" panose="020F0502020204030204" pitchFamily="34" charset="0"/>
              </a:defRPr>
            </a:lvl1pPr>
            <a:lvl2pPr>
              <a:defRPr sz="2000">
                <a:latin typeface="Calibri" panose="020F0502020204030204" pitchFamily="34" charset="0"/>
              </a:defRPr>
            </a:lvl2pPr>
            <a:lvl3pPr>
              <a:defRPr sz="1800">
                <a:latin typeface="Calibri" panose="020F0502020204030204" pitchFamily="34" charset="0"/>
              </a:defRPr>
            </a:lvl3pPr>
            <a:lvl4pPr>
              <a:defRPr sz="1600">
                <a:latin typeface="Calibri" panose="020F0502020204030204" pitchFamily="34" charset="0"/>
              </a:defRPr>
            </a:lvl4pPr>
            <a:lvl5pPr>
              <a:defRPr sz="1600">
                <a:latin typeface="Calibri" panose="020F0502020204030204" pitchFamily="34" charset="0"/>
              </a:defRPr>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p:cNvSpPr>
            <a:spLocks noGrp="1"/>
          </p:cNvSpPr>
          <p:nvPr>
            <p:ph type="body" sz="quarter" idx="3"/>
          </p:nvPr>
        </p:nvSpPr>
        <p:spPr>
          <a:xfrm>
            <a:off x="475488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lang="en-US" sz="2000" b="0" kern="1200" dirty="0" smtClean="0">
                <a:solidFill>
                  <a:schemeClr val="tx2"/>
                </a:solidFill>
                <a:latin typeface="Calibri" panose="020F0502020204030204" pitchFamily="34" charset="0"/>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p:cNvSpPr>
            <a:spLocks noGrp="1"/>
          </p:cNvSpPr>
          <p:nvPr>
            <p:ph sz="quarter" idx="4"/>
          </p:nvPr>
        </p:nvSpPr>
        <p:spPr>
          <a:xfrm>
            <a:off x="4754880" y="2438400"/>
            <a:ext cx="3931920" cy="3951288"/>
          </a:xfrm>
        </p:spPr>
        <p:txBody>
          <a:bodyPr/>
          <a:lstStyle>
            <a:lvl1pPr>
              <a:defRPr sz="2400">
                <a:latin typeface="Calibri" panose="020F0502020204030204" pitchFamily="34" charset="0"/>
              </a:defRPr>
            </a:lvl1pPr>
            <a:lvl2pPr>
              <a:defRPr sz="2000">
                <a:latin typeface="Calibri" panose="020F0502020204030204" pitchFamily="34" charset="0"/>
              </a:defRPr>
            </a:lvl2pPr>
            <a:lvl3pPr>
              <a:defRPr sz="1800">
                <a:latin typeface="Calibri" panose="020F0502020204030204" pitchFamily="34" charset="0"/>
              </a:defRPr>
            </a:lvl3pPr>
            <a:lvl4pPr>
              <a:defRPr sz="1600">
                <a:latin typeface="Calibri" panose="020F0502020204030204" pitchFamily="34" charset="0"/>
              </a:defRPr>
            </a:lvl4pPr>
            <a:lvl5pPr>
              <a:defRPr sz="1600">
                <a:latin typeface="Calibri" panose="020F0502020204030204" pitchFamily="34" charset="0"/>
              </a:defRPr>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Date Placeholder 6"/>
          <p:cNvSpPr>
            <a:spLocks noGrp="1"/>
          </p:cNvSpPr>
          <p:nvPr>
            <p:ph type="dt" sz="half" idx="10"/>
          </p:nvPr>
        </p:nvSpPr>
        <p:spPr/>
        <p:txBody>
          <a:bodyPr/>
          <a:lstStyle>
            <a:lvl1pPr>
              <a:defRPr/>
            </a:lvl1pPr>
          </a:lstStyle>
          <a:p>
            <a:pPr>
              <a:defRPr/>
            </a:pPr>
            <a:endParaRPr lang="en-US" dirty="0"/>
          </a:p>
        </p:txBody>
      </p:sp>
      <p:sp>
        <p:nvSpPr>
          <p:cNvPr id="9" name="Footer Placeholder 7"/>
          <p:cNvSpPr>
            <a:spLocks noGrp="1"/>
          </p:cNvSpPr>
          <p:nvPr>
            <p:ph type="ftr" sz="quarter" idx="11"/>
          </p:nvPr>
        </p:nvSpPr>
        <p:spPr/>
        <p:txBody>
          <a:bodyPr/>
          <a:lstStyle>
            <a:lvl1pPr>
              <a:defRPr/>
            </a:lvl1pPr>
          </a:lstStyle>
          <a:p>
            <a:pPr>
              <a:defRPr/>
            </a:pPr>
            <a:endParaRPr lang="en-US" dirty="0"/>
          </a:p>
        </p:txBody>
      </p:sp>
      <p:sp>
        <p:nvSpPr>
          <p:cNvPr id="10" name="Slide Number Placeholder 8"/>
          <p:cNvSpPr>
            <a:spLocks noGrp="1"/>
          </p:cNvSpPr>
          <p:nvPr>
            <p:ph type="sldNum" sz="quarter" idx="12"/>
          </p:nvPr>
        </p:nvSpPr>
        <p:spPr/>
        <p:txBody>
          <a:bodyPr/>
          <a:lstStyle>
            <a:lvl1pPr>
              <a:defRPr/>
            </a:lvl1pPr>
          </a:lstStyle>
          <a:p>
            <a:pPr>
              <a:defRPr/>
            </a:pPr>
            <a:fld id="{2AC85E45-36ED-4CB7-AAF7-BE6B50D63CE7}" type="slidenum">
              <a:rPr lang="en-US"/>
              <a:pPr>
                <a:defRPr/>
              </a:pPr>
              <a:t>‹#›</a:t>
            </a:fld>
            <a:endParaRPr lang="en-US" dirty="0"/>
          </a:p>
        </p:txBody>
      </p:sp>
    </p:spTree>
    <p:extLst>
      <p:ext uri="{BB962C8B-B14F-4D97-AF65-F5344CB8AC3E}">
        <p14:creationId xmlns:p14="http://schemas.microsoft.com/office/powerpoint/2010/main" val="136747362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a:t>Click to edit Master title style</a:t>
            </a:r>
          </a:p>
        </p:txBody>
      </p:sp>
      <p:sp>
        <p:nvSpPr>
          <p:cNvPr id="3" name="Date Placeholder 3"/>
          <p:cNvSpPr>
            <a:spLocks noGrp="1"/>
          </p:cNvSpPr>
          <p:nvPr>
            <p:ph type="dt" sz="half" idx="10"/>
          </p:nvPr>
        </p:nvSpPr>
        <p:spPr/>
        <p:txBody>
          <a:bodyPr/>
          <a:lstStyle>
            <a:lvl1pPr>
              <a:defRPr/>
            </a:lvl1pPr>
          </a:lstStyle>
          <a:p>
            <a:pPr>
              <a:defRPr/>
            </a:pPr>
            <a:endParaRPr lang="en-US" dirty="0"/>
          </a:p>
        </p:txBody>
      </p:sp>
      <p:sp>
        <p:nvSpPr>
          <p:cNvPr id="4" name="Footer Placeholder 4"/>
          <p:cNvSpPr>
            <a:spLocks noGrp="1"/>
          </p:cNvSpPr>
          <p:nvPr>
            <p:ph type="ftr" sz="quarter" idx="11"/>
          </p:nvPr>
        </p:nvSpPr>
        <p:spPr/>
        <p:txBody>
          <a:bodyPr/>
          <a:lstStyle>
            <a:lvl1pPr>
              <a:defRPr/>
            </a:lvl1pPr>
          </a:lstStyle>
          <a:p>
            <a:pPr>
              <a:defRPr/>
            </a:pPr>
            <a:endParaRPr lang="en-US" dirty="0"/>
          </a:p>
        </p:txBody>
      </p:sp>
      <p:sp>
        <p:nvSpPr>
          <p:cNvPr id="5" name="Slide Number Placeholder 5"/>
          <p:cNvSpPr>
            <a:spLocks noGrp="1"/>
          </p:cNvSpPr>
          <p:nvPr>
            <p:ph type="sldNum" sz="quarter" idx="12"/>
          </p:nvPr>
        </p:nvSpPr>
        <p:spPr/>
        <p:txBody>
          <a:bodyPr/>
          <a:lstStyle>
            <a:lvl1pPr>
              <a:defRPr/>
            </a:lvl1pPr>
          </a:lstStyle>
          <a:p>
            <a:pPr>
              <a:defRPr/>
            </a:pPr>
            <a:fld id="{19CF5097-F154-45E2-885E-C804689485C2}" type="slidenum">
              <a:rPr lang="en-US"/>
              <a:pPr>
                <a:defRPr/>
              </a:pPr>
              <a:t>‹#›</a:t>
            </a:fld>
            <a:endParaRPr lang="en-US" dirty="0"/>
          </a:p>
        </p:txBody>
      </p:sp>
    </p:spTree>
    <p:extLst>
      <p:ext uri="{BB962C8B-B14F-4D97-AF65-F5344CB8AC3E}">
        <p14:creationId xmlns:p14="http://schemas.microsoft.com/office/powerpoint/2010/main" val="393811592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endParaRPr lang="en-US" dirty="0"/>
          </a:p>
        </p:txBody>
      </p:sp>
      <p:sp>
        <p:nvSpPr>
          <p:cNvPr id="3" name="Footer Placeholder 4"/>
          <p:cNvSpPr>
            <a:spLocks noGrp="1"/>
          </p:cNvSpPr>
          <p:nvPr>
            <p:ph type="ftr" sz="quarter" idx="11"/>
          </p:nvPr>
        </p:nvSpPr>
        <p:spPr/>
        <p:txBody>
          <a:bodyPr/>
          <a:lstStyle>
            <a:lvl1pPr>
              <a:defRPr/>
            </a:lvl1pPr>
          </a:lstStyle>
          <a:p>
            <a:pPr>
              <a:defRPr/>
            </a:pPr>
            <a:endParaRPr lang="en-US" dirty="0"/>
          </a:p>
        </p:txBody>
      </p:sp>
      <p:sp>
        <p:nvSpPr>
          <p:cNvPr id="4" name="Slide Number Placeholder 5"/>
          <p:cNvSpPr>
            <a:spLocks noGrp="1"/>
          </p:cNvSpPr>
          <p:nvPr>
            <p:ph type="sldNum" sz="quarter" idx="12"/>
          </p:nvPr>
        </p:nvSpPr>
        <p:spPr/>
        <p:txBody>
          <a:bodyPr/>
          <a:lstStyle>
            <a:lvl1pPr>
              <a:defRPr/>
            </a:lvl1pPr>
          </a:lstStyle>
          <a:p>
            <a:pPr>
              <a:defRPr/>
            </a:pPr>
            <a:fld id="{5266BDC2-34F1-4F7E-8EA7-5E37952CD375}" type="slidenum">
              <a:rPr lang="en-US"/>
              <a:pPr>
                <a:defRPr/>
              </a:pPr>
              <a:t>‹#›</a:t>
            </a:fld>
            <a:endParaRPr lang="en-US" dirty="0"/>
          </a:p>
        </p:txBody>
      </p:sp>
    </p:spTree>
    <p:extLst>
      <p:ext uri="{BB962C8B-B14F-4D97-AF65-F5344CB8AC3E}">
        <p14:creationId xmlns:p14="http://schemas.microsoft.com/office/powerpoint/2010/main" val="30222345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cxnSp>
        <p:nvCxnSpPr>
          <p:cNvPr id="5" name="Straight Connector 4"/>
          <p:cNvCxnSpPr/>
          <p:nvPr/>
        </p:nvCxnSpPr>
        <p:spPr>
          <a:xfrm rot="5400000">
            <a:off x="-13494" y="3580607"/>
            <a:ext cx="5578475"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457200" y="792080"/>
            <a:ext cx="2139696" cy="1261872"/>
          </a:xfrm>
        </p:spPr>
        <p:txBody>
          <a:bodyPr anchor="b">
            <a:noAutofit/>
          </a:bodyPr>
          <a:lstStyle>
            <a:lvl1pPr algn="l">
              <a:defRPr sz="2400" b="0">
                <a:latin typeface="Calibri" panose="020F0502020204030204" pitchFamily="34" charset="0"/>
              </a:defRPr>
            </a:lvl1pPr>
          </a:lstStyle>
          <a:p>
            <a:r>
              <a:rPr lang="en-US" dirty="0"/>
              <a:t>Click to edit Master title style</a:t>
            </a:r>
          </a:p>
        </p:txBody>
      </p:sp>
      <p:sp>
        <p:nvSpPr>
          <p:cNvPr id="3" name="Content Placeholder 2"/>
          <p:cNvSpPr>
            <a:spLocks noGrp="1"/>
          </p:cNvSpPr>
          <p:nvPr>
            <p:ph idx="1"/>
          </p:nvPr>
        </p:nvSpPr>
        <p:spPr>
          <a:xfrm>
            <a:off x="2971800" y="792080"/>
            <a:ext cx="5715000" cy="5577840"/>
          </a:xfrm>
        </p:spPr>
        <p:txBody>
          <a:bodyPr/>
          <a:lstStyle>
            <a:lvl1pPr>
              <a:defRPr sz="3200">
                <a:latin typeface="Calibri" panose="020F0502020204030204" pitchFamily="34" charset="0"/>
              </a:defRPr>
            </a:lvl1pPr>
            <a:lvl2pPr>
              <a:defRPr sz="2800">
                <a:latin typeface="Calibri" panose="020F0502020204030204" pitchFamily="34" charset="0"/>
              </a:defRPr>
            </a:lvl2pPr>
            <a:lvl3pPr>
              <a:defRPr sz="2400">
                <a:latin typeface="Calibri" panose="020F0502020204030204" pitchFamily="34" charset="0"/>
              </a:defRPr>
            </a:lvl3pPr>
            <a:lvl4pPr>
              <a:defRPr sz="2000">
                <a:latin typeface="Calibri" panose="020F0502020204030204" pitchFamily="34" charset="0"/>
              </a:defRPr>
            </a:lvl4pPr>
            <a:lvl5pPr>
              <a:defRPr sz="2000">
                <a:latin typeface="Calibri" panose="020F0502020204030204" pitchFamily="34" charset="0"/>
              </a:defRPr>
            </a:lvl5pPr>
            <a:lvl6pPr>
              <a:defRPr sz="2000"/>
            </a:lvl6pPr>
            <a:lvl7pPr>
              <a:defRPr sz="2000"/>
            </a:lvl7pPr>
            <a:lvl8pPr>
              <a:defRPr sz="2000"/>
            </a:lvl8pPr>
            <a:lvl9pPr>
              <a:defRPr sz="20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3"/>
          <p:cNvSpPr>
            <a:spLocks noGrp="1"/>
          </p:cNvSpPr>
          <p:nvPr>
            <p:ph type="body" sz="half" idx="2"/>
          </p:nvPr>
        </p:nvSpPr>
        <p:spPr>
          <a:xfrm>
            <a:off x="457201" y="2130552"/>
            <a:ext cx="2139696" cy="4243615"/>
          </a:xfrm>
        </p:spPr>
        <p:txBody>
          <a:bodyPr/>
          <a:lstStyle>
            <a:lvl1pPr marL="0" indent="0">
              <a:buNone/>
              <a:defRPr sz="1400">
                <a:latin typeface="Calibri" panose="020F0502020204030204"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
        <p:nvSpPr>
          <p:cNvPr id="6" name="Date Placeholder 4"/>
          <p:cNvSpPr>
            <a:spLocks noGrp="1"/>
          </p:cNvSpPr>
          <p:nvPr>
            <p:ph type="dt" sz="half" idx="10"/>
          </p:nvPr>
        </p:nvSpPr>
        <p:spPr/>
        <p:txBody>
          <a:bodyPr/>
          <a:lstStyle>
            <a:lvl1pPr>
              <a:defRPr/>
            </a:lvl1pPr>
          </a:lstStyle>
          <a:p>
            <a:pPr>
              <a:defRPr/>
            </a:pPr>
            <a:endParaRPr lang="en-US" dirty="0"/>
          </a:p>
        </p:txBody>
      </p:sp>
      <p:sp>
        <p:nvSpPr>
          <p:cNvPr id="7" name="Footer Placeholder 5"/>
          <p:cNvSpPr>
            <a:spLocks noGrp="1"/>
          </p:cNvSpPr>
          <p:nvPr>
            <p:ph type="ftr" sz="quarter" idx="11"/>
          </p:nvPr>
        </p:nvSpPr>
        <p:spPr/>
        <p:txBody>
          <a:bodyPr/>
          <a:lstStyle>
            <a:lvl1pPr>
              <a:defRPr/>
            </a:lvl1pPr>
          </a:lstStyle>
          <a:p>
            <a:pPr>
              <a:defRPr/>
            </a:pPr>
            <a:endParaRPr lang="en-US" dirty="0"/>
          </a:p>
        </p:txBody>
      </p:sp>
      <p:sp>
        <p:nvSpPr>
          <p:cNvPr id="8" name="Slide Number Placeholder 6"/>
          <p:cNvSpPr>
            <a:spLocks noGrp="1"/>
          </p:cNvSpPr>
          <p:nvPr>
            <p:ph type="sldNum" sz="quarter" idx="12"/>
          </p:nvPr>
        </p:nvSpPr>
        <p:spPr/>
        <p:txBody>
          <a:bodyPr/>
          <a:lstStyle>
            <a:lvl1pPr>
              <a:defRPr/>
            </a:lvl1pPr>
          </a:lstStyle>
          <a:p>
            <a:pPr>
              <a:defRPr/>
            </a:pPr>
            <a:fld id="{9070B46F-C72C-481F-AA11-EB346A150C1A}" type="slidenum">
              <a:rPr lang="en-US"/>
              <a:pPr>
                <a:defRPr/>
              </a:pPr>
              <a:t>‹#›</a:t>
            </a:fld>
            <a:endParaRPr lang="en-US" dirty="0"/>
          </a:p>
        </p:txBody>
      </p:sp>
    </p:spTree>
    <p:extLst>
      <p:ext uri="{BB962C8B-B14F-4D97-AF65-F5344CB8AC3E}">
        <p14:creationId xmlns:p14="http://schemas.microsoft.com/office/powerpoint/2010/main" val="320282076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792480"/>
            <a:ext cx="2142680" cy="1264920"/>
          </a:xfrm>
        </p:spPr>
        <p:txBody>
          <a:bodyPr anchor="b"/>
          <a:lstStyle>
            <a:lvl1pPr algn="l">
              <a:defRPr sz="2400" b="0">
                <a:latin typeface="Calibri" panose="020F0502020204030204" pitchFamily="34" charset="0"/>
              </a:defRPr>
            </a:lvl1pPr>
          </a:lstStyle>
          <a:p>
            <a:r>
              <a:rPr lang="en-US" dirty="0"/>
              <a:t>Click to edit Master title style</a:t>
            </a:r>
          </a:p>
        </p:txBody>
      </p:sp>
      <p:sp>
        <p:nvSpPr>
          <p:cNvPr id="3" name="Picture Placeholder 2"/>
          <p:cNvSpPr>
            <a:spLocks noGrp="1"/>
          </p:cNvSpPr>
          <p:nvPr>
            <p:ph type="pic" idx="1"/>
          </p:nvPr>
        </p:nvSpPr>
        <p:spPr>
          <a:xfrm>
            <a:off x="2858610" y="838201"/>
            <a:ext cx="5904390" cy="5500456"/>
          </a:xfrm>
          <a:solidFill>
            <a:schemeClr val="bg2"/>
          </a:solidFill>
          <a:ln w="76200">
            <a:solidFill>
              <a:srgbClr val="FFFFFF"/>
            </a:solidFill>
            <a:miter lim="800000"/>
          </a:ln>
          <a:effectLst>
            <a:outerShdw blurRad="50800" dist="12700" dir="5400000" algn="t" rotWithShape="0">
              <a:prstClr val="black">
                <a:alpha val="59000"/>
              </a:prstClr>
            </a:outerShdw>
          </a:effectLst>
        </p:spPr>
        <p:txBody>
          <a:bodyPr rtlCol="0">
            <a:normAutofit/>
          </a:bodyPr>
          <a:lstStyle>
            <a:lvl1pPr marL="0" indent="0">
              <a:buNone/>
              <a:defRPr sz="3200">
                <a:latin typeface="Calibri" panose="020F0502020204030204"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dirty="0"/>
              <a:t>Click icon to add picture</a:t>
            </a:r>
          </a:p>
        </p:txBody>
      </p:sp>
      <p:sp>
        <p:nvSpPr>
          <p:cNvPr id="4" name="Text Placeholder 3"/>
          <p:cNvSpPr>
            <a:spLocks noGrp="1"/>
          </p:cNvSpPr>
          <p:nvPr>
            <p:ph type="body" sz="half" idx="2"/>
          </p:nvPr>
        </p:nvSpPr>
        <p:spPr>
          <a:xfrm>
            <a:off x="457200" y="2133600"/>
            <a:ext cx="2139696" cy="4242816"/>
          </a:xfrm>
        </p:spPr>
        <p:txBody>
          <a:bodyPr/>
          <a:lstStyle>
            <a:lvl1pPr marL="0" indent="0">
              <a:buNone/>
              <a:defRPr sz="1400">
                <a:latin typeface="Calibri" panose="020F0502020204030204"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
        <p:nvSpPr>
          <p:cNvPr id="5" name="Date Placeholder 3"/>
          <p:cNvSpPr>
            <a:spLocks noGrp="1"/>
          </p:cNvSpPr>
          <p:nvPr>
            <p:ph type="dt" sz="half" idx="10"/>
          </p:nvPr>
        </p:nvSpPr>
        <p:spPr/>
        <p:txBody>
          <a:bodyPr/>
          <a:lstStyle>
            <a:lvl1pPr>
              <a:defRPr/>
            </a:lvl1pPr>
          </a:lstStyle>
          <a:p>
            <a:pPr>
              <a:defRPr/>
            </a:pPr>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dirty="0"/>
          </a:p>
        </p:txBody>
      </p:sp>
      <p:sp>
        <p:nvSpPr>
          <p:cNvPr id="7" name="Slide Number Placeholder 5"/>
          <p:cNvSpPr>
            <a:spLocks noGrp="1"/>
          </p:cNvSpPr>
          <p:nvPr>
            <p:ph type="sldNum" sz="quarter" idx="12"/>
          </p:nvPr>
        </p:nvSpPr>
        <p:spPr/>
        <p:txBody>
          <a:bodyPr/>
          <a:lstStyle>
            <a:lvl1pPr>
              <a:defRPr/>
            </a:lvl1pPr>
          </a:lstStyle>
          <a:p>
            <a:pPr>
              <a:defRPr/>
            </a:pPr>
            <a:fld id="{16B61DD7-BAA8-421F-9E35-5963BE49B3F3}" type="slidenum">
              <a:rPr lang="en-US"/>
              <a:pPr>
                <a:defRPr/>
              </a:pPr>
              <a:t>‹#›</a:t>
            </a:fld>
            <a:endParaRPr lang="en-US" dirty="0"/>
          </a:p>
        </p:txBody>
      </p:sp>
    </p:spTree>
    <p:extLst>
      <p:ext uri="{BB962C8B-B14F-4D97-AF65-F5344CB8AC3E}">
        <p14:creationId xmlns:p14="http://schemas.microsoft.com/office/powerpoint/2010/main" val="335637466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10.xml.rels><?xml version="1.0" encoding="UTF-8" standalone="yes"?>
<Relationships xmlns="http://schemas.openxmlformats.org/package/2006/relationships"><Relationship Id="rId2" Type="http://schemas.openxmlformats.org/officeDocument/2006/relationships/theme" Target="../theme/theme10.xml"/><Relationship Id="rId1" Type="http://schemas.openxmlformats.org/officeDocument/2006/relationships/slideLayout" Target="../slideLayouts/slideLayout19.xml"/></Relationships>
</file>

<file path=ppt/slideMasters/_rels/slideMaster11.xml.rels><?xml version="1.0" encoding="UTF-8" standalone="yes"?>
<Relationships xmlns="http://schemas.openxmlformats.org/package/2006/relationships"><Relationship Id="rId2" Type="http://schemas.openxmlformats.org/officeDocument/2006/relationships/theme" Target="../theme/theme11.xml"/><Relationship Id="rId1" Type="http://schemas.openxmlformats.org/officeDocument/2006/relationships/slideLayout" Target="../slideLayouts/slideLayout20.xml"/></Relationships>
</file>

<file path=ppt/slideMasters/_rels/slideMaster12.xml.rels><?xml version="1.0" encoding="UTF-8" standalone="yes"?>
<Relationships xmlns="http://schemas.openxmlformats.org/package/2006/relationships"><Relationship Id="rId2" Type="http://schemas.openxmlformats.org/officeDocument/2006/relationships/theme" Target="../theme/theme12.xml"/><Relationship Id="rId1" Type="http://schemas.openxmlformats.org/officeDocument/2006/relationships/slideLayout" Target="../slideLayouts/slideLayout21.xml"/></Relationships>
</file>

<file path=ppt/slideMasters/_rels/slideMaster13.xml.rels><?xml version="1.0" encoding="UTF-8" standalone="yes"?>
<Relationships xmlns="http://schemas.openxmlformats.org/package/2006/relationships"><Relationship Id="rId3" Type="http://schemas.openxmlformats.org/officeDocument/2006/relationships/theme" Target="../theme/theme13.xml"/><Relationship Id="rId2" Type="http://schemas.openxmlformats.org/officeDocument/2006/relationships/slideLayout" Target="../slideLayouts/slideLayout23.xml"/><Relationship Id="rId1" Type="http://schemas.openxmlformats.org/officeDocument/2006/relationships/slideLayout" Target="../slideLayouts/slideLayout22.xml"/></Relationships>
</file>

<file path=ppt/slideMasters/_rels/slideMaster14.xml.rels><?xml version="1.0" encoding="UTF-8" standalone="yes"?>
<Relationships xmlns="http://schemas.openxmlformats.org/package/2006/relationships"><Relationship Id="rId3" Type="http://schemas.openxmlformats.org/officeDocument/2006/relationships/theme" Target="../theme/theme14.xml"/><Relationship Id="rId2" Type="http://schemas.openxmlformats.org/officeDocument/2006/relationships/slideLayout" Target="../slideLayouts/slideLayout25.xml"/><Relationship Id="rId1" Type="http://schemas.openxmlformats.org/officeDocument/2006/relationships/slideLayout" Target="../slideLayouts/slideLayout24.xml"/></Relationships>
</file>

<file path=ppt/slideMasters/_rels/slideMaster15.xml.rels><?xml version="1.0" encoding="UTF-8" standalone="yes"?>
<Relationships xmlns="http://schemas.openxmlformats.org/package/2006/relationships"><Relationship Id="rId3" Type="http://schemas.openxmlformats.org/officeDocument/2006/relationships/theme" Target="../theme/theme15.xml"/><Relationship Id="rId2" Type="http://schemas.openxmlformats.org/officeDocument/2006/relationships/slideLayout" Target="../slideLayouts/slideLayout27.xml"/><Relationship Id="rId1" Type="http://schemas.openxmlformats.org/officeDocument/2006/relationships/slideLayout" Target="../slideLayouts/slideLayout26.xml"/></Relationships>
</file>

<file path=ppt/slideMasters/_rels/slideMaster16.xml.rels><?xml version="1.0" encoding="UTF-8" standalone="yes"?>
<Relationships xmlns="http://schemas.openxmlformats.org/package/2006/relationships"><Relationship Id="rId2" Type="http://schemas.openxmlformats.org/officeDocument/2006/relationships/theme" Target="../theme/theme16.xml"/><Relationship Id="rId1" Type="http://schemas.openxmlformats.org/officeDocument/2006/relationships/slideLayout" Target="../slideLayouts/slideLayout28.xml"/></Relationships>
</file>

<file path=ppt/slideMasters/_rels/slideMaster17.xml.rels><?xml version="1.0" encoding="UTF-8" standalone="yes"?>
<Relationships xmlns="http://schemas.openxmlformats.org/package/2006/relationships"><Relationship Id="rId2" Type="http://schemas.openxmlformats.org/officeDocument/2006/relationships/theme" Target="../theme/theme17.xml"/><Relationship Id="rId1" Type="http://schemas.openxmlformats.org/officeDocument/2006/relationships/slideLayout" Target="../slideLayouts/slideLayout29.xml"/></Relationships>
</file>

<file path=ppt/slideMasters/_rels/slideMaster18.xml.rels><?xml version="1.0" encoding="UTF-8" standalone="yes"?>
<Relationships xmlns="http://schemas.openxmlformats.org/package/2006/relationships"><Relationship Id="rId2" Type="http://schemas.openxmlformats.org/officeDocument/2006/relationships/theme" Target="../theme/theme18.xml"/><Relationship Id="rId1" Type="http://schemas.openxmlformats.org/officeDocument/2006/relationships/slideLayout" Target="../slideLayouts/slideLayout30.xml"/></Relationships>
</file>

<file path=ppt/slideMasters/_rels/slideMaster19.xml.rels><?xml version="1.0" encoding="UTF-8" standalone="yes"?>
<Relationships xmlns="http://schemas.openxmlformats.org/package/2006/relationships"><Relationship Id="rId2" Type="http://schemas.openxmlformats.org/officeDocument/2006/relationships/theme" Target="../theme/theme19.xml"/><Relationship Id="rId1" Type="http://schemas.openxmlformats.org/officeDocument/2006/relationships/slideLayout" Target="../slideLayouts/slideLayout31.xml"/></Relationships>
</file>

<file path=ppt/slideMasters/_rels/slideMaster2.xml.rels><?xml version="1.0" encoding="UTF-8" standalone="yes"?>
<Relationships xmlns="http://schemas.openxmlformats.org/package/2006/relationships"><Relationship Id="rId2" Type="http://schemas.openxmlformats.org/officeDocument/2006/relationships/theme" Target="../theme/theme2.xml"/><Relationship Id="rId1" Type="http://schemas.openxmlformats.org/officeDocument/2006/relationships/slideLayout" Target="../slideLayouts/slideLayout12.xml"/></Relationships>
</file>

<file path=ppt/slideMasters/_rels/slideMaster20.xml.rels><?xml version="1.0" encoding="UTF-8" standalone="yes"?>
<Relationships xmlns="http://schemas.openxmlformats.org/package/2006/relationships"><Relationship Id="rId2" Type="http://schemas.openxmlformats.org/officeDocument/2006/relationships/theme" Target="../theme/theme20.xml"/><Relationship Id="rId1" Type="http://schemas.openxmlformats.org/officeDocument/2006/relationships/slideLayout" Target="../slideLayouts/slideLayout32.xml"/></Relationships>
</file>

<file path=ppt/slideMasters/_rels/slideMaster21.xml.rels><?xml version="1.0" encoding="UTF-8" standalone="yes"?>
<Relationships xmlns="http://schemas.openxmlformats.org/package/2006/relationships"><Relationship Id="rId3" Type="http://schemas.openxmlformats.org/officeDocument/2006/relationships/theme" Target="../theme/theme21.xml"/><Relationship Id="rId2" Type="http://schemas.openxmlformats.org/officeDocument/2006/relationships/slideLayout" Target="../slideLayouts/slideLayout34.xml"/><Relationship Id="rId1" Type="http://schemas.openxmlformats.org/officeDocument/2006/relationships/slideLayout" Target="../slideLayouts/slideLayout33.xml"/></Relationships>
</file>

<file path=ppt/slideMasters/_rels/slideMaster22.xml.rels><?xml version="1.0" encoding="UTF-8" standalone="yes"?>
<Relationships xmlns="http://schemas.openxmlformats.org/package/2006/relationships"><Relationship Id="rId3" Type="http://schemas.openxmlformats.org/officeDocument/2006/relationships/slideLayout" Target="../slideLayouts/slideLayout37.xml"/><Relationship Id="rId2" Type="http://schemas.openxmlformats.org/officeDocument/2006/relationships/slideLayout" Target="../slideLayouts/slideLayout36.xml"/><Relationship Id="rId1" Type="http://schemas.openxmlformats.org/officeDocument/2006/relationships/slideLayout" Target="../slideLayouts/slideLayout35.xml"/><Relationship Id="rId4" Type="http://schemas.openxmlformats.org/officeDocument/2006/relationships/theme" Target="../theme/theme22.xml"/></Relationships>
</file>

<file path=ppt/slideMasters/_rels/slideMaster23.xml.rels><?xml version="1.0" encoding="UTF-8" standalone="yes"?>
<Relationships xmlns="http://schemas.openxmlformats.org/package/2006/relationships"><Relationship Id="rId3" Type="http://schemas.openxmlformats.org/officeDocument/2006/relationships/slideLayout" Target="../slideLayouts/slideLayout40.xml"/><Relationship Id="rId2" Type="http://schemas.openxmlformats.org/officeDocument/2006/relationships/slideLayout" Target="../slideLayouts/slideLayout39.xml"/><Relationship Id="rId1" Type="http://schemas.openxmlformats.org/officeDocument/2006/relationships/slideLayout" Target="../slideLayouts/slideLayout38.xml"/><Relationship Id="rId4" Type="http://schemas.openxmlformats.org/officeDocument/2006/relationships/theme" Target="../theme/theme23.xml"/></Relationships>
</file>

<file path=ppt/slideMasters/_rels/slideMaster24.xml.rels><?xml version="1.0" encoding="UTF-8" standalone="yes"?>
<Relationships xmlns="http://schemas.openxmlformats.org/package/2006/relationships"><Relationship Id="rId3" Type="http://schemas.openxmlformats.org/officeDocument/2006/relationships/slideLayout" Target="../slideLayouts/slideLayout43.xml"/><Relationship Id="rId2" Type="http://schemas.openxmlformats.org/officeDocument/2006/relationships/slideLayout" Target="../slideLayouts/slideLayout42.xml"/><Relationship Id="rId1" Type="http://schemas.openxmlformats.org/officeDocument/2006/relationships/slideLayout" Target="../slideLayouts/slideLayout41.xml"/><Relationship Id="rId5" Type="http://schemas.openxmlformats.org/officeDocument/2006/relationships/theme" Target="../theme/theme24.xml"/><Relationship Id="rId4" Type="http://schemas.openxmlformats.org/officeDocument/2006/relationships/slideLayout" Target="../slideLayouts/slideLayout44.xml"/></Relationships>
</file>

<file path=ppt/slideMasters/_rels/slideMaster3.xml.rels><?xml version="1.0" encoding="UTF-8" standalone="yes"?>
<Relationships xmlns="http://schemas.openxmlformats.org/package/2006/relationships"><Relationship Id="rId1" Type="http://schemas.openxmlformats.org/officeDocument/2006/relationships/theme" Target="../theme/theme3.xml"/></Relationships>
</file>

<file path=ppt/slideMasters/_rels/slideMaster4.xml.rels><?xml version="1.0" encoding="UTF-8" standalone="yes"?>
<Relationships xmlns="http://schemas.openxmlformats.org/package/2006/relationships"><Relationship Id="rId2" Type="http://schemas.openxmlformats.org/officeDocument/2006/relationships/theme" Target="../theme/theme4.xml"/><Relationship Id="rId1" Type="http://schemas.openxmlformats.org/officeDocument/2006/relationships/slideLayout" Target="../slideLayouts/slideLayout13.xml"/></Relationships>
</file>

<file path=ppt/slideMasters/_rels/slideMaster5.xml.rels><?xml version="1.0" encoding="UTF-8" standalone="yes"?>
<Relationships xmlns="http://schemas.openxmlformats.org/package/2006/relationships"><Relationship Id="rId2" Type="http://schemas.openxmlformats.org/officeDocument/2006/relationships/theme" Target="../theme/theme5.xml"/><Relationship Id="rId1" Type="http://schemas.openxmlformats.org/officeDocument/2006/relationships/slideLayout" Target="../slideLayouts/slideLayout14.xml"/></Relationships>
</file>

<file path=ppt/slideMasters/_rels/slideMaster6.xml.rels><?xml version="1.0" encoding="UTF-8" standalone="yes"?>
<Relationships xmlns="http://schemas.openxmlformats.org/package/2006/relationships"><Relationship Id="rId2" Type="http://schemas.openxmlformats.org/officeDocument/2006/relationships/theme" Target="../theme/theme6.xml"/><Relationship Id="rId1" Type="http://schemas.openxmlformats.org/officeDocument/2006/relationships/slideLayout" Target="../slideLayouts/slideLayout15.xml"/></Relationships>
</file>

<file path=ppt/slideMasters/_rels/slideMaster7.xml.rels><?xml version="1.0" encoding="UTF-8" standalone="yes"?>
<Relationships xmlns="http://schemas.openxmlformats.org/package/2006/relationships"><Relationship Id="rId2" Type="http://schemas.openxmlformats.org/officeDocument/2006/relationships/theme" Target="../theme/theme7.xml"/><Relationship Id="rId1" Type="http://schemas.openxmlformats.org/officeDocument/2006/relationships/slideLayout" Target="../slideLayouts/slideLayout16.xml"/></Relationships>
</file>

<file path=ppt/slideMasters/_rels/slideMaster8.xml.rels><?xml version="1.0" encoding="UTF-8" standalone="yes"?>
<Relationships xmlns="http://schemas.openxmlformats.org/package/2006/relationships"><Relationship Id="rId2" Type="http://schemas.openxmlformats.org/officeDocument/2006/relationships/theme" Target="../theme/theme8.xml"/><Relationship Id="rId1" Type="http://schemas.openxmlformats.org/officeDocument/2006/relationships/slideLayout" Target="../slideLayouts/slideLayout17.xml"/></Relationships>
</file>

<file path=ppt/slideMasters/_rels/slideMaster9.xml.rels><?xml version="1.0" encoding="UTF-8" standalone="yes"?>
<Relationships xmlns="http://schemas.openxmlformats.org/package/2006/relationships"><Relationship Id="rId2" Type="http://schemas.openxmlformats.org/officeDocument/2006/relationships/theme" Target="../theme/theme9.xml"/><Relationship Id="rId1" Type="http://schemas.openxmlformats.org/officeDocument/2006/relationships/slideLayout" Target="../slideLayouts/slideLayout1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a:xfrm>
            <a:off x="0" y="220663"/>
            <a:ext cx="9144000" cy="2286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dirty="0">
              <a:solidFill>
                <a:srgbClr val="FFFFFF"/>
              </a:solidFill>
            </a:endParaRPr>
          </a:p>
        </p:txBody>
      </p:sp>
      <p:sp>
        <p:nvSpPr>
          <p:cNvPr id="2" name="Title Placeholder 1"/>
          <p:cNvSpPr>
            <a:spLocks noGrp="1"/>
          </p:cNvSpPr>
          <p:nvPr>
            <p:ph type="title"/>
          </p:nvPr>
        </p:nvSpPr>
        <p:spPr>
          <a:xfrm>
            <a:off x="457200" y="533400"/>
            <a:ext cx="8229600" cy="990600"/>
          </a:xfrm>
          <a:prstGeom prst="rect">
            <a:avLst/>
          </a:prstGeom>
        </p:spPr>
        <p:txBody>
          <a:bodyPr vert="horz" lIns="91440" tIns="45720" rIns="91440" bIns="45720" rtlCol="0" anchor="ctr">
            <a:normAutofit/>
          </a:bodyPr>
          <a:lstStyle/>
          <a:p>
            <a:r>
              <a:rPr lang="en-US" dirty="0"/>
              <a:t>Click to edit Master title style</a:t>
            </a:r>
          </a:p>
        </p:txBody>
      </p:sp>
      <p:sp>
        <p:nvSpPr>
          <p:cNvPr id="4100" name="Text Placeholder 2"/>
          <p:cNvSpPr>
            <a:spLocks noGrp="1"/>
          </p:cNvSpPr>
          <p:nvPr>
            <p:ph type="body" idx="1"/>
          </p:nvPr>
        </p:nvSpPr>
        <p:spPr bwMode="auto">
          <a:xfrm>
            <a:off x="457200" y="1600200"/>
            <a:ext cx="8229600" cy="48768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dirty="0"/>
              <a:t>Click to edit Master text styles</a:t>
            </a:r>
          </a:p>
          <a:p>
            <a:pPr lvl="1"/>
            <a:r>
              <a:rPr lang="en-US" altLang="en-US" dirty="0"/>
              <a:t>Second level</a:t>
            </a:r>
          </a:p>
          <a:p>
            <a:pPr lvl="2"/>
            <a:r>
              <a:rPr lang="en-US" altLang="en-US" dirty="0"/>
              <a:t>Third level</a:t>
            </a:r>
          </a:p>
          <a:p>
            <a:pPr lvl="3"/>
            <a:r>
              <a:rPr lang="en-US" altLang="en-US" dirty="0"/>
              <a:t>Fourth level</a:t>
            </a:r>
          </a:p>
          <a:p>
            <a:pPr lvl="4"/>
            <a:r>
              <a:rPr lang="en-US" altLang="en-US" dirty="0"/>
              <a:t>Fifth level</a:t>
            </a:r>
          </a:p>
        </p:txBody>
      </p:sp>
      <p:sp>
        <p:nvSpPr>
          <p:cNvPr id="7" name="Rectangle 6"/>
          <p:cNvSpPr/>
          <p:nvPr/>
        </p:nvSpPr>
        <p:spPr>
          <a:xfrm>
            <a:off x="0" y="0"/>
            <a:ext cx="9144000" cy="3651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dirty="0">
              <a:solidFill>
                <a:srgbClr val="FFFFFF"/>
              </a:solidFill>
            </a:endParaRPr>
          </a:p>
        </p:txBody>
      </p:sp>
      <p:sp>
        <p:nvSpPr>
          <p:cNvPr id="4" name="Date Placeholder 3"/>
          <p:cNvSpPr>
            <a:spLocks noGrp="1"/>
          </p:cNvSpPr>
          <p:nvPr>
            <p:ph type="dt" sz="half" idx="2"/>
          </p:nvPr>
        </p:nvSpPr>
        <p:spPr>
          <a:xfrm>
            <a:off x="457200" y="19050"/>
            <a:ext cx="2895600" cy="328613"/>
          </a:xfrm>
          <a:prstGeom prst="rect">
            <a:avLst/>
          </a:prstGeom>
        </p:spPr>
        <p:txBody>
          <a:bodyPr vert="horz" lIns="91440" tIns="45720" rIns="91440" bIns="45720" rtlCol="0" anchor="ctr"/>
          <a:lstStyle>
            <a:lvl1pPr algn="l">
              <a:defRPr sz="1200">
                <a:solidFill>
                  <a:srgbClr val="FFFFFF"/>
                </a:solidFill>
              </a:defRPr>
            </a:lvl1pPr>
          </a:lstStyle>
          <a:p>
            <a:pPr fontAlgn="base">
              <a:spcBef>
                <a:spcPct val="0"/>
              </a:spcBef>
              <a:spcAft>
                <a:spcPct val="0"/>
              </a:spcAft>
              <a:defRPr/>
            </a:pPr>
            <a:endParaRPr lang="en-US" dirty="0"/>
          </a:p>
        </p:txBody>
      </p:sp>
      <p:sp>
        <p:nvSpPr>
          <p:cNvPr id="5" name="Footer Placeholder 4"/>
          <p:cNvSpPr>
            <a:spLocks noGrp="1"/>
          </p:cNvSpPr>
          <p:nvPr>
            <p:ph type="ftr" sz="quarter" idx="3"/>
          </p:nvPr>
        </p:nvSpPr>
        <p:spPr>
          <a:xfrm>
            <a:off x="3429000" y="19050"/>
            <a:ext cx="4114800" cy="328613"/>
          </a:xfrm>
          <a:prstGeom prst="rect">
            <a:avLst/>
          </a:prstGeom>
        </p:spPr>
        <p:txBody>
          <a:bodyPr vert="horz" lIns="91440" tIns="45720" rIns="91440" bIns="45720" rtlCol="0" anchor="ctr"/>
          <a:lstStyle>
            <a:lvl1pPr algn="ctr">
              <a:defRPr sz="1200">
                <a:solidFill>
                  <a:srgbClr val="FFFFFF"/>
                </a:solidFill>
              </a:defRPr>
            </a:lvl1pPr>
          </a:lstStyle>
          <a:p>
            <a:pPr fontAlgn="base">
              <a:spcBef>
                <a:spcPct val="0"/>
              </a:spcBef>
              <a:spcAft>
                <a:spcPct val="0"/>
              </a:spcAft>
              <a:defRPr/>
            </a:pPr>
            <a:endParaRPr lang="en-US" dirty="0"/>
          </a:p>
        </p:txBody>
      </p:sp>
      <p:sp>
        <p:nvSpPr>
          <p:cNvPr id="6" name="Slide Number Placeholder 5"/>
          <p:cNvSpPr>
            <a:spLocks noGrp="1"/>
          </p:cNvSpPr>
          <p:nvPr>
            <p:ph type="sldNum" sz="quarter" idx="4"/>
          </p:nvPr>
        </p:nvSpPr>
        <p:spPr>
          <a:xfrm>
            <a:off x="7620000" y="19050"/>
            <a:ext cx="1066800" cy="328613"/>
          </a:xfrm>
          <a:prstGeom prst="rect">
            <a:avLst/>
          </a:prstGeom>
        </p:spPr>
        <p:txBody>
          <a:bodyPr vert="horz" lIns="91440" tIns="45720" rIns="91440" bIns="45720" rtlCol="0" anchor="ctr"/>
          <a:lstStyle>
            <a:lvl1pPr algn="l">
              <a:defRPr sz="1400" b="1">
                <a:solidFill>
                  <a:srgbClr val="FFFFFF"/>
                </a:solidFill>
              </a:defRPr>
            </a:lvl1pPr>
          </a:lstStyle>
          <a:p>
            <a:pPr fontAlgn="base">
              <a:spcBef>
                <a:spcPct val="0"/>
              </a:spcBef>
              <a:spcAft>
                <a:spcPct val="0"/>
              </a:spcAft>
              <a:defRPr/>
            </a:pPr>
            <a:fld id="{F58F8E8D-CCF4-42A3-97FD-9805C969D99B}" type="slidenum">
              <a:rPr lang="en-US"/>
              <a:pPr fontAlgn="base">
                <a:spcBef>
                  <a:spcPct val="0"/>
                </a:spcBef>
                <a:spcAft>
                  <a:spcPct val="0"/>
                </a:spcAft>
                <a:defRPr/>
              </a:pPr>
              <a:t>‹#›</a:t>
            </a:fld>
            <a:endParaRPr lang="en-US" dirty="0"/>
          </a:p>
        </p:txBody>
      </p:sp>
    </p:spTree>
    <p:extLst>
      <p:ext uri="{BB962C8B-B14F-4D97-AF65-F5344CB8AC3E}">
        <p14:creationId xmlns:p14="http://schemas.microsoft.com/office/powerpoint/2010/main" val="202022903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sldNum="0" hdr="0" ftr="0" dt="0"/>
  <p:txStyles>
    <p:titleStyle>
      <a:lvl1pPr algn="l" rtl="0" eaLnBrk="0" fontAlgn="base" hangingPunct="0">
        <a:spcBef>
          <a:spcPct val="0"/>
        </a:spcBef>
        <a:spcAft>
          <a:spcPct val="0"/>
        </a:spcAft>
        <a:defRPr sz="4000" b="0" i="0" u="none" kern="1200" spc="-100">
          <a:solidFill>
            <a:schemeClr val="tx2"/>
          </a:solidFill>
          <a:latin typeface="Calibri" panose="020F0502020204030204" pitchFamily="34" charset="0"/>
          <a:ea typeface="+mj-ea"/>
          <a:cs typeface="+mj-cs"/>
        </a:defRPr>
      </a:lvl1pPr>
      <a:lvl2pPr algn="l" rtl="0" eaLnBrk="0" fontAlgn="base" hangingPunct="0">
        <a:spcBef>
          <a:spcPct val="0"/>
        </a:spcBef>
        <a:spcAft>
          <a:spcPct val="0"/>
        </a:spcAft>
        <a:defRPr sz="4000">
          <a:solidFill>
            <a:schemeClr val="tx2"/>
          </a:solidFill>
          <a:latin typeface="Arial" charset="0"/>
        </a:defRPr>
      </a:lvl2pPr>
      <a:lvl3pPr algn="l" rtl="0" eaLnBrk="0" fontAlgn="base" hangingPunct="0">
        <a:spcBef>
          <a:spcPct val="0"/>
        </a:spcBef>
        <a:spcAft>
          <a:spcPct val="0"/>
        </a:spcAft>
        <a:defRPr sz="4000">
          <a:solidFill>
            <a:schemeClr val="tx2"/>
          </a:solidFill>
          <a:latin typeface="Arial" charset="0"/>
        </a:defRPr>
      </a:lvl3pPr>
      <a:lvl4pPr algn="l" rtl="0" eaLnBrk="0" fontAlgn="base" hangingPunct="0">
        <a:spcBef>
          <a:spcPct val="0"/>
        </a:spcBef>
        <a:spcAft>
          <a:spcPct val="0"/>
        </a:spcAft>
        <a:defRPr sz="4000">
          <a:solidFill>
            <a:schemeClr val="tx2"/>
          </a:solidFill>
          <a:latin typeface="Arial" charset="0"/>
        </a:defRPr>
      </a:lvl4pPr>
      <a:lvl5pPr algn="l" rtl="0" eaLnBrk="0" fontAlgn="base" hangingPunct="0">
        <a:spcBef>
          <a:spcPct val="0"/>
        </a:spcBef>
        <a:spcAft>
          <a:spcPct val="0"/>
        </a:spcAft>
        <a:defRPr sz="4000">
          <a:solidFill>
            <a:schemeClr val="tx2"/>
          </a:solidFill>
          <a:latin typeface="Arial" charset="0"/>
        </a:defRPr>
      </a:lvl5pPr>
      <a:lvl6pPr marL="457200" algn="l" rtl="0" fontAlgn="base">
        <a:spcBef>
          <a:spcPct val="0"/>
        </a:spcBef>
        <a:spcAft>
          <a:spcPct val="0"/>
        </a:spcAft>
        <a:defRPr sz="4000">
          <a:solidFill>
            <a:schemeClr val="tx2"/>
          </a:solidFill>
          <a:latin typeface="Arial" charset="0"/>
        </a:defRPr>
      </a:lvl6pPr>
      <a:lvl7pPr marL="914400" algn="l" rtl="0" fontAlgn="base">
        <a:spcBef>
          <a:spcPct val="0"/>
        </a:spcBef>
        <a:spcAft>
          <a:spcPct val="0"/>
        </a:spcAft>
        <a:defRPr sz="4000">
          <a:solidFill>
            <a:schemeClr val="tx2"/>
          </a:solidFill>
          <a:latin typeface="Arial" charset="0"/>
        </a:defRPr>
      </a:lvl7pPr>
      <a:lvl8pPr marL="1371600" algn="l" rtl="0" fontAlgn="base">
        <a:spcBef>
          <a:spcPct val="0"/>
        </a:spcBef>
        <a:spcAft>
          <a:spcPct val="0"/>
        </a:spcAft>
        <a:defRPr sz="4000">
          <a:solidFill>
            <a:schemeClr val="tx2"/>
          </a:solidFill>
          <a:latin typeface="Arial" charset="0"/>
        </a:defRPr>
      </a:lvl8pPr>
      <a:lvl9pPr marL="1828800" algn="l" rtl="0" fontAlgn="base">
        <a:spcBef>
          <a:spcPct val="0"/>
        </a:spcBef>
        <a:spcAft>
          <a:spcPct val="0"/>
        </a:spcAft>
        <a:defRPr sz="4000">
          <a:solidFill>
            <a:schemeClr val="tx2"/>
          </a:solidFill>
          <a:latin typeface="Arial" charset="0"/>
        </a:defRPr>
      </a:lvl9pPr>
    </p:titleStyle>
    <p:bodyStyle>
      <a:lvl1pPr marL="182563" indent="-182563" algn="l" rtl="0" eaLnBrk="0" fontAlgn="base" hangingPunct="0">
        <a:spcBef>
          <a:spcPct val="20000"/>
        </a:spcBef>
        <a:spcAft>
          <a:spcPct val="0"/>
        </a:spcAft>
        <a:buClr>
          <a:schemeClr val="accent1"/>
        </a:buClr>
        <a:buSzPct val="85000"/>
        <a:buFont typeface="Arial" charset="0"/>
        <a:buChar char="•"/>
        <a:defRPr sz="2400" kern="1200">
          <a:solidFill>
            <a:schemeClr val="tx1"/>
          </a:solidFill>
          <a:latin typeface="Calibri" panose="020F0502020204030204" pitchFamily="34" charset="0"/>
          <a:ea typeface="+mn-ea"/>
          <a:cs typeface="+mn-cs"/>
        </a:defRPr>
      </a:lvl1pPr>
      <a:lvl2pPr marL="457200" indent="-182563" algn="l" rtl="0" eaLnBrk="0" fontAlgn="base" hangingPunct="0">
        <a:spcBef>
          <a:spcPct val="20000"/>
        </a:spcBef>
        <a:spcAft>
          <a:spcPct val="0"/>
        </a:spcAft>
        <a:buClr>
          <a:schemeClr val="accent1"/>
        </a:buClr>
        <a:buSzPct val="85000"/>
        <a:buFont typeface="Arial" charset="0"/>
        <a:buChar char="•"/>
        <a:defRPr sz="2000" kern="1200">
          <a:solidFill>
            <a:schemeClr val="tx1"/>
          </a:solidFill>
          <a:latin typeface="Calibri" panose="020F0502020204030204" pitchFamily="34" charset="0"/>
          <a:ea typeface="+mn-ea"/>
          <a:cs typeface="+mn-cs"/>
        </a:defRPr>
      </a:lvl2pPr>
      <a:lvl3pPr marL="730250" indent="-182563" algn="l" rtl="0" eaLnBrk="0" fontAlgn="base" hangingPunct="0">
        <a:spcBef>
          <a:spcPct val="20000"/>
        </a:spcBef>
        <a:spcAft>
          <a:spcPct val="0"/>
        </a:spcAft>
        <a:buClr>
          <a:schemeClr val="accent1"/>
        </a:buClr>
        <a:buSzPct val="90000"/>
        <a:buFont typeface="Arial" charset="0"/>
        <a:buChar char="•"/>
        <a:defRPr kern="1200">
          <a:solidFill>
            <a:schemeClr val="tx1"/>
          </a:solidFill>
          <a:latin typeface="Calibri" panose="020F0502020204030204" pitchFamily="34" charset="0"/>
          <a:ea typeface="+mn-ea"/>
          <a:cs typeface="+mn-cs"/>
        </a:defRPr>
      </a:lvl3pPr>
      <a:lvl4pPr marL="1004888" indent="-182563" algn="l" rtl="0" eaLnBrk="0" fontAlgn="base" hangingPunct="0">
        <a:spcBef>
          <a:spcPct val="20000"/>
        </a:spcBef>
        <a:spcAft>
          <a:spcPct val="0"/>
        </a:spcAft>
        <a:buClr>
          <a:schemeClr val="accent1"/>
        </a:buClr>
        <a:buFont typeface="Arial" charset="0"/>
        <a:buChar char="•"/>
        <a:defRPr sz="1600" kern="1200">
          <a:solidFill>
            <a:schemeClr val="tx1"/>
          </a:solidFill>
          <a:latin typeface="Calibri" panose="020F0502020204030204" pitchFamily="34" charset="0"/>
          <a:ea typeface="+mn-ea"/>
          <a:cs typeface="+mn-cs"/>
        </a:defRPr>
      </a:lvl4pPr>
      <a:lvl5pPr marL="1187450" indent="-136525" algn="l" rtl="0" eaLnBrk="0" fontAlgn="base" hangingPunct="0">
        <a:spcBef>
          <a:spcPct val="20000"/>
        </a:spcBef>
        <a:spcAft>
          <a:spcPct val="0"/>
        </a:spcAft>
        <a:buClr>
          <a:schemeClr val="accent1"/>
        </a:buClr>
        <a:buSzPct val="100000"/>
        <a:buFont typeface="Arial" charset="0"/>
        <a:buChar char="•"/>
        <a:defRPr sz="1400" kern="1200">
          <a:solidFill>
            <a:schemeClr val="tx1"/>
          </a:solidFill>
          <a:latin typeface="Calibri" panose="020F0502020204030204" pitchFamily="34" charset="0"/>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0" name="Rectangle 9"/>
          <p:cNvSpPr/>
          <p:nvPr/>
        </p:nvSpPr>
        <p:spPr>
          <a:xfrm>
            <a:off x="0" y="220663"/>
            <a:ext cx="9144000" cy="2286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a:defRPr/>
            </a:pPr>
            <a:endParaRPr lang="en-US" dirty="0">
              <a:solidFill>
                <a:srgbClr val="FFFFFF"/>
              </a:solidFill>
            </a:endParaRPr>
          </a:p>
        </p:txBody>
      </p:sp>
      <p:sp>
        <p:nvSpPr>
          <p:cNvPr id="2" name="Title Placeholder 1"/>
          <p:cNvSpPr>
            <a:spLocks noGrp="1"/>
          </p:cNvSpPr>
          <p:nvPr>
            <p:ph type="title"/>
          </p:nvPr>
        </p:nvSpPr>
        <p:spPr>
          <a:xfrm>
            <a:off x="457200" y="533400"/>
            <a:ext cx="8229600" cy="99060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4100" name="Text Placeholder 2"/>
          <p:cNvSpPr>
            <a:spLocks noGrp="1"/>
          </p:cNvSpPr>
          <p:nvPr>
            <p:ph type="body" idx="1"/>
          </p:nvPr>
        </p:nvSpPr>
        <p:spPr bwMode="auto">
          <a:xfrm>
            <a:off x="457200" y="1600200"/>
            <a:ext cx="8229600" cy="48768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endParaRPr lang="en-US" altLang="en-US" dirty="0"/>
          </a:p>
        </p:txBody>
      </p:sp>
      <p:sp>
        <p:nvSpPr>
          <p:cNvPr id="7" name="Rectangle 6"/>
          <p:cNvSpPr/>
          <p:nvPr/>
        </p:nvSpPr>
        <p:spPr>
          <a:xfrm>
            <a:off x="0" y="0"/>
            <a:ext cx="9144000" cy="3651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a:defRPr/>
            </a:pPr>
            <a:endParaRPr lang="en-US" dirty="0">
              <a:solidFill>
                <a:srgbClr val="FFFFFF"/>
              </a:solidFill>
            </a:endParaRPr>
          </a:p>
        </p:txBody>
      </p:sp>
      <p:sp>
        <p:nvSpPr>
          <p:cNvPr id="4" name="Date Placeholder 3"/>
          <p:cNvSpPr>
            <a:spLocks noGrp="1"/>
          </p:cNvSpPr>
          <p:nvPr>
            <p:ph type="dt" sz="half" idx="2"/>
          </p:nvPr>
        </p:nvSpPr>
        <p:spPr>
          <a:xfrm>
            <a:off x="457200" y="19050"/>
            <a:ext cx="2895600" cy="328613"/>
          </a:xfrm>
          <a:prstGeom prst="rect">
            <a:avLst/>
          </a:prstGeom>
        </p:spPr>
        <p:txBody>
          <a:bodyPr vert="horz" lIns="91440" tIns="45720" rIns="91440" bIns="45720" rtlCol="0" anchor="ctr"/>
          <a:lstStyle>
            <a:lvl1pPr algn="l">
              <a:defRPr sz="1200">
                <a:solidFill>
                  <a:srgbClr val="FFFFFF"/>
                </a:solidFill>
              </a:defRPr>
            </a:lvl1pPr>
          </a:lstStyle>
          <a:p>
            <a:pPr defTabSz="457200"/>
            <a:fld id="{4553C4AB-E34A-354F-8CDE-943FCEBEB1F2}" type="datetimeFigureOut">
              <a:rPr lang="en-US" smtClean="0"/>
              <a:pPr defTabSz="457200"/>
              <a:t>1/7/2020</a:t>
            </a:fld>
            <a:endParaRPr lang="en-US" dirty="0"/>
          </a:p>
        </p:txBody>
      </p:sp>
      <p:sp>
        <p:nvSpPr>
          <p:cNvPr id="5" name="Footer Placeholder 4"/>
          <p:cNvSpPr>
            <a:spLocks noGrp="1"/>
          </p:cNvSpPr>
          <p:nvPr>
            <p:ph type="ftr" sz="quarter" idx="3"/>
          </p:nvPr>
        </p:nvSpPr>
        <p:spPr>
          <a:xfrm>
            <a:off x="3429000" y="19050"/>
            <a:ext cx="4114800" cy="328613"/>
          </a:xfrm>
          <a:prstGeom prst="rect">
            <a:avLst/>
          </a:prstGeom>
        </p:spPr>
        <p:txBody>
          <a:bodyPr vert="horz" lIns="91440" tIns="45720" rIns="91440" bIns="45720" rtlCol="0" anchor="ctr"/>
          <a:lstStyle>
            <a:lvl1pPr algn="ctr">
              <a:defRPr sz="1200">
                <a:solidFill>
                  <a:srgbClr val="FFFFFF"/>
                </a:solidFill>
              </a:defRPr>
            </a:lvl1pPr>
          </a:lstStyle>
          <a:p>
            <a:pPr defTabSz="457200"/>
            <a:endParaRPr lang="en-US" dirty="0"/>
          </a:p>
        </p:txBody>
      </p:sp>
      <p:sp>
        <p:nvSpPr>
          <p:cNvPr id="6" name="Slide Number Placeholder 5"/>
          <p:cNvSpPr>
            <a:spLocks noGrp="1"/>
          </p:cNvSpPr>
          <p:nvPr>
            <p:ph type="sldNum" sz="quarter" idx="4"/>
          </p:nvPr>
        </p:nvSpPr>
        <p:spPr>
          <a:xfrm>
            <a:off x="7620000" y="19050"/>
            <a:ext cx="1066800" cy="328613"/>
          </a:xfrm>
          <a:prstGeom prst="rect">
            <a:avLst/>
          </a:prstGeom>
        </p:spPr>
        <p:txBody>
          <a:bodyPr vert="horz" lIns="91440" tIns="45720" rIns="91440" bIns="45720" rtlCol="0" anchor="ctr"/>
          <a:lstStyle>
            <a:lvl1pPr algn="l">
              <a:defRPr sz="1400" b="1">
                <a:solidFill>
                  <a:srgbClr val="FFFFFF"/>
                </a:solidFill>
              </a:defRPr>
            </a:lvl1pPr>
          </a:lstStyle>
          <a:p>
            <a:pPr defTabSz="457200"/>
            <a:fld id="{ADC91B2B-8558-1E4B-8886-2054566C95DE}" type="slidenum">
              <a:rPr lang="en-US" smtClean="0"/>
              <a:pPr defTabSz="457200"/>
              <a:t>‹#›</a:t>
            </a:fld>
            <a:endParaRPr lang="en-US" dirty="0"/>
          </a:p>
        </p:txBody>
      </p:sp>
    </p:spTree>
    <p:extLst>
      <p:ext uri="{BB962C8B-B14F-4D97-AF65-F5344CB8AC3E}">
        <p14:creationId xmlns:p14="http://schemas.microsoft.com/office/powerpoint/2010/main" val="3664428790"/>
      </p:ext>
    </p:extLst>
  </p:cSld>
  <p:clrMap bg1="lt1" tx1="dk1" bg2="lt2" tx2="dk2" accent1="accent1" accent2="accent2" accent3="accent3" accent4="accent4" accent5="accent5" accent6="accent6" hlink="hlink" folHlink="folHlink"/>
  <p:sldLayoutIdLst>
    <p:sldLayoutId id="2147483689" r:id="rId1"/>
  </p:sldLayoutIdLst>
  <p:txStyles>
    <p:titleStyle>
      <a:lvl1pPr algn="l" rtl="0" eaLnBrk="1" fontAlgn="base" hangingPunct="1">
        <a:spcBef>
          <a:spcPct val="0"/>
        </a:spcBef>
        <a:spcAft>
          <a:spcPct val="0"/>
        </a:spcAft>
        <a:defRPr sz="4000" b="0" i="0" u="none" kern="1200" spc="-100">
          <a:solidFill>
            <a:schemeClr val="tx2"/>
          </a:solidFill>
          <a:latin typeface="Calibri" panose="020F0502020204030204" pitchFamily="34" charset="0"/>
          <a:ea typeface="+mj-ea"/>
          <a:cs typeface="+mj-cs"/>
        </a:defRPr>
      </a:lvl1pPr>
      <a:lvl2pPr algn="l" rtl="0" eaLnBrk="1" fontAlgn="base" hangingPunct="1">
        <a:spcBef>
          <a:spcPct val="0"/>
        </a:spcBef>
        <a:spcAft>
          <a:spcPct val="0"/>
        </a:spcAft>
        <a:defRPr sz="4000">
          <a:solidFill>
            <a:schemeClr val="tx2"/>
          </a:solidFill>
          <a:latin typeface="Arial" charset="0"/>
        </a:defRPr>
      </a:lvl2pPr>
      <a:lvl3pPr algn="l" rtl="0" eaLnBrk="1" fontAlgn="base" hangingPunct="1">
        <a:spcBef>
          <a:spcPct val="0"/>
        </a:spcBef>
        <a:spcAft>
          <a:spcPct val="0"/>
        </a:spcAft>
        <a:defRPr sz="4000">
          <a:solidFill>
            <a:schemeClr val="tx2"/>
          </a:solidFill>
          <a:latin typeface="Arial" charset="0"/>
        </a:defRPr>
      </a:lvl3pPr>
      <a:lvl4pPr algn="l" rtl="0" eaLnBrk="1" fontAlgn="base" hangingPunct="1">
        <a:spcBef>
          <a:spcPct val="0"/>
        </a:spcBef>
        <a:spcAft>
          <a:spcPct val="0"/>
        </a:spcAft>
        <a:defRPr sz="4000">
          <a:solidFill>
            <a:schemeClr val="tx2"/>
          </a:solidFill>
          <a:latin typeface="Arial" charset="0"/>
        </a:defRPr>
      </a:lvl4pPr>
      <a:lvl5pPr algn="l" rtl="0" eaLnBrk="1" fontAlgn="base" hangingPunct="1">
        <a:spcBef>
          <a:spcPct val="0"/>
        </a:spcBef>
        <a:spcAft>
          <a:spcPct val="0"/>
        </a:spcAft>
        <a:defRPr sz="4000">
          <a:solidFill>
            <a:schemeClr val="tx2"/>
          </a:solidFill>
          <a:latin typeface="Arial" charset="0"/>
        </a:defRPr>
      </a:lvl5pPr>
      <a:lvl6pPr marL="457200" algn="l" rtl="0" eaLnBrk="1" fontAlgn="base" hangingPunct="1">
        <a:spcBef>
          <a:spcPct val="0"/>
        </a:spcBef>
        <a:spcAft>
          <a:spcPct val="0"/>
        </a:spcAft>
        <a:defRPr sz="4000">
          <a:solidFill>
            <a:schemeClr val="tx2"/>
          </a:solidFill>
          <a:latin typeface="Arial" charset="0"/>
        </a:defRPr>
      </a:lvl6pPr>
      <a:lvl7pPr marL="914400" algn="l" rtl="0" eaLnBrk="1" fontAlgn="base" hangingPunct="1">
        <a:spcBef>
          <a:spcPct val="0"/>
        </a:spcBef>
        <a:spcAft>
          <a:spcPct val="0"/>
        </a:spcAft>
        <a:defRPr sz="4000">
          <a:solidFill>
            <a:schemeClr val="tx2"/>
          </a:solidFill>
          <a:latin typeface="Arial" charset="0"/>
        </a:defRPr>
      </a:lvl7pPr>
      <a:lvl8pPr marL="1371600" algn="l" rtl="0" eaLnBrk="1" fontAlgn="base" hangingPunct="1">
        <a:spcBef>
          <a:spcPct val="0"/>
        </a:spcBef>
        <a:spcAft>
          <a:spcPct val="0"/>
        </a:spcAft>
        <a:defRPr sz="4000">
          <a:solidFill>
            <a:schemeClr val="tx2"/>
          </a:solidFill>
          <a:latin typeface="Arial" charset="0"/>
        </a:defRPr>
      </a:lvl8pPr>
      <a:lvl9pPr marL="1828800" algn="l" rtl="0" eaLnBrk="1" fontAlgn="base" hangingPunct="1">
        <a:spcBef>
          <a:spcPct val="0"/>
        </a:spcBef>
        <a:spcAft>
          <a:spcPct val="0"/>
        </a:spcAft>
        <a:defRPr sz="4000">
          <a:solidFill>
            <a:schemeClr val="tx2"/>
          </a:solidFill>
          <a:latin typeface="Arial" charset="0"/>
        </a:defRPr>
      </a:lvl9pPr>
    </p:titleStyle>
    <p:bodyStyle>
      <a:lvl1pPr marL="182563" indent="-182563" algn="l" rtl="0" eaLnBrk="1" fontAlgn="base" hangingPunct="1">
        <a:spcBef>
          <a:spcPct val="20000"/>
        </a:spcBef>
        <a:spcAft>
          <a:spcPct val="0"/>
        </a:spcAft>
        <a:buClr>
          <a:schemeClr val="accent1"/>
        </a:buClr>
        <a:buSzPct val="85000"/>
        <a:buFont typeface="Arial" charset="0"/>
        <a:buChar char="•"/>
        <a:defRPr sz="2400" kern="1200">
          <a:solidFill>
            <a:schemeClr val="tx1"/>
          </a:solidFill>
          <a:latin typeface="Calibri" panose="020F0502020204030204" pitchFamily="34" charset="0"/>
          <a:ea typeface="+mn-ea"/>
          <a:cs typeface="+mn-cs"/>
        </a:defRPr>
      </a:lvl1pPr>
      <a:lvl2pPr marL="457200" indent="-182563" algn="l" rtl="0" eaLnBrk="1" fontAlgn="base" hangingPunct="1">
        <a:spcBef>
          <a:spcPct val="20000"/>
        </a:spcBef>
        <a:spcAft>
          <a:spcPct val="0"/>
        </a:spcAft>
        <a:buClr>
          <a:schemeClr val="accent1"/>
        </a:buClr>
        <a:buSzPct val="85000"/>
        <a:buFont typeface="Arial" charset="0"/>
        <a:buChar char="•"/>
        <a:defRPr sz="2000" kern="1200">
          <a:solidFill>
            <a:schemeClr val="tx1"/>
          </a:solidFill>
          <a:latin typeface="Calibri" panose="020F0502020204030204" pitchFamily="34" charset="0"/>
          <a:ea typeface="+mn-ea"/>
          <a:cs typeface="+mn-cs"/>
        </a:defRPr>
      </a:lvl2pPr>
      <a:lvl3pPr marL="730250" indent="-182563" algn="l" rtl="0" eaLnBrk="1" fontAlgn="base" hangingPunct="1">
        <a:spcBef>
          <a:spcPct val="20000"/>
        </a:spcBef>
        <a:spcAft>
          <a:spcPct val="0"/>
        </a:spcAft>
        <a:buClr>
          <a:schemeClr val="accent1"/>
        </a:buClr>
        <a:buSzPct val="90000"/>
        <a:buFont typeface="Arial" charset="0"/>
        <a:buChar char="•"/>
        <a:defRPr kern="1200">
          <a:solidFill>
            <a:schemeClr val="tx1"/>
          </a:solidFill>
          <a:latin typeface="Calibri" panose="020F0502020204030204" pitchFamily="34" charset="0"/>
          <a:ea typeface="+mn-ea"/>
          <a:cs typeface="+mn-cs"/>
        </a:defRPr>
      </a:lvl3pPr>
      <a:lvl4pPr marL="1004888" indent="-182563" algn="l" rtl="0" eaLnBrk="1" fontAlgn="base" hangingPunct="1">
        <a:spcBef>
          <a:spcPct val="20000"/>
        </a:spcBef>
        <a:spcAft>
          <a:spcPct val="0"/>
        </a:spcAft>
        <a:buClr>
          <a:schemeClr val="accent1"/>
        </a:buClr>
        <a:buFont typeface="Arial" charset="0"/>
        <a:buChar char="•"/>
        <a:defRPr sz="1600" kern="1200">
          <a:solidFill>
            <a:schemeClr val="tx1"/>
          </a:solidFill>
          <a:latin typeface="Calibri" panose="020F0502020204030204" pitchFamily="34" charset="0"/>
          <a:ea typeface="+mn-ea"/>
          <a:cs typeface="+mn-cs"/>
        </a:defRPr>
      </a:lvl4pPr>
      <a:lvl5pPr marL="1187450" indent="-136525" algn="l" rtl="0" eaLnBrk="1" fontAlgn="base" hangingPunct="1">
        <a:spcBef>
          <a:spcPct val="20000"/>
        </a:spcBef>
        <a:spcAft>
          <a:spcPct val="0"/>
        </a:spcAft>
        <a:buClr>
          <a:schemeClr val="accent1"/>
        </a:buClr>
        <a:buSzPct val="100000"/>
        <a:buFont typeface="Arial" charset="0"/>
        <a:buChar char="•"/>
        <a:defRPr sz="1400" kern="1200">
          <a:solidFill>
            <a:schemeClr val="tx1"/>
          </a:solidFill>
          <a:latin typeface="Calibri" panose="020F0502020204030204" pitchFamily="34" charset="0"/>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0" name="Rectangle 9"/>
          <p:cNvSpPr/>
          <p:nvPr/>
        </p:nvSpPr>
        <p:spPr>
          <a:xfrm>
            <a:off x="0" y="220663"/>
            <a:ext cx="9144000" cy="2286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a:defRPr/>
            </a:pPr>
            <a:endParaRPr lang="en-US" dirty="0">
              <a:solidFill>
                <a:srgbClr val="FFFFFF"/>
              </a:solidFill>
            </a:endParaRPr>
          </a:p>
        </p:txBody>
      </p:sp>
      <p:sp>
        <p:nvSpPr>
          <p:cNvPr id="2" name="Title Placeholder 1"/>
          <p:cNvSpPr>
            <a:spLocks noGrp="1"/>
          </p:cNvSpPr>
          <p:nvPr>
            <p:ph type="title"/>
          </p:nvPr>
        </p:nvSpPr>
        <p:spPr>
          <a:xfrm>
            <a:off x="457200" y="533400"/>
            <a:ext cx="8229600" cy="99060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4100" name="Text Placeholder 2"/>
          <p:cNvSpPr>
            <a:spLocks noGrp="1"/>
          </p:cNvSpPr>
          <p:nvPr>
            <p:ph type="body" idx="1"/>
          </p:nvPr>
        </p:nvSpPr>
        <p:spPr bwMode="auto">
          <a:xfrm>
            <a:off x="457200" y="1600200"/>
            <a:ext cx="8229600" cy="48768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endParaRPr lang="en-US" altLang="en-US" dirty="0"/>
          </a:p>
        </p:txBody>
      </p:sp>
      <p:sp>
        <p:nvSpPr>
          <p:cNvPr id="7" name="Rectangle 6"/>
          <p:cNvSpPr/>
          <p:nvPr/>
        </p:nvSpPr>
        <p:spPr>
          <a:xfrm>
            <a:off x="0" y="0"/>
            <a:ext cx="9144000" cy="3651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a:defRPr/>
            </a:pPr>
            <a:endParaRPr lang="en-US" dirty="0">
              <a:solidFill>
                <a:srgbClr val="FFFFFF"/>
              </a:solidFill>
            </a:endParaRPr>
          </a:p>
        </p:txBody>
      </p:sp>
      <p:sp>
        <p:nvSpPr>
          <p:cNvPr id="4" name="Date Placeholder 3"/>
          <p:cNvSpPr>
            <a:spLocks noGrp="1"/>
          </p:cNvSpPr>
          <p:nvPr>
            <p:ph type="dt" sz="half" idx="2"/>
          </p:nvPr>
        </p:nvSpPr>
        <p:spPr>
          <a:xfrm>
            <a:off x="457200" y="19050"/>
            <a:ext cx="2895600" cy="328613"/>
          </a:xfrm>
          <a:prstGeom prst="rect">
            <a:avLst/>
          </a:prstGeom>
        </p:spPr>
        <p:txBody>
          <a:bodyPr vert="horz" lIns="91440" tIns="45720" rIns="91440" bIns="45720" rtlCol="0" anchor="ctr"/>
          <a:lstStyle>
            <a:lvl1pPr algn="l">
              <a:defRPr sz="1200">
                <a:solidFill>
                  <a:srgbClr val="FFFFFF"/>
                </a:solidFill>
              </a:defRPr>
            </a:lvl1pPr>
          </a:lstStyle>
          <a:p>
            <a:pPr defTabSz="457200"/>
            <a:fld id="{4553C4AB-E34A-354F-8CDE-943FCEBEB1F2}" type="datetimeFigureOut">
              <a:rPr lang="en-US" smtClean="0"/>
              <a:pPr defTabSz="457200"/>
              <a:t>1/7/2020</a:t>
            </a:fld>
            <a:endParaRPr lang="en-US" dirty="0"/>
          </a:p>
        </p:txBody>
      </p:sp>
      <p:sp>
        <p:nvSpPr>
          <p:cNvPr id="5" name="Footer Placeholder 4"/>
          <p:cNvSpPr>
            <a:spLocks noGrp="1"/>
          </p:cNvSpPr>
          <p:nvPr>
            <p:ph type="ftr" sz="quarter" idx="3"/>
          </p:nvPr>
        </p:nvSpPr>
        <p:spPr>
          <a:xfrm>
            <a:off x="3429000" y="19050"/>
            <a:ext cx="4114800" cy="328613"/>
          </a:xfrm>
          <a:prstGeom prst="rect">
            <a:avLst/>
          </a:prstGeom>
        </p:spPr>
        <p:txBody>
          <a:bodyPr vert="horz" lIns="91440" tIns="45720" rIns="91440" bIns="45720" rtlCol="0" anchor="ctr"/>
          <a:lstStyle>
            <a:lvl1pPr algn="ctr">
              <a:defRPr sz="1200">
                <a:solidFill>
                  <a:srgbClr val="FFFFFF"/>
                </a:solidFill>
              </a:defRPr>
            </a:lvl1pPr>
          </a:lstStyle>
          <a:p>
            <a:pPr defTabSz="457200"/>
            <a:endParaRPr lang="en-US" dirty="0"/>
          </a:p>
        </p:txBody>
      </p:sp>
      <p:sp>
        <p:nvSpPr>
          <p:cNvPr id="6" name="Slide Number Placeholder 5"/>
          <p:cNvSpPr>
            <a:spLocks noGrp="1"/>
          </p:cNvSpPr>
          <p:nvPr>
            <p:ph type="sldNum" sz="quarter" idx="4"/>
          </p:nvPr>
        </p:nvSpPr>
        <p:spPr>
          <a:xfrm>
            <a:off x="7620000" y="19050"/>
            <a:ext cx="1066800" cy="328613"/>
          </a:xfrm>
          <a:prstGeom prst="rect">
            <a:avLst/>
          </a:prstGeom>
        </p:spPr>
        <p:txBody>
          <a:bodyPr vert="horz" lIns="91440" tIns="45720" rIns="91440" bIns="45720" rtlCol="0" anchor="ctr"/>
          <a:lstStyle>
            <a:lvl1pPr algn="l">
              <a:defRPr sz="1400" b="1">
                <a:solidFill>
                  <a:srgbClr val="FFFFFF"/>
                </a:solidFill>
              </a:defRPr>
            </a:lvl1pPr>
          </a:lstStyle>
          <a:p>
            <a:pPr defTabSz="457200"/>
            <a:fld id="{ADC91B2B-8558-1E4B-8886-2054566C95DE}" type="slidenum">
              <a:rPr lang="en-US" smtClean="0"/>
              <a:pPr defTabSz="457200"/>
              <a:t>‹#›</a:t>
            </a:fld>
            <a:endParaRPr lang="en-US" dirty="0"/>
          </a:p>
        </p:txBody>
      </p:sp>
    </p:spTree>
    <p:extLst>
      <p:ext uri="{BB962C8B-B14F-4D97-AF65-F5344CB8AC3E}">
        <p14:creationId xmlns:p14="http://schemas.microsoft.com/office/powerpoint/2010/main" val="3464401718"/>
      </p:ext>
    </p:extLst>
  </p:cSld>
  <p:clrMap bg1="lt1" tx1="dk1" bg2="lt2" tx2="dk2" accent1="accent1" accent2="accent2" accent3="accent3" accent4="accent4" accent5="accent5" accent6="accent6" hlink="hlink" folHlink="folHlink"/>
  <p:sldLayoutIdLst>
    <p:sldLayoutId id="2147483691" r:id="rId1"/>
  </p:sldLayoutIdLst>
  <p:txStyles>
    <p:titleStyle>
      <a:lvl1pPr algn="l" rtl="0" eaLnBrk="1" fontAlgn="base" hangingPunct="1">
        <a:spcBef>
          <a:spcPct val="0"/>
        </a:spcBef>
        <a:spcAft>
          <a:spcPct val="0"/>
        </a:spcAft>
        <a:defRPr sz="4000" b="0" i="0" u="none" kern="1200" spc="-100">
          <a:solidFill>
            <a:schemeClr val="tx2"/>
          </a:solidFill>
          <a:latin typeface="Calibri" panose="020F0502020204030204" pitchFamily="34" charset="0"/>
          <a:ea typeface="+mj-ea"/>
          <a:cs typeface="+mj-cs"/>
        </a:defRPr>
      </a:lvl1pPr>
      <a:lvl2pPr algn="l" rtl="0" eaLnBrk="1" fontAlgn="base" hangingPunct="1">
        <a:spcBef>
          <a:spcPct val="0"/>
        </a:spcBef>
        <a:spcAft>
          <a:spcPct val="0"/>
        </a:spcAft>
        <a:defRPr sz="4000">
          <a:solidFill>
            <a:schemeClr val="tx2"/>
          </a:solidFill>
          <a:latin typeface="Arial" charset="0"/>
        </a:defRPr>
      </a:lvl2pPr>
      <a:lvl3pPr algn="l" rtl="0" eaLnBrk="1" fontAlgn="base" hangingPunct="1">
        <a:spcBef>
          <a:spcPct val="0"/>
        </a:spcBef>
        <a:spcAft>
          <a:spcPct val="0"/>
        </a:spcAft>
        <a:defRPr sz="4000">
          <a:solidFill>
            <a:schemeClr val="tx2"/>
          </a:solidFill>
          <a:latin typeface="Arial" charset="0"/>
        </a:defRPr>
      </a:lvl3pPr>
      <a:lvl4pPr algn="l" rtl="0" eaLnBrk="1" fontAlgn="base" hangingPunct="1">
        <a:spcBef>
          <a:spcPct val="0"/>
        </a:spcBef>
        <a:spcAft>
          <a:spcPct val="0"/>
        </a:spcAft>
        <a:defRPr sz="4000">
          <a:solidFill>
            <a:schemeClr val="tx2"/>
          </a:solidFill>
          <a:latin typeface="Arial" charset="0"/>
        </a:defRPr>
      </a:lvl4pPr>
      <a:lvl5pPr algn="l" rtl="0" eaLnBrk="1" fontAlgn="base" hangingPunct="1">
        <a:spcBef>
          <a:spcPct val="0"/>
        </a:spcBef>
        <a:spcAft>
          <a:spcPct val="0"/>
        </a:spcAft>
        <a:defRPr sz="4000">
          <a:solidFill>
            <a:schemeClr val="tx2"/>
          </a:solidFill>
          <a:latin typeface="Arial" charset="0"/>
        </a:defRPr>
      </a:lvl5pPr>
      <a:lvl6pPr marL="457200" algn="l" rtl="0" eaLnBrk="1" fontAlgn="base" hangingPunct="1">
        <a:spcBef>
          <a:spcPct val="0"/>
        </a:spcBef>
        <a:spcAft>
          <a:spcPct val="0"/>
        </a:spcAft>
        <a:defRPr sz="4000">
          <a:solidFill>
            <a:schemeClr val="tx2"/>
          </a:solidFill>
          <a:latin typeface="Arial" charset="0"/>
        </a:defRPr>
      </a:lvl6pPr>
      <a:lvl7pPr marL="914400" algn="l" rtl="0" eaLnBrk="1" fontAlgn="base" hangingPunct="1">
        <a:spcBef>
          <a:spcPct val="0"/>
        </a:spcBef>
        <a:spcAft>
          <a:spcPct val="0"/>
        </a:spcAft>
        <a:defRPr sz="4000">
          <a:solidFill>
            <a:schemeClr val="tx2"/>
          </a:solidFill>
          <a:latin typeface="Arial" charset="0"/>
        </a:defRPr>
      </a:lvl7pPr>
      <a:lvl8pPr marL="1371600" algn="l" rtl="0" eaLnBrk="1" fontAlgn="base" hangingPunct="1">
        <a:spcBef>
          <a:spcPct val="0"/>
        </a:spcBef>
        <a:spcAft>
          <a:spcPct val="0"/>
        </a:spcAft>
        <a:defRPr sz="4000">
          <a:solidFill>
            <a:schemeClr val="tx2"/>
          </a:solidFill>
          <a:latin typeface="Arial" charset="0"/>
        </a:defRPr>
      </a:lvl8pPr>
      <a:lvl9pPr marL="1828800" algn="l" rtl="0" eaLnBrk="1" fontAlgn="base" hangingPunct="1">
        <a:spcBef>
          <a:spcPct val="0"/>
        </a:spcBef>
        <a:spcAft>
          <a:spcPct val="0"/>
        </a:spcAft>
        <a:defRPr sz="4000">
          <a:solidFill>
            <a:schemeClr val="tx2"/>
          </a:solidFill>
          <a:latin typeface="Arial" charset="0"/>
        </a:defRPr>
      </a:lvl9pPr>
    </p:titleStyle>
    <p:bodyStyle>
      <a:lvl1pPr marL="182563" indent="-182563" algn="l" rtl="0" eaLnBrk="1" fontAlgn="base" hangingPunct="1">
        <a:spcBef>
          <a:spcPct val="20000"/>
        </a:spcBef>
        <a:spcAft>
          <a:spcPct val="0"/>
        </a:spcAft>
        <a:buClr>
          <a:schemeClr val="accent1"/>
        </a:buClr>
        <a:buSzPct val="85000"/>
        <a:buFont typeface="Arial" charset="0"/>
        <a:buChar char="•"/>
        <a:defRPr sz="2400" kern="1200">
          <a:solidFill>
            <a:schemeClr val="tx1"/>
          </a:solidFill>
          <a:latin typeface="Calibri" panose="020F0502020204030204" pitchFamily="34" charset="0"/>
          <a:ea typeface="+mn-ea"/>
          <a:cs typeface="+mn-cs"/>
        </a:defRPr>
      </a:lvl1pPr>
      <a:lvl2pPr marL="457200" indent="-182563" algn="l" rtl="0" eaLnBrk="1" fontAlgn="base" hangingPunct="1">
        <a:spcBef>
          <a:spcPct val="20000"/>
        </a:spcBef>
        <a:spcAft>
          <a:spcPct val="0"/>
        </a:spcAft>
        <a:buClr>
          <a:schemeClr val="accent1"/>
        </a:buClr>
        <a:buSzPct val="85000"/>
        <a:buFont typeface="Arial" charset="0"/>
        <a:buChar char="•"/>
        <a:defRPr sz="2000" kern="1200">
          <a:solidFill>
            <a:schemeClr val="tx1"/>
          </a:solidFill>
          <a:latin typeface="Calibri" panose="020F0502020204030204" pitchFamily="34" charset="0"/>
          <a:ea typeface="+mn-ea"/>
          <a:cs typeface="+mn-cs"/>
        </a:defRPr>
      </a:lvl2pPr>
      <a:lvl3pPr marL="730250" indent="-182563" algn="l" rtl="0" eaLnBrk="1" fontAlgn="base" hangingPunct="1">
        <a:spcBef>
          <a:spcPct val="20000"/>
        </a:spcBef>
        <a:spcAft>
          <a:spcPct val="0"/>
        </a:spcAft>
        <a:buClr>
          <a:schemeClr val="accent1"/>
        </a:buClr>
        <a:buSzPct val="90000"/>
        <a:buFont typeface="Arial" charset="0"/>
        <a:buChar char="•"/>
        <a:defRPr kern="1200">
          <a:solidFill>
            <a:schemeClr val="tx1"/>
          </a:solidFill>
          <a:latin typeface="Calibri" panose="020F0502020204030204" pitchFamily="34" charset="0"/>
          <a:ea typeface="+mn-ea"/>
          <a:cs typeface="+mn-cs"/>
        </a:defRPr>
      </a:lvl3pPr>
      <a:lvl4pPr marL="1004888" indent="-182563" algn="l" rtl="0" eaLnBrk="1" fontAlgn="base" hangingPunct="1">
        <a:spcBef>
          <a:spcPct val="20000"/>
        </a:spcBef>
        <a:spcAft>
          <a:spcPct val="0"/>
        </a:spcAft>
        <a:buClr>
          <a:schemeClr val="accent1"/>
        </a:buClr>
        <a:buFont typeface="Arial" charset="0"/>
        <a:buChar char="•"/>
        <a:defRPr sz="1600" kern="1200">
          <a:solidFill>
            <a:schemeClr val="tx1"/>
          </a:solidFill>
          <a:latin typeface="Calibri" panose="020F0502020204030204" pitchFamily="34" charset="0"/>
          <a:ea typeface="+mn-ea"/>
          <a:cs typeface="+mn-cs"/>
        </a:defRPr>
      </a:lvl4pPr>
      <a:lvl5pPr marL="1187450" indent="-136525" algn="l" rtl="0" eaLnBrk="1" fontAlgn="base" hangingPunct="1">
        <a:spcBef>
          <a:spcPct val="20000"/>
        </a:spcBef>
        <a:spcAft>
          <a:spcPct val="0"/>
        </a:spcAft>
        <a:buClr>
          <a:schemeClr val="accent1"/>
        </a:buClr>
        <a:buSzPct val="100000"/>
        <a:buFont typeface="Arial" charset="0"/>
        <a:buChar char="•"/>
        <a:defRPr sz="1400" kern="1200">
          <a:solidFill>
            <a:schemeClr val="tx1"/>
          </a:solidFill>
          <a:latin typeface="Calibri" panose="020F0502020204030204" pitchFamily="34" charset="0"/>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0" name="Rectangle 9"/>
          <p:cNvSpPr/>
          <p:nvPr/>
        </p:nvSpPr>
        <p:spPr>
          <a:xfrm>
            <a:off x="0" y="220663"/>
            <a:ext cx="9144000" cy="2286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a:defRPr/>
            </a:pPr>
            <a:endParaRPr lang="en-US" dirty="0">
              <a:solidFill>
                <a:srgbClr val="FFFFFF"/>
              </a:solidFill>
            </a:endParaRPr>
          </a:p>
        </p:txBody>
      </p:sp>
      <p:sp>
        <p:nvSpPr>
          <p:cNvPr id="2" name="Title Placeholder 1"/>
          <p:cNvSpPr>
            <a:spLocks noGrp="1"/>
          </p:cNvSpPr>
          <p:nvPr>
            <p:ph type="title"/>
          </p:nvPr>
        </p:nvSpPr>
        <p:spPr>
          <a:xfrm>
            <a:off x="457200" y="533400"/>
            <a:ext cx="8229600" cy="99060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4100" name="Text Placeholder 2"/>
          <p:cNvSpPr>
            <a:spLocks noGrp="1"/>
          </p:cNvSpPr>
          <p:nvPr>
            <p:ph type="body" idx="1"/>
          </p:nvPr>
        </p:nvSpPr>
        <p:spPr bwMode="auto">
          <a:xfrm>
            <a:off x="457200" y="1600200"/>
            <a:ext cx="8229600" cy="48768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endParaRPr lang="en-US" altLang="en-US" dirty="0"/>
          </a:p>
        </p:txBody>
      </p:sp>
      <p:sp>
        <p:nvSpPr>
          <p:cNvPr id="7" name="Rectangle 6"/>
          <p:cNvSpPr/>
          <p:nvPr/>
        </p:nvSpPr>
        <p:spPr>
          <a:xfrm>
            <a:off x="0" y="0"/>
            <a:ext cx="9144000" cy="3651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a:defRPr/>
            </a:pPr>
            <a:endParaRPr lang="en-US" dirty="0">
              <a:solidFill>
                <a:srgbClr val="FFFFFF"/>
              </a:solidFill>
            </a:endParaRPr>
          </a:p>
        </p:txBody>
      </p:sp>
      <p:sp>
        <p:nvSpPr>
          <p:cNvPr id="4" name="Date Placeholder 3"/>
          <p:cNvSpPr>
            <a:spLocks noGrp="1"/>
          </p:cNvSpPr>
          <p:nvPr>
            <p:ph type="dt" sz="half" idx="2"/>
          </p:nvPr>
        </p:nvSpPr>
        <p:spPr>
          <a:xfrm>
            <a:off x="457200" y="19050"/>
            <a:ext cx="2895600" cy="328613"/>
          </a:xfrm>
          <a:prstGeom prst="rect">
            <a:avLst/>
          </a:prstGeom>
        </p:spPr>
        <p:txBody>
          <a:bodyPr vert="horz" lIns="91440" tIns="45720" rIns="91440" bIns="45720" rtlCol="0" anchor="ctr"/>
          <a:lstStyle>
            <a:lvl1pPr algn="l">
              <a:defRPr sz="1200">
                <a:solidFill>
                  <a:srgbClr val="FFFFFF"/>
                </a:solidFill>
              </a:defRPr>
            </a:lvl1pPr>
          </a:lstStyle>
          <a:p>
            <a:pPr defTabSz="457200"/>
            <a:fld id="{4553C4AB-E34A-354F-8CDE-943FCEBEB1F2}" type="datetimeFigureOut">
              <a:rPr lang="en-US" smtClean="0"/>
              <a:pPr defTabSz="457200"/>
              <a:t>1/7/2020</a:t>
            </a:fld>
            <a:endParaRPr lang="en-US" dirty="0"/>
          </a:p>
        </p:txBody>
      </p:sp>
      <p:sp>
        <p:nvSpPr>
          <p:cNvPr id="5" name="Footer Placeholder 4"/>
          <p:cNvSpPr>
            <a:spLocks noGrp="1"/>
          </p:cNvSpPr>
          <p:nvPr>
            <p:ph type="ftr" sz="quarter" idx="3"/>
          </p:nvPr>
        </p:nvSpPr>
        <p:spPr>
          <a:xfrm>
            <a:off x="3429000" y="19050"/>
            <a:ext cx="4114800" cy="328613"/>
          </a:xfrm>
          <a:prstGeom prst="rect">
            <a:avLst/>
          </a:prstGeom>
        </p:spPr>
        <p:txBody>
          <a:bodyPr vert="horz" lIns="91440" tIns="45720" rIns="91440" bIns="45720" rtlCol="0" anchor="ctr"/>
          <a:lstStyle>
            <a:lvl1pPr algn="ctr">
              <a:defRPr sz="1200">
                <a:solidFill>
                  <a:srgbClr val="FFFFFF"/>
                </a:solidFill>
              </a:defRPr>
            </a:lvl1pPr>
          </a:lstStyle>
          <a:p>
            <a:pPr defTabSz="457200"/>
            <a:endParaRPr lang="en-US" dirty="0"/>
          </a:p>
        </p:txBody>
      </p:sp>
      <p:sp>
        <p:nvSpPr>
          <p:cNvPr id="6" name="Slide Number Placeholder 5"/>
          <p:cNvSpPr>
            <a:spLocks noGrp="1"/>
          </p:cNvSpPr>
          <p:nvPr>
            <p:ph type="sldNum" sz="quarter" idx="4"/>
          </p:nvPr>
        </p:nvSpPr>
        <p:spPr>
          <a:xfrm>
            <a:off x="7620000" y="19050"/>
            <a:ext cx="1066800" cy="328613"/>
          </a:xfrm>
          <a:prstGeom prst="rect">
            <a:avLst/>
          </a:prstGeom>
        </p:spPr>
        <p:txBody>
          <a:bodyPr vert="horz" lIns="91440" tIns="45720" rIns="91440" bIns="45720" rtlCol="0" anchor="ctr"/>
          <a:lstStyle>
            <a:lvl1pPr algn="l">
              <a:defRPr sz="1400" b="1">
                <a:solidFill>
                  <a:srgbClr val="FFFFFF"/>
                </a:solidFill>
              </a:defRPr>
            </a:lvl1pPr>
          </a:lstStyle>
          <a:p>
            <a:pPr defTabSz="457200"/>
            <a:fld id="{ADC91B2B-8558-1E4B-8886-2054566C95DE}" type="slidenum">
              <a:rPr lang="en-US" smtClean="0"/>
              <a:pPr defTabSz="457200"/>
              <a:t>‹#›</a:t>
            </a:fld>
            <a:endParaRPr lang="en-US" dirty="0"/>
          </a:p>
        </p:txBody>
      </p:sp>
    </p:spTree>
    <p:extLst>
      <p:ext uri="{BB962C8B-B14F-4D97-AF65-F5344CB8AC3E}">
        <p14:creationId xmlns:p14="http://schemas.microsoft.com/office/powerpoint/2010/main" val="2724865887"/>
      </p:ext>
    </p:extLst>
  </p:cSld>
  <p:clrMap bg1="lt1" tx1="dk1" bg2="lt2" tx2="dk2" accent1="accent1" accent2="accent2" accent3="accent3" accent4="accent4" accent5="accent5" accent6="accent6" hlink="hlink" folHlink="folHlink"/>
  <p:sldLayoutIdLst>
    <p:sldLayoutId id="2147483693" r:id="rId1"/>
  </p:sldLayoutIdLst>
  <p:txStyles>
    <p:titleStyle>
      <a:lvl1pPr algn="l" rtl="0" eaLnBrk="1" fontAlgn="base" hangingPunct="1">
        <a:spcBef>
          <a:spcPct val="0"/>
        </a:spcBef>
        <a:spcAft>
          <a:spcPct val="0"/>
        </a:spcAft>
        <a:defRPr sz="4000" b="0" i="0" u="none" kern="1200" spc="-100">
          <a:solidFill>
            <a:schemeClr val="tx2"/>
          </a:solidFill>
          <a:latin typeface="Calibri" panose="020F0502020204030204" pitchFamily="34" charset="0"/>
          <a:ea typeface="+mj-ea"/>
          <a:cs typeface="+mj-cs"/>
        </a:defRPr>
      </a:lvl1pPr>
      <a:lvl2pPr algn="l" rtl="0" eaLnBrk="1" fontAlgn="base" hangingPunct="1">
        <a:spcBef>
          <a:spcPct val="0"/>
        </a:spcBef>
        <a:spcAft>
          <a:spcPct val="0"/>
        </a:spcAft>
        <a:defRPr sz="4000">
          <a:solidFill>
            <a:schemeClr val="tx2"/>
          </a:solidFill>
          <a:latin typeface="Arial" charset="0"/>
        </a:defRPr>
      </a:lvl2pPr>
      <a:lvl3pPr algn="l" rtl="0" eaLnBrk="1" fontAlgn="base" hangingPunct="1">
        <a:spcBef>
          <a:spcPct val="0"/>
        </a:spcBef>
        <a:spcAft>
          <a:spcPct val="0"/>
        </a:spcAft>
        <a:defRPr sz="4000">
          <a:solidFill>
            <a:schemeClr val="tx2"/>
          </a:solidFill>
          <a:latin typeface="Arial" charset="0"/>
        </a:defRPr>
      </a:lvl3pPr>
      <a:lvl4pPr algn="l" rtl="0" eaLnBrk="1" fontAlgn="base" hangingPunct="1">
        <a:spcBef>
          <a:spcPct val="0"/>
        </a:spcBef>
        <a:spcAft>
          <a:spcPct val="0"/>
        </a:spcAft>
        <a:defRPr sz="4000">
          <a:solidFill>
            <a:schemeClr val="tx2"/>
          </a:solidFill>
          <a:latin typeface="Arial" charset="0"/>
        </a:defRPr>
      </a:lvl4pPr>
      <a:lvl5pPr algn="l" rtl="0" eaLnBrk="1" fontAlgn="base" hangingPunct="1">
        <a:spcBef>
          <a:spcPct val="0"/>
        </a:spcBef>
        <a:spcAft>
          <a:spcPct val="0"/>
        </a:spcAft>
        <a:defRPr sz="4000">
          <a:solidFill>
            <a:schemeClr val="tx2"/>
          </a:solidFill>
          <a:latin typeface="Arial" charset="0"/>
        </a:defRPr>
      </a:lvl5pPr>
      <a:lvl6pPr marL="457200" algn="l" rtl="0" eaLnBrk="1" fontAlgn="base" hangingPunct="1">
        <a:spcBef>
          <a:spcPct val="0"/>
        </a:spcBef>
        <a:spcAft>
          <a:spcPct val="0"/>
        </a:spcAft>
        <a:defRPr sz="4000">
          <a:solidFill>
            <a:schemeClr val="tx2"/>
          </a:solidFill>
          <a:latin typeface="Arial" charset="0"/>
        </a:defRPr>
      </a:lvl6pPr>
      <a:lvl7pPr marL="914400" algn="l" rtl="0" eaLnBrk="1" fontAlgn="base" hangingPunct="1">
        <a:spcBef>
          <a:spcPct val="0"/>
        </a:spcBef>
        <a:spcAft>
          <a:spcPct val="0"/>
        </a:spcAft>
        <a:defRPr sz="4000">
          <a:solidFill>
            <a:schemeClr val="tx2"/>
          </a:solidFill>
          <a:latin typeface="Arial" charset="0"/>
        </a:defRPr>
      </a:lvl7pPr>
      <a:lvl8pPr marL="1371600" algn="l" rtl="0" eaLnBrk="1" fontAlgn="base" hangingPunct="1">
        <a:spcBef>
          <a:spcPct val="0"/>
        </a:spcBef>
        <a:spcAft>
          <a:spcPct val="0"/>
        </a:spcAft>
        <a:defRPr sz="4000">
          <a:solidFill>
            <a:schemeClr val="tx2"/>
          </a:solidFill>
          <a:latin typeface="Arial" charset="0"/>
        </a:defRPr>
      </a:lvl8pPr>
      <a:lvl9pPr marL="1828800" algn="l" rtl="0" eaLnBrk="1" fontAlgn="base" hangingPunct="1">
        <a:spcBef>
          <a:spcPct val="0"/>
        </a:spcBef>
        <a:spcAft>
          <a:spcPct val="0"/>
        </a:spcAft>
        <a:defRPr sz="4000">
          <a:solidFill>
            <a:schemeClr val="tx2"/>
          </a:solidFill>
          <a:latin typeface="Arial" charset="0"/>
        </a:defRPr>
      </a:lvl9pPr>
    </p:titleStyle>
    <p:bodyStyle>
      <a:lvl1pPr marL="182563" indent="-182563" algn="l" rtl="0" eaLnBrk="1" fontAlgn="base" hangingPunct="1">
        <a:spcBef>
          <a:spcPct val="20000"/>
        </a:spcBef>
        <a:spcAft>
          <a:spcPct val="0"/>
        </a:spcAft>
        <a:buClr>
          <a:schemeClr val="accent1"/>
        </a:buClr>
        <a:buSzPct val="85000"/>
        <a:buFont typeface="Arial" charset="0"/>
        <a:buChar char="•"/>
        <a:defRPr sz="2400" kern="1200">
          <a:solidFill>
            <a:schemeClr val="tx1"/>
          </a:solidFill>
          <a:latin typeface="Calibri" panose="020F0502020204030204" pitchFamily="34" charset="0"/>
          <a:ea typeface="+mn-ea"/>
          <a:cs typeface="+mn-cs"/>
        </a:defRPr>
      </a:lvl1pPr>
      <a:lvl2pPr marL="457200" indent="-182563" algn="l" rtl="0" eaLnBrk="1" fontAlgn="base" hangingPunct="1">
        <a:spcBef>
          <a:spcPct val="20000"/>
        </a:spcBef>
        <a:spcAft>
          <a:spcPct val="0"/>
        </a:spcAft>
        <a:buClr>
          <a:schemeClr val="accent1"/>
        </a:buClr>
        <a:buSzPct val="85000"/>
        <a:buFont typeface="Arial" charset="0"/>
        <a:buChar char="•"/>
        <a:defRPr sz="2000" kern="1200">
          <a:solidFill>
            <a:schemeClr val="tx1"/>
          </a:solidFill>
          <a:latin typeface="Calibri" panose="020F0502020204030204" pitchFamily="34" charset="0"/>
          <a:ea typeface="+mn-ea"/>
          <a:cs typeface="+mn-cs"/>
        </a:defRPr>
      </a:lvl2pPr>
      <a:lvl3pPr marL="730250" indent="-182563" algn="l" rtl="0" eaLnBrk="1" fontAlgn="base" hangingPunct="1">
        <a:spcBef>
          <a:spcPct val="20000"/>
        </a:spcBef>
        <a:spcAft>
          <a:spcPct val="0"/>
        </a:spcAft>
        <a:buClr>
          <a:schemeClr val="accent1"/>
        </a:buClr>
        <a:buSzPct val="90000"/>
        <a:buFont typeface="Arial" charset="0"/>
        <a:buChar char="•"/>
        <a:defRPr kern="1200">
          <a:solidFill>
            <a:schemeClr val="tx1"/>
          </a:solidFill>
          <a:latin typeface="Calibri" panose="020F0502020204030204" pitchFamily="34" charset="0"/>
          <a:ea typeface="+mn-ea"/>
          <a:cs typeface="+mn-cs"/>
        </a:defRPr>
      </a:lvl3pPr>
      <a:lvl4pPr marL="1004888" indent="-182563" algn="l" rtl="0" eaLnBrk="1" fontAlgn="base" hangingPunct="1">
        <a:spcBef>
          <a:spcPct val="20000"/>
        </a:spcBef>
        <a:spcAft>
          <a:spcPct val="0"/>
        </a:spcAft>
        <a:buClr>
          <a:schemeClr val="accent1"/>
        </a:buClr>
        <a:buFont typeface="Arial" charset="0"/>
        <a:buChar char="•"/>
        <a:defRPr sz="1600" kern="1200">
          <a:solidFill>
            <a:schemeClr val="tx1"/>
          </a:solidFill>
          <a:latin typeface="Calibri" panose="020F0502020204030204" pitchFamily="34" charset="0"/>
          <a:ea typeface="+mn-ea"/>
          <a:cs typeface="+mn-cs"/>
        </a:defRPr>
      </a:lvl4pPr>
      <a:lvl5pPr marL="1187450" indent="-136525" algn="l" rtl="0" eaLnBrk="1" fontAlgn="base" hangingPunct="1">
        <a:spcBef>
          <a:spcPct val="20000"/>
        </a:spcBef>
        <a:spcAft>
          <a:spcPct val="0"/>
        </a:spcAft>
        <a:buClr>
          <a:schemeClr val="accent1"/>
        </a:buClr>
        <a:buSzPct val="100000"/>
        <a:buFont typeface="Arial" charset="0"/>
        <a:buChar char="•"/>
        <a:defRPr sz="1400" kern="1200">
          <a:solidFill>
            <a:schemeClr val="tx1"/>
          </a:solidFill>
          <a:latin typeface="Calibri" panose="020F0502020204030204" pitchFamily="34" charset="0"/>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0" name="Rectangle 9"/>
          <p:cNvSpPr/>
          <p:nvPr/>
        </p:nvSpPr>
        <p:spPr>
          <a:xfrm>
            <a:off x="0" y="220663"/>
            <a:ext cx="9144000" cy="2286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a:defRPr/>
            </a:pPr>
            <a:endParaRPr lang="en-US" dirty="0">
              <a:solidFill>
                <a:srgbClr val="FFFFFF"/>
              </a:solidFill>
            </a:endParaRPr>
          </a:p>
        </p:txBody>
      </p:sp>
      <p:sp>
        <p:nvSpPr>
          <p:cNvPr id="2" name="Title Placeholder 1"/>
          <p:cNvSpPr>
            <a:spLocks noGrp="1"/>
          </p:cNvSpPr>
          <p:nvPr>
            <p:ph type="title"/>
          </p:nvPr>
        </p:nvSpPr>
        <p:spPr>
          <a:xfrm>
            <a:off x="457200" y="533400"/>
            <a:ext cx="8229600" cy="99060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4100" name="Text Placeholder 2"/>
          <p:cNvSpPr>
            <a:spLocks noGrp="1"/>
          </p:cNvSpPr>
          <p:nvPr>
            <p:ph type="body" idx="1"/>
          </p:nvPr>
        </p:nvSpPr>
        <p:spPr bwMode="auto">
          <a:xfrm>
            <a:off x="457200" y="1600200"/>
            <a:ext cx="8229600" cy="48768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endParaRPr lang="en-US" altLang="en-US" dirty="0"/>
          </a:p>
        </p:txBody>
      </p:sp>
      <p:sp>
        <p:nvSpPr>
          <p:cNvPr id="7" name="Rectangle 6"/>
          <p:cNvSpPr/>
          <p:nvPr/>
        </p:nvSpPr>
        <p:spPr>
          <a:xfrm>
            <a:off x="0" y="0"/>
            <a:ext cx="9144000" cy="3651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a:defRPr/>
            </a:pPr>
            <a:endParaRPr lang="en-US" dirty="0">
              <a:solidFill>
                <a:srgbClr val="FFFFFF"/>
              </a:solidFill>
            </a:endParaRPr>
          </a:p>
        </p:txBody>
      </p:sp>
      <p:sp>
        <p:nvSpPr>
          <p:cNvPr id="4" name="Date Placeholder 3"/>
          <p:cNvSpPr>
            <a:spLocks noGrp="1"/>
          </p:cNvSpPr>
          <p:nvPr>
            <p:ph type="dt" sz="half" idx="2"/>
          </p:nvPr>
        </p:nvSpPr>
        <p:spPr>
          <a:xfrm>
            <a:off x="457200" y="19050"/>
            <a:ext cx="2895600" cy="328613"/>
          </a:xfrm>
          <a:prstGeom prst="rect">
            <a:avLst/>
          </a:prstGeom>
        </p:spPr>
        <p:txBody>
          <a:bodyPr vert="horz" lIns="91440" tIns="45720" rIns="91440" bIns="45720" rtlCol="0" anchor="ctr"/>
          <a:lstStyle>
            <a:lvl1pPr algn="l">
              <a:defRPr sz="1200">
                <a:solidFill>
                  <a:srgbClr val="FFFFFF"/>
                </a:solidFill>
              </a:defRPr>
            </a:lvl1pPr>
          </a:lstStyle>
          <a:p>
            <a:pPr defTabSz="457200"/>
            <a:fld id="{4553C4AB-E34A-354F-8CDE-943FCEBEB1F2}" type="datetimeFigureOut">
              <a:rPr lang="en-US" smtClean="0"/>
              <a:pPr defTabSz="457200"/>
              <a:t>1/7/2020</a:t>
            </a:fld>
            <a:endParaRPr lang="en-US" dirty="0"/>
          </a:p>
        </p:txBody>
      </p:sp>
      <p:sp>
        <p:nvSpPr>
          <p:cNvPr id="5" name="Footer Placeholder 4"/>
          <p:cNvSpPr>
            <a:spLocks noGrp="1"/>
          </p:cNvSpPr>
          <p:nvPr>
            <p:ph type="ftr" sz="quarter" idx="3"/>
          </p:nvPr>
        </p:nvSpPr>
        <p:spPr>
          <a:xfrm>
            <a:off x="3429000" y="19050"/>
            <a:ext cx="4114800" cy="328613"/>
          </a:xfrm>
          <a:prstGeom prst="rect">
            <a:avLst/>
          </a:prstGeom>
        </p:spPr>
        <p:txBody>
          <a:bodyPr vert="horz" lIns="91440" tIns="45720" rIns="91440" bIns="45720" rtlCol="0" anchor="ctr"/>
          <a:lstStyle>
            <a:lvl1pPr algn="ctr">
              <a:defRPr sz="1200">
                <a:solidFill>
                  <a:srgbClr val="FFFFFF"/>
                </a:solidFill>
              </a:defRPr>
            </a:lvl1pPr>
          </a:lstStyle>
          <a:p>
            <a:pPr defTabSz="457200"/>
            <a:endParaRPr lang="en-US" dirty="0"/>
          </a:p>
        </p:txBody>
      </p:sp>
      <p:sp>
        <p:nvSpPr>
          <p:cNvPr id="6" name="Slide Number Placeholder 5"/>
          <p:cNvSpPr>
            <a:spLocks noGrp="1"/>
          </p:cNvSpPr>
          <p:nvPr>
            <p:ph type="sldNum" sz="quarter" idx="4"/>
          </p:nvPr>
        </p:nvSpPr>
        <p:spPr>
          <a:xfrm>
            <a:off x="7620000" y="19050"/>
            <a:ext cx="1066800" cy="328613"/>
          </a:xfrm>
          <a:prstGeom prst="rect">
            <a:avLst/>
          </a:prstGeom>
        </p:spPr>
        <p:txBody>
          <a:bodyPr vert="horz" lIns="91440" tIns="45720" rIns="91440" bIns="45720" rtlCol="0" anchor="ctr"/>
          <a:lstStyle>
            <a:lvl1pPr algn="l">
              <a:defRPr sz="1400" b="1">
                <a:solidFill>
                  <a:srgbClr val="FFFFFF"/>
                </a:solidFill>
              </a:defRPr>
            </a:lvl1pPr>
          </a:lstStyle>
          <a:p>
            <a:pPr defTabSz="457200"/>
            <a:fld id="{ADC91B2B-8558-1E4B-8886-2054566C95DE}" type="slidenum">
              <a:rPr lang="en-US" smtClean="0"/>
              <a:pPr defTabSz="457200"/>
              <a:t>‹#›</a:t>
            </a:fld>
            <a:endParaRPr lang="en-US" dirty="0"/>
          </a:p>
        </p:txBody>
      </p:sp>
    </p:spTree>
    <p:extLst>
      <p:ext uri="{BB962C8B-B14F-4D97-AF65-F5344CB8AC3E}">
        <p14:creationId xmlns:p14="http://schemas.microsoft.com/office/powerpoint/2010/main" val="1292936395"/>
      </p:ext>
    </p:extLst>
  </p:cSld>
  <p:clrMap bg1="lt1" tx1="dk1" bg2="lt2" tx2="dk2" accent1="accent1" accent2="accent2" accent3="accent3" accent4="accent4" accent5="accent5" accent6="accent6" hlink="hlink" folHlink="folHlink"/>
  <p:sldLayoutIdLst>
    <p:sldLayoutId id="2147483695" r:id="rId1"/>
    <p:sldLayoutId id="2147483720" r:id="rId2"/>
  </p:sldLayoutIdLst>
  <p:txStyles>
    <p:titleStyle>
      <a:lvl1pPr algn="l" rtl="0" eaLnBrk="1" fontAlgn="base" hangingPunct="1">
        <a:spcBef>
          <a:spcPct val="0"/>
        </a:spcBef>
        <a:spcAft>
          <a:spcPct val="0"/>
        </a:spcAft>
        <a:defRPr sz="4000" b="0" i="0" u="none" kern="1200" spc="-100">
          <a:solidFill>
            <a:schemeClr val="tx2"/>
          </a:solidFill>
          <a:latin typeface="Calibri" panose="020F0502020204030204" pitchFamily="34" charset="0"/>
          <a:ea typeface="+mj-ea"/>
          <a:cs typeface="+mj-cs"/>
        </a:defRPr>
      </a:lvl1pPr>
      <a:lvl2pPr algn="l" rtl="0" eaLnBrk="1" fontAlgn="base" hangingPunct="1">
        <a:spcBef>
          <a:spcPct val="0"/>
        </a:spcBef>
        <a:spcAft>
          <a:spcPct val="0"/>
        </a:spcAft>
        <a:defRPr sz="4000">
          <a:solidFill>
            <a:schemeClr val="tx2"/>
          </a:solidFill>
          <a:latin typeface="Arial" charset="0"/>
        </a:defRPr>
      </a:lvl2pPr>
      <a:lvl3pPr algn="l" rtl="0" eaLnBrk="1" fontAlgn="base" hangingPunct="1">
        <a:spcBef>
          <a:spcPct val="0"/>
        </a:spcBef>
        <a:spcAft>
          <a:spcPct val="0"/>
        </a:spcAft>
        <a:defRPr sz="4000">
          <a:solidFill>
            <a:schemeClr val="tx2"/>
          </a:solidFill>
          <a:latin typeface="Arial" charset="0"/>
        </a:defRPr>
      </a:lvl3pPr>
      <a:lvl4pPr algn="l" rtl="0" eaLnBrk="1" fontAlgn="base" hangingPunct="1">
        <a:spcBef>
          <a:spcPct val="0"/>
        </a:spcBef>
        <a:spcAft>
          <a:spcPct val="0"/>
        </a:spcAft>
        <a:defRPr sz="4000">
          <a:solidFill>
            <a:schemeClr val="tx2"/>
          </a:solidFill>
          <a:latin typeface="Arial" charset="0"/>
        </a:defRPr>
      </a:lvl4pPr>
      <a:lvl5pPr algn="l" rtl="0" eaLnBrk="1" fontAlgn="base" hangingPunct="1">
        <a:spcBef>
          <a:spcPct val="0"/>
        </a:spcBef>
        <a:spcAft>
          <a:spcPct val="0"/>
        </a:spcAft>
        <a:defRPr sz="4000">
          <a:solidFill>
            <a:schemeClr val="tx2"/>
          </a:solidFill>
          <a:latin typeface="Arial" charset="0"/>
        </a:defRPr>
      </a:lvl5pPr>
      <a:lvl6pPr marL="457200" algn="l" rtl="0" eaLnBrk="1" fontAlgn="base" hangingPunct="1">
        <a:spcBef>
          <a:spcPct val="0"/>
        </a:spcBef>
        <a:spcAft>
          <a:spcPct val="0"/>
        </a:spcAft>
        <a:defRPr sz="4000">
          <a:solidFill>
            <a:schemeClr val="tx2"/>
          </a:solidFill>
          <a:latin typeface="Arial" charset="0"/>
        </a:defRPr>
      </a:lvl6pPr>
      <a:lvl7pPr marL="914400" algn="l" rtl="0" eaLnBrk="1" fontAlgn="base" hangingPunct="1">
        <a:spcBef>
          <a:spcPct val="0"/>
        </a:spcBef>
        <a:spcAft>
          <a:spcPct val="0"/>
        </a:spcAft>
        <a:defRPr sz="4000">
          <a:solidFill>
            <a:schemeClr val="tx2"/>
          </a:solidFill>
          <a:latin typeface="Arial" charset="0"/>
        </a:defRPr>
      </a:lvl7pPr>
      <a:lvl8pPr marL="1371600" algn="l" rtl="0" eaLnBrk="1" fontAlgn="base" hangingPunct="1">
        <a:spcBef>
          <a:spcPct val="0"/>
        </a:spcBef>
        <a:spcAft>
          <a:spcPct val="0"/>
        </a:spcAft>
        <a:defRPr sz="4000">
          <a:solidFill>
            <a:schemeClr val="tx2"/>
          </a:solidFill>
          <a:latin typeface="Arial" charset="0"/>
        </a:defRPr>
      </a:lvl8pPr>
      <a:lvl9pPr marL="1828800" algn="l" rtl="0" eaLnBrk="1" fontAlgn="base" hangingPunct="1">
        <a:spcBef>
          <a:spcPct val="0"/>
        </a:spcBef>
        <a:spcAft>
          <a:spcPct val="0"/>
        </a:spcAft>
        <a:defRPr sz="4000">
          <a:solidFill>
            <a:schemeClr val="tx2"/>
          </a:solidFill>
          <a:latin typeface="Arial" charset="0"/>
        </a:defRPr>
      </a:lvl9pPr>
    </p:titleStyle>
    <p:bodyStyle>
      <a:lvl1pPr marL="182563" indent="-182563" algn="l" rtl="0" eaLnBrk="1" fontAlgn="base" hangingPunct="1">
        <a:spcBef>
          <a:spcPct val="20000"/>
        </a:spcBef>
        <a:spcAft>
          <a:spcPct val="0"/>
        </a:spcAft>
        <a:buClr>
          <a:schemeClr val="accent1"/>
        </a:buClr>
        <a:buSzPct val="85000"/>
        <a:buFont typeface="Arial" charset="0"/>
        <a:buChar char="•"/>
        <a:defRPr sz="2400" kern="1200">
          <a:solidFill>
            <a:schemeClr val="tx1"/>
          </a:solidFill>
          <a:latin typeface="Calibri" panose="020F0502020204030204" pitchFamily="34" charset="0"/>
          <a:ea typeface="+mn-ea"/>
          <a:cs typeface="+mn-cs"/>
        </a:defRPr>
      </a:lvl1pPr>
      <a:lvl2pPr marL="457200" indent="-182563" algn="l" rtl="0" eaLnBrk="1" fontAlgn="base" hangingPunct="1">
        <a:spcBef>
          <a:spcPct val="20000"/>
        </a:spcBef>
        <a:spcAft>
          <a:spcPct val="0"/>
        </a:spcAft>
        <a:buClr>
          <a:schemeClr val="accent1"/>
        </a:buClr>
        <a:buSzPct val="85000"/>
        <a:buFont typeface="Arial" charset="0"/>
        <a:buChar char="•"/>
        <a:defRPr sz="2000" kern="1200">
          <a:solidFill>
            <a:schemeClr val="tx1"/>
          </a:solidFill>
          <a:latin typeface="Calibri" panose="020F0502020204030204" pitchFamily="34" charset="0"/>
          <a:ea typeface="+mn-ea"/>
          <a:cs typeface="+mn-cs"/>
        </a:defRPr>
      </a:lvl2pPr>
      <a:lvl3pPr marL="730250" indent="-182563" algn="l" rtl="0" eaLnBrk="1" fontAlgn="base" hangingPunct="1">
        <a:spcBef>
          <a:spcPct val="20000"/>
        </a:spcBef>
        <a:spcAft>
          <a:spcPct val="0"/>
        </a:spcAft>
        <a:buClr>
          <a:schemeClr val="accent1"/>
        </a:buClr>
        <a:buSzPct val="90000"/>
        <a:buFont typeface="Arial" charset="0"/>
        <a:buChar char="•"/>
        <a:defRPr kern="1200">
          <a:solidFill>
            <a:schemeClr val="tx1"/>
          </a:solidFill>
          <a:latin typeface="Calibri" panose="020F0502020204030204" pitchFamily="34" charset="0"/>
          <a:ea typeface="+mn-ea"/>
          <a:cs typeface="+mn-cs"/>
        </a:defRPr>
      </a:lvl3pPr>
      <a:lvl4pPr marL="1004888" indent="-182563" algn="l" rtl="0" eaLnBrk="1" fontAlgn="base" hangingPunct="1">
        <a:spcBef>
          <a:spcPct val="20000"/>
        </a:spcBef>
        <a:spcAft>
          <a:spcPct val="0"/>
        </a:spcAft>
        <a:buClr>
          <a:schemeClr val="accent1"/>
        </a:buClr>
        <a:buFont typeface="Arial" charset="0"/>
        <a:buChar char="•"/>
        <a:defRPr sz="1600" kern="1200">
          <a:solidFill>
            <a:schemeClr val="tx1"/>
          </a:solidFill>
          <a:latin typeface="Calibri" panose="020F0502020204030204" pitchFamily="34" charset="0"/>
          <a:ea typeface="+mn-ea"/>
          <a:cs typeface="+mn-cs"/>
        </a:defRPr>
      </a:lvl4pPr>
      <a:lvl5pPr marL="1187450" indent="-136525" algn="l" rtl="0" eaLnBrk="1" fontAlgn="base" hangingPunct="1">
        <a:spcBef>
          <a:spcPct val="20000"/>
        </a:spcBef>
        <a:spcAft>
          <a:spcPct val="0"/>
        </a:spcAft>
        <a:buClr>
          <a:schemeClr val="accent1"/>
        </a:buClr>
        <a:buSzPct val="100000"/>
        <a:buFont typeface="Arial" charset="0"/>
        <a:buChar char="•"/>
        <a:defRPr sz="1400" kern="1200">
          <a:solidFill>
            <a:schemeClr val="tx1"/>
          </a:solidFill>
          <a:latin typeface="Calibri" panose="020F0502020204030204" pitchFamily="34" charset="0"/>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0" name="Rectangle 9"/>
          <p:cNvSpPr/>
          <p:nvPr/>
        </p:nvSpPr>
        <p:spPr>
          <a:xfrm>
            <a:off x="0" y="220663"/>
            <a:ext cx="9144000" cy="2286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a:defRPr/>
            </a:pPr>
            <a:endParaRPr lang="en-US" dirty="0">
              <a:solidFill>
                <a:srgbClr val="FFFFFF"/>
              </a:solidFill>
            </a:endParaRPr>
          </a:p>
        </p:txBody>
      </p:sp>
      <p:sp>
        <p:nvSpPr>
          <p:cNvPr id="2" name="Title Placeholder 1"/>
          <p:cNvSpPr>
            <a:spLocks noGrp="1"/>
          </p:cNvSpPr>
          <p:nvPr>
            <p:ph type="title"/>
          </p:nvPr>
        </p:nvSpPr>
        <p:spPr>
          <a:xfrm>
            <a:off x="457200" y="533400"/>
            <a:ext cx="8229600" cy="99060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4100" name="Text Placeholder 2"/>
          <p:cNvSpPr>
            <a:spLocks noGrp="1"/>
          </p:cNvSpPr>
          <p:nvPr>
            <p:ph type="body" idx="1"/>
          </p:nvPr>
        </p:nvSpPr>
        <p:spPr bwMode="auto">
          <a:xfrm>
            <a:off x="457200" y="1600200"/>
            <a:ext cx="8229600" cy="48768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endParaRPr lang="en-US" altLang="en-US" dirty="0"/>
          </a:p>
        </p:txBody>
      </p:sp>
      <p:sp>
        <p:nvSpPr>
          <p:cNvPr id="7" name="Rectangle 6"/>
          <p:cNvSpPr/>
          <p:nvPr/>
        </p:nvSpPr>
        <p:spPr>
          <a:xfrm>
            <a:off x="0" y="0"/>
            <a:ext cx="9144000" cy="3651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a:defRPr/>
            </a:pPr>
            <a:endParaRPr lang="en-US" dirty="0">
              <a:solidFill>
                <a:srgbClr val="FFFFFF"/>
              </a:solidFill>
            </a:endParaRPr>
          </a:p>
        </p:txBody>
      </p:sp>
      <p:sp>
        <p:nvSpPr>
          <p:cNvPr id="4" name="Date Placeholder 3"/>
          <p:cNvSpPr>
            <a:spLocks noGrp="1"/>
          </p:cNvSpPr>
          <p:nvPr>
            <p:ph type="dt" sz="half" idx="2"/>
          </p:nvPr>
        </p:nvSpPr>
        <p:spPr>
          <a:xfrm>
            <a:off x="457200" y="19050"/>
            <a:ext cx="2895600" cy="328613"/>
          </a:xfrm>
          <a:prstGeom prst="rect">
            <a:avLst/>
          </a:prstGeom>
        </p:spPr>
        <p:txBody>
          <a:bodyPr vert="horz" lIns="91440" tIns="45720" rIns="91440" bIns="45720" rtlCol="0" anchor="ctr"/>
          <a:lstStyle>
            <a:lvl1pPr algn="l">
              <a:defRPr sz="1200">
                <a:solidFill>
                  <a:srgbClr val="FFFFFF"/>
                </a:solidFill>
              </a:defRPr>
            </a:lvl1pPr>
          </a:lstStyle>
          <a:p>
            <a:pPr defTabSz="457200"/>
            <a:fld id="{4553C4AB-E34A-354F-8CDE-943FCEBEB1F2}" type="datetimeFigureOut">
              <a:rPr lang="en-US" smtClean="0"/>
              <a:pPr defTabSz="457200"/>
              <a:t>1/7/2020</a:t>
            </a:fld>
            <a:endParaRPr lang="en-US" dirty="0"/>
          </a:p>
        </p:txBody>
      </p:sp>
      <p:sp>
        <p:nvSpPr>
          <p:cNvPr id="5" name="Footer Placeholder 4"/>
          <p:cNvSpPr>
            <a:spLocks noGrp="1"/>
          </p:cNvSpPr>
          <p:nvPr>
            <p:ph type="ftr" sz="quarter" idx="3"/>
          </p:nvPr>
        </p:nvSpPr>
        <p:spPr>
          <a:xfrm>
            <a:off x="3429000" y="19050"/>
            <a:ext cx="4114800" cy="328613"/>
          </a:xfrm>
          <a:prstGeom prst="rect">
            <a:avLst/>
          </a:prstGeom>
        </p:spPr>
        <p:txBody>
          <a:bodyPr vert="horz" lIns="91440" tIns="45720" rIns="91440" bIns="45720" rtlCol="0" anchor="ctr"/>
          <a:lstStyle>
            <a:lvl1pPr algn="ctr">
              <a:defRPr sz="1200">
                <a:solidFill>
                  <a:srgbClr val="FFFFFF"/>
                </a:solidFill>
              </a:defRPr>
            </a:lvl1pPr>
          </a:lstStyle>
          <a:p>
            <a:pPr defTabSz="457200"/>
            <a:endParaRPr lang="en-US" dirty="0"/>
          </a:p>
        </p:txBody>
      </p:sp>
      <p:sp>
        <p:nvSpPr>
          <p:cNvPr id="6" name="Slide Number Placeholder 5"/>
          <p:cNvSpPr>
            <a:spLocks noGrp="1"/>
          </p:cNvSpPr>
          <p:nvPr>
            <p:ph type="sldNum" sz="quarter" idx="4"/>
          </p:nvPr>
        </p:nvSpPr>
        <p:spPr>
          <a:xfrm>
            <a:off x="7620000" y="19050"/>
            <a:ext cx="1066800" cy="328613"/>
          </a:xfrm>
          <a:prstGeom prst="rect">
            <a:avLst/>
          </a:prstGeom>
        </p:spPr>
        <p:txBody>
          <a:bodyPr vert="horz" lIns="91440" tIns="45720" rIns="91440" bIns="45720" rtlCol="0" anchor="ctr"/>
          <a:lstStyle>
            <a:lvl1pPr algn="l">
              <a:defRPr sz="1400" b="1">
                <a:solidFill>
                  <a:srgbClr val="FFFFFF"/>
                </a:solidFill>
              </a:defRPr>
            </a:lvl1pPr>
          </a:lstStyle>
          <a:p>
            <a:pPr defTabSz="457200"/>
            <a:fld id="{ADC91B2B-8558-1E4B-8886-2054566C95DE}" type="slidenum">
              <a:rPr lang="en-US" smtClean="0"/>
              <a:pPr defTabSz="457200"/>
              <a:t>‹#›</a:t>
            </a:fld>
            <a:endParaRPr lang="en-US" dirty="0"/>
          </a:p>
        </p:txBody>
      </p:sp>
    </p:spTree>
    <p:extLst>
      <p:ext uri="{BB962C8B-B14F-4D97-AF65-F5344CB8AC3E}">
        <p14:creationId xmlns:p14="http://schemas.microsoft.com/office/powerpoint/2010/main" val="3457678109"/>
      </p:ext>
    </p:extLst>
  </p:cSld>
  <p:clrMap bg1="lt1" tx1="dk1" bg2="lt2" tx2="dk2" accent1="accent1" accent2="accent2" accent3="accent3" accent4="accent4" accent5="accent5" accent6="accent6" hlink="hlink" folHlink="folHlink"/>
  <p:sldLayoutIdLst>
    <p:sldLayoutId id="2147483697" r:id="rId1"/>
    <p:sldLayoutId id="2147483719" r:id="rId2"/>
  </p:sldLayoutIdLst>
  <p:txStyles>
    <p:titleStyle>
      <a:lvl1pPr algn="l" rtl="0" eaLnBrk="1" fontAlgn="base" hangingPunct="1">
        <a:spcBef>
          <a:spcPct val="0"/>
        </a:spcBef>
        <a:spcAft>
          <a:spcPct val="0"/>
        </a:spcAft>
        <a:defRPr sz="4000" b="0" i="0" u="none" kern="1200" spc="-100">
          <a:solidFill>
            <a:schemeClr val="tx2"/>
          </a:solidFill>
          <a:latin typeface="Calibri" panose="020F0502020204030204" pitchFamily="34" charset="0"/>
          <a:ea typeface="+mj-ea"/>
          <a:cs typeface="+mj-cs"/>
        </a:defRPr>
      </a:lvl1pPr>
      <a:lvl2pPr algn="l" rtl="0" eaLnBrk="1" fontAlgn="base" hangingPunct="1">
        <a:spcBef>
          <a:spcPct val="0"/>
        </a:spcBef>
        <a:spcAft>
          <a:spcPct val="0"/>
        </a:spcAft>
        <a:defRPr sz="4000">
          <a:solidFill>
            <a:schemeClr val="tx2"/>
          </a:solidFill>
          <a:latin typeface="Arial" charset="0"/>
        </a:defRPr>
      </a:lvl2pPr>
      <a:lvl3pPr algn="l" rtl="0" eaLnBrk="1" fontAlgn="base" hangingPunct="1">
        <a:spcBef>
          <a:spcPct val="0"/>
        </a:spcBef>
        <a:spcAft>
          <a:spcPct val="0"/>
        </a:spcAft>
        <a:defRPr sz="4000">
          <a:solidFill>
            <a:schemeClr val="tx2"/>
          </a:solidFill>
          <a:latin typeface="Arial" charset="0"/>
        </a:defRPr>
      </a:lvl3pPr>
      <a:lvl4pPr algn="l" rtl="0" eaLnBrk="1" fontAlgn="base" hangingPunct="1">
        <a:spcBef>
          <a:spcPct val="0"/>
        </a:spcBef>
        <a:spcAft>
          <a:spcPct val="0"/>
        </a:spcAft>
        <a:defRPr sz="4000">
          <a:solidFill>
            <a:schemeClr val="tx2"/>
          </a:solidFill>
          <a:latin typeface="Arial" charset="0"/>
        </a:defRPr>
      </a:lvl4pPr>
      <a:lvl5pPr algn="l" rtl="0" eaLnBrk="1" fontAlgn="base" hangingPunct="1">
        <a:spcBef>
          <a:spcPct val="0"/>
        </a:spcBef>
        <a:spcAft>
          <a:spcPct val="0"/>
        </a:spcAft>
        <a:defRPr sz="4000">
          <a:solidFill>
            <a:schemeClr val="tx2"/>
          </a:solidFill>
          <a:latin typeface="Arial" charset="0"/>
        </a:defRPr>
      </a:lvl5pPr>
      <a:lvl6pPr marL="457200" algn="l" rtl="0" eaLnBrk="1" fontAlgn="base" hangingPunct="1">
        <a:spcBef>
          <a:spcPct val="0"/>
        </a:spcBef>
        <a:spcAft>
          <a:spcPct val="0"/>
        </a:spcAft>
        <a:defRPr sz="4000">
          <a:solidFill>
            <a:schemeClr val="tx2"/>
          </a:solidFill>
          <a:latin typeface="Arial" charset="0"/>
        </a:defRPr>
      </a:lvl6pPr>
      <a:lvl7pPr marL="914400" algn="l" rtl="0" eaLnBrk="1" fontAlgn="base" hangingPunct="1">
        <a:spcBef>
          <a:spcPct val="0"/>
        </a:spcBef>
        <a:spcAft>
          <a:spcPct val="0"/>
        </a:spcAft>
        <a:defRPr sz="4000">
          <a:solidFill>
            <a:schemeClr val="tx2"/>
          </a:solidFill>
          <a:latin typeface="Arial" charset="0"/>
        </a:defRPr>
      </a:lvl7pPr>
      <a:lvl8pPr marL="1371600" algn="l" rtl="0" eaLnBrk="1" fontAlgn="base" hangingPunct="1">
        <a:spcBef>
          <a:spcPct val="0"/>
        </a:spcBef>
        <a:spcAft>
          <a:spcPct val="0"/>
        </a:spcAft>
        <a:defRPr sz="4000">
          <a:solidFill>
            <a:schemeClr val="tx2"/>
          </a:solidFill>
          <a:latin typeface="Arial" charset="0"/>
        </a:defRPr>
      </a:lvl8pPr>
      <a:lvl9pPr marL="1828800" algn="l" rtl="0" eaLnBrk="1" fontAlgn="base" hangingPunct="1">
        <a:spcBef>
          <a:spcPct val="0"/>
        </a:spcBef>
        <a:spcAft>
          <a:spcPct val="0"/>
        </a:spcAft>
        <a:defRPr sz="4000">
          <a:solidFill>
            <a:schemeClr val="tx2"/>
          </a:solidFill>
          <a:latin typeface="Arial" charset="0"/>
        </a:defRPr>
      </a:lvl9pPr>
    </p:titleStyle>
    <p:bodyStyle>
      <a:lvl1pPr marL="182563" indent="-182563" algn="l" rtl="0" eaLnBrk="1" fontAlgn="base" hangingPunct="1">
        <a:spcBef>
          <a:spcPct val="20000"/>
        </a:spcBef>
        <a:spcAft>
          <a:spcPct val="0"/>
        </a:spcAft>
        <a:buClr>
          <a:schemeClr val="accent1"/>
        </a:buClr>
        <a:buSzPct val="85000"/>
        <a:buFont typeface="Arial" charset="0"/>
        <a:buChar char="•"/>
        <a:defRPr sz="2400" kern="1200">
          <a:solidFill>
            <a:schemeClr val="tx1"/>
          </a:solidFill>
          <a:latin typeface="Calibri" panose="020F0502020204030204" pitchFamily="34" charset="0"/>
          <a:ea typeface="+mn-ea"/>
          <a:cs typeface="+mn-cs"/>
        </a:defRPr>
      </a:lvl1pPr>
      <a:lvl2pPr marL="457200" indent="-182563" algn="l" rtl="0" eaLnBrk="1" fontAlgn="base" hangingPunct="1">
        <a:spcBef>
          <a:spcPct val="20000"/>
        </a:spcBef>
        <a:spcAft>
          <a:spcPct val="0"/>
        </a:spcAft>
        <a:buClr>
          <a:schemeClr val="accent1"/>
        </a:buClr>
        <a:buSzPct val="85000"/>
        <a:buFont typeface="Arial" charset="0"/>
        <a:buChar char="•"/>
        <a:defRPr sz="2000" kern="1200">
          <a:solidFill>
            <a:schemeClr val="tx1"/>
          </a:solidFill>
          <a:latin typeface="Calibri" panose="020F0502020204030204" pitchFamily="34" charset="0"/>
          <a:ea typeface="+mn-ea"/>
          <a:cs typeface="+mn-cs"/>
        </a:defRPr>
      </a:lvl2pPr>
      <a:lvl3pPr marL="730250" indent="-182563" algn="l" rtl="0" eaLnBrk="1" fontAlgn="base" hangingPunct="1">
        <a:spcBef>
          <a:spcPct val="20000"/>
        </a:spcBef>
        <a:spcAft>
          <a:spcPct val="0"/>
        </a:spcAft>
        <a:buClr>
          <a:schemeClr val="accent1"/>
        </a:buClr>
        <a:buSzPct val="90000"/>
        <a:buFont typeface="Arial" charset="0"/>
        <a:buChar char="•"/>
        <a:defRPr kern="1200">
          <a:solidFill>
            <a:schemeClr val="tx1"/>
          </a:solidFill>
          <a:latin typeface="Calibri" panose="020F0502020204030204" pitchFamily="34" charset="0"/>
          <a:ea typeface="+mn-ea"/>
          <a:cs typeface="+mn-cs"/>
        </a:defRPr>
      </a:lvl3pPr>
      <a:lvl4pPr marL="1004888" indent="-182563" algn="l" rtl="0" eaLnBrk="1" fontAlgn="base" hangingPunct="1">
        <a:spcBef>
          <a:spcPct val="20000"/>
        </a:spcBef>
        <a:spcAft>
          <a:spcPct val="0"/>
        </a:spcAft>
        <a:buClr>
          <a:schemeClr val="accent1"/>
        </a:buClr>
        <a:buFont typeface="Arial" charset="0"/>
        <a:buChar char="•"/>
        <a:defRPr sz="1600" kern="1200">
          <a:solidFill>
            <a:schemeClr val="tx1"/>
          </a:solidFill>
          <a:latin typeface="Calibri" panose="020F0502020204030204" pitchFamily="34" charset="0"/>
          <a:ea typeface="+mn-ea"/>
          <a:cs typeface="+mn-cs"/>
        </a:defRPr>
      </a:lvl4pPr>
      <a:lvl5pPr marL="1187450" indent="-136525" algn="l" rtl="0" eaLnBrk="1" fontAlgn="base" hangingPunct="1">
        <a:spcBef>
          <a:spcPct val="20000"/>
        </a:spcBef>
        <a:spcAft>
          <a:spcPct val="0"/>
        </a:spcAft>
        <a:buClr>
          <a:schemeClr val="accent1"/>
        </a:buClr>
        <a:buSzPct val="100000"/>
        <a:buFont typeface="Arial" charset="0"/>
        <a:buChar char="•"/>
        <a:defRPr sz="1400" kern="1200">
          <a:solidFill>
            <a:schemeClr val="tx1"/>
          </a:solidFill>
          <a:latin typeface="Calibri" panose="020F0502020204030204" pitchFamily="34" charset="0"/>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0" name="Rectangle 9"/>
          <p:cNvSpPr/>
          <p:nvPr/>
        </p:nvSpPr>
        <p:spPr>
          <a:xfrm>
            <a:off x="0" y="220663"/>
            <a:ext cx="9144000" cy="2286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a:defRPr/>
            </a:pPr>
            <a:endParaRPr lang="en-US" dirty="0">
              <a:solidFill>
                <a:srgbClr val="FFFFFF"/>
              </a:solidFill>
            </a:endParaRPr>
          </a:p>
        </p:txBody>
      </p:sp>
      <p:sp>
        <p:nvSpPr>
          <p:cNvPr id="2" name="Title Placeholder 1"/>
          <p:cNvSpPr>
            <a:spLocks noGrp="1"/>
          </p:cNvSpPr>
          <p:nvPr>
            <p:ph type="title"/>
          </p:nvPr>
        </p:nvSpPr>
        <p:spPr>
          <a:xfrm>
            <a:off x="457200" y="533400"/>
            <a:ext cx="8229600" cy="99060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4100" name="Text Placeholder 2"/>
          <p:cNvSpPr>
            <a:spLocks noGrp="1"/>
          </p:cNvSpPr>
          <p:nvPr>
            <p:ph type="body" idx="1"/>
          </p:nvPr>
        </p:nvSpPr>
        <p:spPr bwMode="auto">
          <a:xfrm>
            <a:off x="457200" y="1600200"/>
            <a:ext cx="8229600" cy="48768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endParaRPr lang="en-US" altLang="en-US" dirty="0"/>
          </a:p>
        </p:txBody>
      </p:sp>
      <p:sp>
        <p:nvSpPr>
          <p:cNvPr id="7" name="Rectangle 6"/>
          <p:cNvSpPr/>
          <p:nvPr/>
        </p:nvSpPr>
        <p:spPr>
          <a:xfrm>
            <a:off x="0" y="0"/>
            <a:ext cx="9144000" cy="3651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a:defRPr/>
            </a:pPr>
            <a:endParaRPr lang="en-US" dirty="0">
              <a:solidFill>
                <a:srgbClr val="FFFFFF"/>
              </a:solidFill>
            </a:endParaRPr>
          </a:p>
        </p:txBody>
      </p:sp>
      <p:sp>
        <p:nvSpPr>
          <p:cNvPr id="4" name="Date Placeholder 3"/>
          <p:cNvSpPr>
            <a:spLocks noGrp="1"/>
          </p:cNvSpPr>
          <p:nvPr>
            <p:ph type="dt" sz="half" idx="2"/>
          </p:nvPr>
        </p:nvSpPr>
        <p:spPr>
          <a:xfrm>
            <a:off x="457200" y="19050"/>
            <a:ext cx="2895600" cy="328613"/>
          </a:xfrm>
          <a:prstGeom prst="rect">
            <a:avLst/>
          </a:prstGeom>
        </p:spPr>
        <p:txBody>
          <a:bodyPr vert="horz" lIns="91440" tIns="45720" rIns="91440" bIns="45720" rtlCol="0" anchor="ctr"/>
          <a:lstStyle>
            <a:lvl1pPr algn="l">
              <a:defRPr sz="1200">
                <a:solidFill>
                  <a:srgbClr val="FFFFFF"/>
                </a:solidFill>
              </a:defRPr>
            </a:lvl1pPr>
          </a:lstStyle>
          <a:p>
            <a:pPr defTabSz="457200"/>
            <a:fld id="{4553C4AB-E34A-354F-8CDE-943FCEBEB1F2}" type="datetimeFigureOut">
              <a:rPr lang="en-US" smtClean="0"/>
              <a:pPr defTabSz="457200"/>
              <a:t>1/7/2020</a:t>
            </a:fld>
            <a:endParaRPr lang="en-US" dirty="0"/>
          </a:p>
        </p:txBody>
      </p:sp>
      <p:sp>
        <p:nvSpPr>
          <p:cNvPr id="5" name="Footer Placeholder 4"/>
          <p:cNvSpPr>
            <a:spLocks noGrp="1"/>
          </p:cNvSpPr>
          <p:nvPr>
            <p:ph type="ftr" sz="quarter" idx="3"/>
          </p:nvPr>
        </p:nvSpPr>
        <p:spPr>
          <a:xfrm>
            <a:off x="3429000" y="19050"/>
            <a:ext cx="4114800" cy="328613"/>
          </a:xfrm>
          <a:prstGeom prst="rect">
            <a:avLst/>
          </a:prstGeom>
        </p:spPr>
        <p:txBody>
          <a:bodyPr vert="horz" lIns="91440" tIns="45720" rIns="91440" bIns="45720" rtlCol="0" anchor="ctr"/>
          <a:lstStyle>
            <a:lvl1pPr algn="ctr">
              <a:defRPr sz="1200">
                <a:solidFill>
                  <a:srgbClr val="FFFFFF"/>
                </a:solidFill>
              </a:defRPr>
            </a:lvl1pPr>
          </a:lstStyle>
          <a:p>
            <a:pPr defTabSz="457200"/>
            <a:endParaRPr lang="en-US" dirty="0"/>
          </a:p>
        </p:txBody>
      </p:sp>
      <p:sp>
        <p:nvSpPr>
          <p:cNvPr id="6" name="Slide Number Placeholder 5"/>
          <p:cNvSpPr>
            <a:spLocks noGrp="1"/>
          </p:cNvSpPr>
          <p:nvPr>
            <p:ph type="sldNum" sz="quarter" idx="4"/>
          </p:nvPr>
        </p:nvSpPr>
        <p:spPr>
          <a:xfrm>
            <a:off x="7620000" y="19050"/>
            <a:ext cx="1066800" cy="328613"/>
          </a:xfrm>
          <a:prstGeom prst="rect">
            <a:avLst/>
          </a:prstGeom>
        </p:spPr>
        <p:txBody>
          <a:bodyPr vert="horz" lIns="91440" tIns="45720" rIns="91440" bIns="45720" rtlCol="0" anchor="ctr"/>
          <a:lstStyle>
            <a:lvl1pPr algn="l">
              <a:defRPr sz="1400" b="1">
                <a:solidFill>
                  <a:srgbClr val="FFFFFF"/>
                </a:solidFill>
              </a:defRPr>
            </a:lvl1pPr>
          </a:lstStyle>
          <a:p>
            <a:pPr defTabSz="457200"/>
            <a:fld id="{ADC91B2B-8558-1E4B-8886-2054566C95DE}" type="slidenum">
              <a:rPr lang="en-US" smtClean="0"/>
              <a:pPr defTabSz="457200"/>
              <a:t>‹#›</a:t>
            </a:fld>
            <a:endParaRPr lang="en-US" dirty="0"/>
          </a:p>
        </p:txBody>
      </p:sp>
    </p:spTree>
    <p:extLst>
      <p:ext uri="{BB962C8B-B14F-4D97-AF65-F5344CB8AC3E}">
        <p14:creationId xmlns:p14="http://schemas.microsoft.com/office/powerpoint/2010/main" val="2037016466"/>
      </p:ext>
    </p:extLst>
  </p:cSld>
  <p:clrMap bg1="lt1" tx1="dk1" bg2="lt2" tx2="dk2" accent1="accent1" accent2="accent2" accent3="accent3" accent4="accent4" accent5="accent5" accent6="accent6" hlink="hlink" folHlink="folHlink"/>
  <p:sldLayoutIdLst>
    <p:sldLayoutId id="2147483699" r:id="rId1"/>
    <p:sldLayoutId id="2147483718" r:id="rId2"/>
  </p:sldLayoutIdLst>
  <p:txStyles>
    <p:titleStyle>
      <a:lvl1pPr algn="l" rtl="0" eaLnBrk="1" fontAlgn="base" hangingPunct="1">
        <a:spcBef>
          <a:spcPct val="0"/>
        </a:spcBef>
        <a:spcAft>
          <a:spcPct val="0"/>
        </a:spcAft>
        <a:defRPr sz="4000" b="0" i="0" u="none" kern="1200" spc="-100">
          <a:solidFill>
            <a:schemeClr val="tx2"/>
          </a:solidFill>
          <a:latin typeface="Calibri" panose="020F0502020204030204" pitchFamily="34" charset="0"/>
          <a:ea typeface="+mj-ea"/>
          <a:cs typeface="+mj-cs"/>
        </a:defRPr>
      </a:lvl1pPr>
      <a:lvl2pPr algn="l" rtl="0" eaLnBrk="1" fontAlgn="base" hangingPunct="1">
        <a:spcBef>
          <a:spcPct val="0"/>
        </a:spcBef>
        <a:spcAft>
          <a:spcPct val="0"/>
        </a:spcAft>
        <a:defRPr sz="4000">
          <a:solidFill>
            <a:schemeClr val="tx2"/>
          </a:solidFill>
          <a:latin typeface="Arial" charset="0"/>
        </a:defRPr>
      </a:lvl2pPr>
      <a:lvl3pPr algn="l" rtl="0" eaLnBrk="1" fontAlgn="base" hangingPunct="1">
        <a:spcBef>
          <a:spcPct val="0"/>
        </a:spcBef>
        <a:spcAft>
          <a:spcPct val="0"/>
        </a:spcAft>
        <a:defRPr sz="4000">
          <a:solidFill>
            <a:schemeClr val="tx2"/>
          </a:solidFill>
          <a:latin typeface="Arial" charset="0"/>
        </a:defRPr>
      </a:lvl3pPr>
      <a:lvl4pPr algn="l" rtl="0" eaLnBrk="1" fontAlgn="base" hangingPunct="1">
        <a:spcBef>
          <a:spcPct val="0"/>
        </a:spcBef>
        <a:spcAft>
          <a:spcPct val="0"/>
        </a:spcAft>
        <a:defRPr sz="4000">
          <a:solidFill>
            <a:schemeClr val="tx2"/>
          </a:solidFill>
          <a:latin typeface="Arial" charset="0"/>
        </a:defRPr>
      </a:lvl4pPr>
      <a:lvl5pPr algn="l" rtl="0" eaLnBrk="1" fontAlgn="base" hangingPunct="1">
        <a:spcBef>
          <a:spcPct val="0"/>
        </a:spcBef>
        <a:spcAft>
          <a:spcPct val="0"/>
        </a:spcAft>
        <a:defRPr sz="4000">
          <a:solidFill>
            <a:schemeClr val="tx2"/>
          </a:solidFill>
          <a:latin typeface="Arial" charset="0"/>
        </a:defRPr>
      </a:lvl5pPr>
      <a:lvl6pPr marL="457200" algn="l" rtl="0" eaLnBrk="1" fontAlgn="base" hangingPunct="1">
        <a:spcBef>
          <a:spcPct val="0"/>
        </a:spcBef>
        <a:spcAft>
          <a:spcPct val="0"/>
        </a:spcAft>
        <a:defRPr sz="4000">
          <a:solidFill>
            <a:schemeClr val="tx2"/>
          </a:solidFill>
          <a:latin typeface="Arial" charset="0"/>
        </a:defRPr>
      </a:lvl6pPr>
      <a:lvl7pPr marL="914400" algn="l" rtl="0" eaLnBrk="1" fontAlgn="base" hangingPunct="1">
        <a:spcBef>
          <a:spcPct val="0"/>
        </a:spcBef>
        <a:spcAft>
          <a:spcPct val="0"/>
        </a:spcAft>
        <a:defRPr sz="4000">
          <a:solidFill>
            <a:schemeClr val="tx2"/>
          </a:solidFill>
          <a:latin typeface="Arial" charset="0"/>
        </a:defRPr>
      </a:lvl7pPr>
      <a:lvl8pPr marL="1371600" algn="l" rtl="0" eaLnBrk="1" fontAlgn="base" hangingPunct="1">
        <a:spcBef>
          <a:spcPct val="0"/>
        </a:spcBef>
        <a:spcAft>
          <a:spcPct val="0"/>
        </a:spcAft>
        <a:defRPr sz="4000">
          <a:solidFill>
            <a:schemeClr val="tx2"/>
          </a:solidFill>
          <a:latin typeface="Arial" charset="0"/>
        </a:defRPr>
      </a:lvl8pPr>
      <a:lvl9pPr marL="1828800" algn="l" rtl="0" eaLnBrk="1" fontAlgn="base" hangingPunct="1">
        <a:spcBef>
          <a:spcPct val="0"/>
        </a:spcBef>
        <a:spcAft>
          <a:spcPct val="0"/>
        </a:spcAft>
        <a:defRPr sz="4000">
          <a:solidFill>
            <a:schemeClr val="tx2"/>
          </a:solidFill>
          <a:latin typeface="Arial" charset="0"/>
        </a:defRPr>
      </a:lvl9pPr>
    </p:titleStyle>
    <p:bodyStyle>
      <a:lvl1pPr marL="182563" indent="-182563" algn="l" rtl="0" eaLnBrk="1" fontAlgn="base" hangingPunct="1">
        <a:spcBef>
          <a:spcPct val="20000"/>
        </a:spcBef>
        <a:spcAft>
          <a:spcPct val="0"/>
        </a:spcAft>
        <a:buClr>
          <a:schemeClr val="accent1"/>
        </a:buClr>
        <a:buSzPct val="85000"/>
        <a:buFont typeface="Arial" charset="0"/>
        <a:buChar char="•"/>
        <a:defRPr sz="2400" kern="1200">
          <a:solidFill>
            <a:schemeClr val="tx1"/>
          </a:solidFill>
          <a:latin typeface="Calibri" panose="020F0502020204030204" pitchFamily="34" charset="0"/>
          <a:ea typeface="+mn-ea"/>
          <a:cs typeface="+mn-cs"/>
        </a:defRPr>
      </a:lvl1pPr>
      <a:lvl2pPr marL="457200" indent="-182563" algn="l" rtl="0" eaLnBrk="1" fontAlgn="base" hangingPunct="1">
        <a:spcBef>
          <a:spcPct val="20000"/>
        </a:spcBef>
        <a:spcAft>
          <a:spcPct val="0"/>
        </a:spcAft>
        <a:buClr>
          <a:schemeClr val="accent1"/>
        </a:buClr>
        <a:buSzPct val="85000"/>
        <a:buFont typeface="Arial" charset="0"/>
        <a:buChar char="•"/>
        <a:defRPr sz="2000" kern="1200">
          <a:solidFill>
            <a:schemeClr val="tx1"/>
          </a:solidFill>
          <a:latin typeface="Calibri" panose="020F0502020204030204" pitchFamily="34" charset="0"/>
          <a:ea typeface="+mn-ea"/>
          <a:cs typeface="+mn-cs"/>
        </a:defRPr>
      </a:lvl2pPr>
      <a:lvl3pPr marL="730250" indent="-182563" algn="l" rtl="0" eaLnBrk="1" fontAlgn="base" hangingPunct="1">
        <a:spcBef>
          <a:spcPct val="20000"/>
        </a:spcBef>
        <a:spcAft>
          <a:spcPct val="0"/>
        </a:spcAft>
        <a:buClr>
          <a:schemeClr val="accent1"/>
        </a:buClr>
        <a:buSzPct val="90000"/>
        <a:buFont typeface="Arial" charset="0"/>
        <a:buChar char="•"/>
        <a:defRPr kern="1200">
          <a:solidFill>
            <a:schemeClr val="tx1"/>
          </a:solidFill>
          <a:latin typeface="Calibri" panose="020F0502020204030204" pitchFamily="34" charset="0"/>
          <a:ea typeface="+mn-ea"/>
          <a:cs typeface="+mn-cs"/>
        </a:defRPr>
      </a:lvl3pPr>
      <a:lvl4pPr marL="1004888" indent="-182563" algn="l" rtl="0" eaLnBrk="1" fontAlgn="base" hangingPunct="1">
        <a:spcBef>
          <a:spcPct val="20000"/>
        </a:spcBef>
        <a:spcAft>
          <a:spcPct val="0"/>
        </a:spcAft>
        <a:buClr>
          <a:schemeClr val="accent1"/>
        </a:buClr>
        <a:buFont typeface="Arial" charset="0"/>
        <a:buChar char="•"/>
        <a:defRPr sz="1600" kern="1200">
          <a:solidFill>
            <a:schemeClr val="tx1"/>
          </a:solidFill>
          <a:latin typeface="Calibri" panose="020F0502020204030204" pitchFamily="34" charset="0"/>
          <a:ea typeface="+mn-ea"/>
          <a:cs typeface="+mn-cs"/>
        </a:defRPr>
      </a:lvl4pPr>
      <a:lvl5pPr marL="1187450" indent="-136525" algn="l" rtl="0" eaLnBrk="1" fontAlgn="base" hangingPunct="1">
        <a:spcBef>
          <a:spcPct val="20000"/>
        </a:spcBef>
        <a:spcAft>
          <a:spcPct val="0"/>
        </a:spcAft>
        <a:buClr>
          <a:schemeClr val="accent1"/>
        </a:buClr>
        <a:buSzPct val="100000"/>
        <a:buFont typeface="Arial" charset="0"/>
        <a:buChar char="•"/>
        <a:defRPr sz="1400" kern="1200">
          <a:solidFill>
            <a:schemeClr val="tx1"/>
          </a:solidFill>
          <a:latin typeface="Calibri" panose="020F0502020204030204" pitchFamily="34" charset="0"/>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0" name="Rectangle 9"/>
          <p:cNvSpPr/>
          <p:nvPr/>
        </p:nvSpPr>
        <p:spPr>
          <a:xfrm>
            <a:off x="0" y="220663"/>
            <a:ext cx="9144000" cy="2286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a:defRPr/>
            </a:pPr>
            <a:endParaRPr lang="en-US" dirty="0">
              <a:solidFill>
                <a:srgbClr val="FFFFFF"/>
              </a:solidFill>
            </a:endParaRPr>
          </a:p>
        </p:txBody>
      </p:sp>
      <p:sp>
        <p:nvSpPr>
          <p:cNvPr id="2" name="Title Placeholder 1"/>
          <p:cNvSpPr>
            <a:spLocks noGrp="1"/>
          </p:cNvSpPr>
          <p:nvPr>
            <p:ph type="title"/>
          </p:nvPr>
        </p:nvSpPr>
        <p:spPr>
          <a:xfrm>
            <a:off x="457200" y="533400"/>
            <a:ext cx="8229600" cy="99060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4100" name="Text Placeholder 2"/>
          <p:cNvSpPr>
            <a:spLocks noGrp="1"/>
          </p:cNvSpPr>
          <p:nvPr>
            <p:ph type="body" idx="1"/>
          </p:nvPr>
        </p:nvSpPr>
        <p:spPr bwMode="auto">
          <a:xfrm>
            <a:off x="457200" y="1600200"/>
            <a:ext cx="8229600" cy="48768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endParaRPr lang="en-US" altLang="en-US" dirty="0"/>
          </a:p>
        </p:txBody>
      </p:sp>
      <p:sp>
        <p:nvSpPr>
          <p:cNvPr id="7" name="Rectangle 6"/>
          <p:cNvSpPr/>
          <p:nvPr/>
        </p:nvSpPr>
        <p:spPr>
          <a:xfrm>
            <a:off x="0" y="0"/>
            <a:ext cx="9144000" cy="3651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a:defRPr/>
            </a:pPr>
            <a:endParaRPr lang="en-US" dirty="0">
              <a:solidFill>
                <a:srgbClr val="FFFFFF"/>
              </a:solidFill>
            </a:endParaRPr>
          </a:p>
        </p:txBody>
      </p:sp>
      <p:sp>
        <p:nvSpPr>
          <p:cNvPr id="4" name="Date Placeholder 3"/>
          <p:cNvSpPr>
            <a:spLocks noGrp="1"/>
          </p:cNvSpPr>
          <p:nvPr>
            <p:ph type="dt" sz="half" idx="2"/>
          </p:nvPr>
        </p:nvSpPr>
        <p:spPr>
          <a:xfrm>
            <a:off x="457200" y="19050"/>
            <a:ext cx="2895600" cy="328613"/>
          </a:xfrm>
          <a:prstGeom prst="rect">
            <a:avLst/>
          </a:prstGeom>
        </p:spPr>
        <p:txBody>
          <a:bodyPr vert="horz" lIns="91440" tIns="45720" rIns="91440" bIns="45720" rtlCol="0" anchor="ctr"/>
          <a:lstStyle>
            <a:lvl1pPr algn="l">
              <a:defRPr sz="1200">
                <a:solidFill>
                  <a:srgbClr val="FFFFFF"/>
                </a:solidFill>
              </a:defRPr>
            </a:lvl1pPr>
          </a:lstStyle>
          <a:p>
            <a:pPr defTabSz="457200"/>
            <a:fld id="{4553C4AB-E34A-354F-8CDE-943FCEBEB1F2}" type="datetimeFigureOut">
              <a:rPr lang="en-US" smtClean="0"/>
              <a:pPr defTabSz="457200"/>
              <a:t>1/7/2020</a:t>
            </a:fld>
            <a:endParaRPr lang="en-US" dirty="0"/>
          </a:p>
        </p:txBody>
      </p:sp>
      <p:sp>
        <p:nvSpPr>
          <p:cNvPr id="5" name="Footer Placeholder 4"/>
          <p:cNvSpPr>
            <a:spLocks noGrp="1"/>
          </p:cNvSpPr>
          <p:nvPr>
            <p:ph type="ftr" sz="quarter" idx="3"/>
          </p:nvPr>
        </p:nvSpPr>
        <p:spPr>
          <a:xfrm>
            <a:off x="3429000" y="19050"/>
            <a:ext cx="4114800" cy="328613"/>
          </a:xfrm>
          <a:prstGeom prst="rect">
            <a:avLst/>
          </a:prstGeom>
        </p:spPr>
        <p:txBody>
          <a:bodyPr vert="horz" lIns="91440" tIns="45720" rIns="91440" bIns="45720" rtlCol="0" anchor="ctr"/>
          <a:lstStyle>
            <a:lvl1pPr algn="ctr">
              <a:defRPr sz="1200">
                <a:solidFill>
                  <a:srgbClr val="FFFFFF"/>
                </a:solidFill>
              </a:defRPr>
            </a:lvl1pPr>
          </a:lstStyle>
          <a:p>
            <a:pPr defTabSz="457200"/>
            <a:endParaRPr lang="en-US" dirty="0"/>
          </a:p>
        </p:txBody>
      </p:sp>
      <p:sp>
        <p:nvSpPr>
          <p:cNvPr id="6" name="Slide Number Placeholder 5"/>
          <p:cNvSpPr>
            <a:spLocks noGrp="1"/>
          </p:cNvSpPr>
          <p:nvPr>
            <p:ph type="sldNum" sz="quarter" idx="4"/>
          </p:nvPr>
        </p:nvSpPr>
        <p:spPr>
          <a:xfrm>
            <a:off x="7620000" y="19050"/>
            <a:ext cx="1066800" cy="328613"/>
          </a:xfrm>
          <a:prstGeom prst="rect">
            <a:avLst/>
          </a:prstGeom>
        </p:spPr>
        <p:txBody>
          <a:bodyPr vert="horz" lIns="91440" tIns="45720" rIns="91440" bIns="45720" rtlCol="0" anchor="ctr"/>
          <a:lstStyle>
            <a:lvl1pPr algn="l">
              <a:defRPr sz="1400" b="1">
                <a:solidFill>
                  <a:srgbClr val="FFFFFF"/>
                </a:solidFill>
              </a:defRPr>
            </a:lvl1pPr>
          </a:lstStyle>
          <a:p>
            <a:pPr defTabSz="457200"/>
            <a:fld id="{ADC91B2B-8558-1E4B-8886-2054566C95DE}" type="slidenum">
              <a:rPr lang="en-US" smtClean="0"/>
              <a:pPr defTabSz="457200"/>
              <a:t>‹#›</a:t>
            </a:fld>
            <a:endParaRPr lang="en-US" dirty="0"/>
          </a:p>
        </p:txBody>
      </p:sp>
    </p:spTree>
    <p:extLst>
      <p:ext uri="{BB962C8B-B14F-4D97-AF65-F5344CB8AC3E}">
        <p14:creationId xmlns:p14="http://schemas.microsoft.com/office/powerpoint/2010/main" val="3191016876"/>
      </p:ext>
    </p:extLst>
  </p:cSld>
  <p:clrMap bg1="lt1" tx1="dk1" bg2="lt2" tx2="dk2" accent1="accent1" accent2="accent2" accent3="accent3" accent4="accent4" accent5="accent5" accent6="accent6" hlink="hlink" folHlink="folHlink"/>
  <p:sldLayoutIdLst>
    <p:sldLayoutId id="2147483701" r:id="rId1"/>
  </p:sldLayoutIdLst>
  <p:txStyles>
    <p:titleStyle>
      <a:lvl1pPr algn="l" rtl="0" eaLnBrk="1" fontAlgn="base" hangingPunct="1">
        <a:spcBef>
          <a:spcPct val="0"/>
        </a:spcBef>
        <a:spcAft>
          <a:spcPct val="0"/>
        </a:spcAft>
        <a:defRPr sz="4000" b="0" i="0" u="none" kern="1200" spc="-100">
          <a:solidFill>
            <a:schemeClr val="tx2"/>
          </a:solidFill>
          <a:latin typeface="Calibri" panose="020F0502020204030204" pitchFamily="34" charset="0"/>
          <a:ea typeface="+mj-ea"/>
          <a:cs typeface="+mj-cs"/>
        </a:defRPr>
      </a:lvl1pPr>
      <a:lvl2pPr algn="l" rtl="0" eaLnBrk="1" fontAlgn="base" hangingPunct="1">
        <a:spcBef>
          <a:spcPct val="0"/>
        </a:spcBef>
        <a:spcAft>
          <a:spcPct val="0"/>
        </a:spcAft>
        <a:defRPr sz="4000">
          <a:solidFill>
            <a:schemeClr val="tx2"/>
          </a:solidFill>
          <a:latin typeface="Arial" charset="0"/>
        </a:defRPr>
      </a:lvl2pPr>
      <a:lvl3pPr algn="l" rtl="0" eaLnBrk="1" fontAlgn="base" hangingPunct="1">
        <a:spcBef>
          <a:spcPct val="0"/>
        </a:spcBef>
        <a:spcAft>
          <a:spcPct val="0"/>
        </a:spcAft>
        <a:defRPr sz="4000">
          <a:solidFill>
            <a:schemeClr val="tx2"/>
          </a:solidFill>
          <a:latin typeface="Arial" charset="0"/>
        </a:defRPr>
      </a:lvl3pPr>
      <a:lvl4pPr algn="l" rtl="0" eaLnBrk="1" fontAlgn="base" hangingPunct="1">
        <a:spcBef>
          <a:spcPct val="0"/>
        </a:spcBef>
        <a:spcAft>
          <a:spcPct val="0"/>
        </a:spcAft>
        <a:defRPr sz="4000">
          <a:solidFill>
            <a:schemeClr val="tx2"/>
          </a:solidFill>
          <a:latin typeface="Arial" charset="0"/>
        </a:defRPr>
      </a:lvl4pPr>
      <a:lvl5pPr algn="l" rtl="0" eaLnBrk="1" fontAlgn="base" hangingPunct="1">
        <a:spcBef>
          <a:spcPct val="0"/>
        </a:spcBef>
        <a:spcAft>
          <a:spcPct val="0"/>
        </a:spcAft>
        <a:defRPr sz="4000">
          <a:solidFill>
            <a:schemeClr val="tx2"/>
          </a:solidFill>
          <a:latin typeface="Arial" charset="0"/>
        </a:defRPr>
      </a:lvl5pPr>
      <a:lvl6pPr marL="457200" algn="l" rtl="0" eaLnBrk="1" fontAlgn="base" hangingPunct="1">
        <a:spcBef>
          <a:spcPct val="0"/>
        </a:spcBef>
        <a:spcAft>
          <a:spcPct val="0"/>
        </a:spcAft>
        <a:defRPr sz="4000">
          <a:solidFill>
            <a:schemeClr val="tx2"/>
          </a:solidFill>
          <a:latin typeface="Arial" charset="0"/>
        </a:defRPr>
      </a:lvl6pPr>
      <a:lvl7pPr marL="914400" algn="l" rtl="0" eaLnBrk="1" fontAlgn="base" hangingPunct="1">
        <a:spcBef>
          <a:spcPct val="0"/>
        </a:spcBef>
        <a:spcAft>
          <a:spcPct val="0"/>
        </a:spcAft>
        <a:defRPr sz="4000">
          <a:solidFill>
            <a:schemeClr val="tx2"/>
          </a:solidFill>
          <a:latin typeface="Arial" charset="0"/>
        </a:defRPr>
      </a:lvl7pPr>
      <a:lvl8pPr marL="1371600" algn="l" rtl="0" eaLnBrk="1" fontAlgn="base" hangingPunct="1">
        <a:spcBef>
          <a:spcPct val="0"/>
        </a:spcBef>
        <a:spcAft>
          <a:spcPct val="0"/>
        </a:spcAft>
        <a:defRPr sz="4000">
          <a:solidFill>
            <a:schemeClr val="tx2"/>
          </a:solidFill>
          <a:latin typeface="Arial" charset="0"/>
        </a:defRPr>
      </a:lvl8pPr>
      <a:lvl9pPr marL="1828800" algn="l" rtl="0" eaLnBrk="1" fontAlgn="base" hangingPunct="1">
        <a:spcBef>
          <a:spcPct val="0"/>
        </a:spcBef>
        <a:spcAft>
          <a:spcPct val="0"/>
        </a:spcAft>
        <a:defRPr sz="4000">
          <a:solidFill>
            <a:schemeClr val="tx2"/>
          </a:solidFill>
          <a:latin typeface="Arial" charset="0"/>
        </a:defRPr>
      </a:lvl9pPr>
    </p:titleStyle>
    <p:bodyStyle>
      <a:lvl1pPr marL="182563" indent="-182563" algn="l" rtl="0" eaLnBrk="1" fontAlgn="base" hangingPunct="1">
        <a:spcBef>
          <a:spcPct val="20000"/>
        </a:spcBef>
        <a:spcAft>
          <a:spcPct val="0"/>
        </a:spcAft>
        <a:buClr>
          <a:schemeClr val="accent1"/>
        </a:buClr>
        <a:buSzPct val="85000"/>
        <a:buFont typeface="Arial" charset="0"/>
        <a:buChar char="•"/>
        <a:defRPr sz="2400" kern="1200">
          <a:solidFill>
            <a:schemeClr val="tx1"/>
          </a:solidFill>
          <a:latin typeface="Calibri" panose="020F0502020204030204" pitchFamily="34" charset="0"/>
          <a:ea typeface="+mn-ea"/>
          <a:cs typeface="+mn-cs"/>
        </a:defRPr>
      </a:lvl1pPr>
      <a:lvl2pPr marL="457200" indent="-182563" algn="l" rtl="0" eaLnBrk="1" fontAlgn="base" hangingPunct="1">
        <a:spcBef>
          <a:spcPct val="20000"/>
        </a:spcBef>
        <a:spcAft>
          <a:spcPct val="0"/>
        </a:spcAft>
        <a:buClr>
          <a:schemeClr val="accent1"/>
        </a:buClr>
        <a:buSzPct val="85000"/>
        <a:buFont typeface="Arial" charset="0"/>
        <a:buChar char="•"/>
        <a:defRPr sz="2000" kern="1200">
          <a:solidFill>
            <a:schemeClr val="tx1"/>
          </a:solidFill>
          <a:latin typeface="Calibri" panose="020F0502020204030204" pitchFamily="34" charset="0"/>
          <a:ea typeface="+mn-ea"/>
          <a:cs typeface="+mn-cs"/>
        </a:defRPr>
      </a:lvl2pPr>
      <a:lvl3pPr marL="730250" indent="-182563" algn="l" rtl="0" eaLnBrk="1" fontAlgn="base" hangingPunct="1">
        <a:spcBef>
          <a:spcPct val="20000"/>
        </a:spcBef>
        <a:spcAft>
          <a:spcPct val="0"/>
        </a:spcAft>
        <a:buClr>
          <a:schemeClr val="accent1"/>
        </a:buClr>
        <a:buSzPct val="90000"/>
        <a:buFont typeface="Arial" charset="0"/>
        <a:buChar char="•"/>
        <a:defRPr kern="1200">
          <a:solidFill>
            <a:schemeClr val="tx1"/>
          </a:solidFill>
          <a:latin typeface="Calibri" panose="020F0502020204030204" pitchFamily="34" charset="0"/>
          <a:ea typeface="+mn-ea"/>
          <a:cs typeface="+mn-cs"/>
        </a:defRPr>
      </a:lvl3pPr>
      <a:lvl4pPr marL="1004888" indent="-182563" algn="l" rtl="0" eaLnBrk="1" fontAlgn="base" hangingPunct="1">
        <a:spcBef>
          <a:spcPct val="20000"/>
        </a:spcBef>
        <a:spcAft>
          <a:spcPct val="0"/>
        </a:spcAft>
        <a:buClr>
          <a:schemeClr val="accent1"/>
        </a:buClr>
        <a:buFont typeface="Arial" charset="0"/>
        <a:buChar char="•"/>
        <a:defRPr sz="1600" kern="1200">
          <a:solidFill>
            <a:schemeClr val="tx1"/>
          </a:solidFill>
          <a:latin typeface="Calibri" panose="020F0502020204030204" pitchFamily="34" charset="0"/>
          <a:ea typeface="+mn-ea"/>
          <a:cs typeface="+mn-cs"/>
        </a:defRPr>
      </a:lvl4pPr>
      <a:lvl5pPr marL="1187450" indent="-136525" algn="l" rtl="0" eaLnBrk="1" fontAlgn="base" hangingPunct="1">
        <a:spcBef>
          <a:spcPct val="20000"/>
        </a:spcBef>
        <a:spcAft>
          <a:spcPct val="0"/>
        </a:spcAft>
        <a:buClr>
          <a:schemeClr val="accent1"/>
        </a:buClr>
        <a:buSzPct val="100000"/>
        <a:buFont typeface="Arial" charset="0"/>
        <a:buChar char="•"/>
        <a:defRPr sz="1400" kern="1200">
          <a:solidFill>
            <a:schemeClr val="tx1"/>
          </a:solidFill>
          <a:latin typeface="Calibri" panose="020F0502020204030204" pitchFamily="34" charset="0"/>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7.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0" name="Rectangle 9"/>
          <p:cNvSpPr/>
          <p:nvPr/>
        </p:nvSpPr>
        <p:spPr>
          <a:xfrm>
            <a:off x="0" y="220663"/>
            <a:ext cx="9144000" cy="2286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a:defRPr/>
            </a:pPr>
            <a:endParaRPr lang="en-US" dirty="0">
              <a:solidFill>
                <a:srgbClr val="FFFFFF"/>
              </a:solidFill>
            </a:endParaRPr>
          </a:p>
        </p:txBody>
      </p:sp>
      <p:sp>
        <p:nvSpPr>
          <p:cNvPr id="2" name="Title Placeholder 1"/>
          <p:cNvSpPr>
            <a:spLocks noGrp="1"/>
          </p:cNvSpPr>
          <p:nvPr>
            <p:ph type="title"/>
          </p:nvPr>
        </p:nvSpPr>
        <p:spPr>
          <a:xfrm>
            <a:off x="457200" y="533400"/>
            <a:ext cx="8229600" cy="99060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4100" name="Text Placeholder 2"/>
          <p:cNvSpPr>
            <a:spLocks noGrp="1"/>
          </p:cNvSpPr>
          <p:nvPr>
            <p:ph type="body" idx="1"/>
          </p:nvPr>
        </p:nvSpPr>
        <p:spPr bwMode="auto">
          <a:xfrm>
            <a:off x="457200" y="1600200"/>
            <a:ext cx="8229600" cy="48768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endParaRPr lang="en-US" altLang="en-US" dirty="0"/>
          </a:p>
        </p:txBody>
      </p:sp>
      <p:sp>
        <p:nvSpPr>
          <p:cNvPr id="7" name="Rectangle 6"/>
          <p:cNvSpPr/>
          <p:nvPr/>
        </p:nvSpPr>
        <p:spPr>
          <a:xfrm>
            <a:off x="0" y="0"/>
            <a:ext cx="9144000" cy="3651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a:defRPr/>
            </a:pPr>
            <a:endParaRPr lang="en-US" dirty="0">
              <a:solidFill>
                <a:srgbClr val="FFFFFF"/>
              </a:solidFill>
            </a:endParaRPr>
          </a:p>
        </p:txBody>
      </p:sp>
      <p:sp>
        <p:nvSpPr>
          <p:cNvPr id="4" name="Date Placeholder 3"/>
          <p:cNvSpPr>
            <a:spLocks noGrp="1"/>
          </p:cNvSpPr>
          <p:nvPr>
            <p:ph type="dt" sz="half" idx="2"/>
          </p:nvPr>
        </p:nvSpPr>
        <p:spPr>
          <a:xfrm>
            <a:off x="457200" y="19050"/>
            <a:ext cx="2895600" cy="328613"/>
          </a:xfrm>
          <a:prstGeom prst="rect">
            <a:avLst/>
          </a:prstGeom>
        </p:spPr>
        <p:txBody>
          <a:bodyPr vert="horz" lIns="91440" tIns="45720" rIns="91440" bIns="45720" rtlCol="0" anchor="ctr"/>
          <a:lstStyle>
            <a:lvl1pPr algn="l">
              <a:defRPr sz="1200">
                <a:solidFill>
                  <a:srgbClr val="FFFFFF"/>
                </a:solidFill>
              </a:defRPr>
            </a:lvl1pPr>
          </a:lstStyle>
          <a:p>
            <a:pPr defTabSz="457200"/>
            <a:fld id="{4553C4AB-E34A-354F-8CDE-943FCEBEB1F2}" type="datetimeFigureOut">
              <a:rPr lang="en-US" smtClean="0"/>
              <a:pPr defTabSz="457200"/>
              <a:t>1/7/2020</a:t>
            </a:fld>
            <a:endParaRPr lang="en-US" dirty="0"/>
          </a:p>
        </p:txBody>
      </p:sp>
      <p:sp>
        <p:nvSpPr>
          <p:cNvPr id="5" name="Footer Placeholder 4"/>
          <p:cNvSpPr>
            <a:spLocks noGrp="1"/>
          </p:cNvSpPr>
          <p:nvPr>
            <p:ph type="ftr" sz="quarter" idx="3"/>
          </p:nvPr>
        </p:nvSpPr>
        <p:spPr>
          <a:xfrm>
            <a:off x="3429000" y="19050"/>
            <a:ext cx="4114800" cy="328613"/>
          </a:xfrm>
          <a:prstGeom prst="rect">
            <a:avLst/>
          </a:prstGeom>
        </p:spPr>
        <p:txBody>
          <a:bodyPr vert="horz" lIns="91440" tIns="45720" rIns="91440" bIns="45720" rtlCol="0" anchor="ctr"/>
          <a:lstStyle>
            <a:lvl1pPr algn="ctr">
              <a:defRPr sz="1200">
                <a:solidFill>
                  <a:srgbClr val="FFFFFF"/>
                </a:solidFill>
              </a:defRPr>
            </a:lvl1pPr>
          </a:lstStyle>
          <a:p>
            <a:pPr defTabSz="457200"/>
            <a:endParaRPr lang="en-US" dirty="0"/>
          </a:p>
        </p:txBody>
      </p:sp>
      <p:sp>
        <p:nvSpPr>
          <p:cNvPr id="6" name="Slide Number Placeholder 5"/>
          <p:cNvSpPr>
            <a:spLocks noGrp="1"/>
          </p:cNvSpPr>
          <p:nvPr>
            <p:ph type="sldNum" sz="quarter" idx="4"/>
          </p:nvPr>
        </p:nvSpPr>
        <p:spPr>
          <a:xfrm>
            <a:off x="7620000" y="19050"/>
            <a:ext cx="1066800" cy="328613"/>
          </a:xfrm>
          <a:prstGeom prst="rect">
            <a:avLst/>
          </a:prstGeom>
        </p:spPr>
        <p:txBody>
          <a:bodyPr vert="horz" lIns="91440" tIns="45720" rIns="91440" bIns="45720" rtlCol="0" anchor="ctr"/>
          <a:lstStyle>
            <a:lvl1pPr algn="l">
              <a:defRPr sz="1400" b="1">
                <a:solidFill>
                  <a:srgbClr val="FFFFFF"/>
                </a:solidFill>
              </a:defRPr>
            </a:lvl1pPr>
          </a:lstStyle>
          <a:p>
            <a:pPr defTabSz="457200"/>
            <a:fld id="{ADC91B2B-8558-1E4B-8886-2054566C95DE}" type="slidenum">
              <a:rPr lang="en-US" smtClean="0"/>
              <a:pPr defTabSz="457200"/>
              <a:t>‹#›</a:t>
            </a:fld>
            <a:endParaRPr lang="en-US" dirty="0"/>
          </a:p>
        </p:txBody>
      </p:sp>
    </p:spTree>
    <p:extLst>
      <p:ext uri="{BB962C8B-B14F-4D97-AF65-F5344CB8AC3E}">
        <p14:creationId xmlns:p14="http://schemas.microsoft.com/office/powerpoint/2010/main" val="25047298"/>
      </p:ext>
    </p:extLst>
  </p:cSld>
  <p:clrMap bg1="lt1" tx1="dk1" bg2="lt2" tx2="dk2" accent1="accent1" accent2="accent2" accent3="accent3" accent4="accent4" accent5="accent5" accent6="accent6" hlink="hlink" folHlink="folHlink"/>
  <p:sldLayoutIdLst>
    <p:sldLayoutId id="2147483703" r:id="rId1"/>
  </p:sldLayoutIdLst>
  <p:txStyles>
    <p:titleStyle>
      <a:lvl1pPr algn="l" rtl="0" eaLnBrk="1" fontAlgn="base" hangingPunct="1">
        <a:spcBef>
          <a:spcPct val="0"/>
        </a:spcBef>
        <a:spcAft>
          <a:spcPct val="0"/>
        </a:spcAft>
        <a:defRPr sz="4000" b="0" i="0" u="none" kern="1200" spc="-100">
          <a:solidFill>
            <a:schemeClr val="tx2"/>
          </a:solidFill>
          <a:latin typeface="Calibri" panose="020F0502020204030204" pitchFamily="34" charset="0"/>
          <a:ea typeface="+mj-ea"/>
          <a:cs typeface="+mj-cs"/>
        </a:defRPr>
      </a:lvl1pPr>
      <a:lvl2pPr algn="l" rtl="0" eaLnBrk="1" fontAlgn="base" hangingPunct="1">
        <a:spcBef>
          <a:spcPct val="0"/>
        </a:spcBef>
        <a:spcAft>
          <a:spcPct val="0"/>
        </a:spcAft>
        <a:defRPr sz="4000">
          <a:solidFill>
            <a:schemeClr val="tx2"/>
          </a:solidFill>
          <a:latin typeface="Arial" charset="0"/>
        </a:defRPr>
      </a:lvl2pPr>
      <a:lvl3pPr algn="l" rtl="0" eaLnBrk="1" fontAlgn="base" hangingPunct="1">
        <a:spcBef>
          <a:spcPct val="0"/>
        </a:spcBef>
        <a:spcAft>
          <a:spcPct val="0"/>
        </a:spcAft>
        <a:defRPr sz="4000">
          <a:solidFill>
            <a:schemeClr val="tx2"/>
          </a:solidFill>
          <a:latin typeface="Arial" charset="0"/>
        </a:defRPr>
      </a:lvl3pPr>
      <a:lvl4pPr algn="l" rtl="0" eaLnBrk="1" fontAlgn="base" hangingPunct="1">
        <a:spcBef>
          <a:spcPct val="0"/>
        </a:spcBef>
        <a:spcAft>
          <a:spcPct val="0"/>
        </a:spcAft>
        <a:defRPr sz="4000">
          <a:solidFill>
            <a:schemeClr val="tx2"/>
          </a:solidFill>
          <a:latin typeface="Arial" charset="0"/>
        </a:defRPr>
      </a:lvl4pPr>
      <a:lvl5pPr algn="l" rtl="0" eaLnBrk="1" fontAlgn="base" hangingPunct="1">
        <a:spcBef>
          <a:spcPct val="0"/>
        </a:spcBef>
        <a:spcAft>
          <a:spcPct val="0"/>
        </a:spcAft>
        <a:defRPr sz="4000">
          <a:solidFill>
            <a:schemeClr val="tx2"/>
          </a:solidFill>
          <a:latin typeface="Arial" charset="0"/>
        </a:defRPr>
      </a:lvl5pPr>
      <a:lvl6pPr marL="457200" algn="l" rtl="0" eaLnBrk="1" fontAlgn="base" hangingPunct="1">
        <a:spcBef>
          <a:spcPct val="0"/>
        </a:spcBef>
        <a:spcAft>
          <a:spcPct val="0"/>
        </a:spcAft>
        <a:defRPr sz="4000">
          <a:solidFill>
            <a:schemeClr val="tx2"/>
          </a:solidFill>
          <a:latin typeface="Arial" charset="0"/>
        </a:defRPr>
      </a:lvl6pPr>
      <a:lvl7pPr marL="914400" algn="l" rtl="0" eaLnBrk="1" fontAlgn="base" hangingPunct="1">
        <a:spcBef>
          <a:spcPct val="0"/>
        </a:spcBef>
        <a:spcAft>
          <a:spcPct val="0"/>
        </a:spcAft>
        <a:defRPr sz="4000">
          <a:solidFill>
            <a:schemeClr val="tx2"/>
          </a:solidFill>
          <a:latin typeface="Arial" charset="0"/>
        </a:defRPr>
      </a:lvl7pPr>
      <a:lvl8pPr marL="1371600" algn="l" rtl="0" eaLnBrk="1" fontAlgn="base" hangingPunct="1">
        <a:spcBef>
          <a:spcPct val="0"/>
        </a:spcBef>
        <a:spcAft>
          <a:spcPct val="0"/>
        </a:spcAft>
        <a:defRPr sz="4000">
          <a:solidFill>
            <a:schemeClr val="tx2"/>
          </a:solidFill>
          <a:latin typeface="Arial" charset="0"/>
        </a:defRPr>
      </a:lvl8pPr>
      <a:lvl9pPr marL="1828800" algn="l" rtl="0" eaLnBrk="1" fontAlgn="base" hangingPunct="1">
        <a:spcBef>
          <a:spcPct val="0"/>
        </a:spcBef>
        <a:spcAft>
          <a:spcPct val="0"/>
        </a:spcAft>
        <a:defRPr sz="4000">
          <a:solidFill>
            <a:schemeClr val="tx2"/>
          </a:solidFill>
          <a:latin typeface="Arial" charset="0"/>
        </a:defRPr>
      </a:lvl9pPr>
    </p:titleStyle>
    <p:bodyStyle>
      <a:lvl1pPr marL="182563" indent="-182563" algn="l" rtl="0" eaLnBrk="1" fontAlgn="base" hangingPunct="1">
        <a:spcBef>
          <a:spcPct val="20000"/>
        </a:spcBef>
        <a:spcAft>
          <a:spcPct val="0"/>
        </a:spcAft>
        <a:buClr>
          <a:schemeClr val="accent1"/>
        </a:buClr>
        <a:buSzPct val="85000"/>
        <a:buFont typeface="Arial" charset="0"/>
        <a:buChar char="•"/>
        <a:defRPr sz="2400" kern="1200">
          <a:solidFill>
            <a:schemeClr val="tx1"/>
          </a:solidFill>
          <a:latin typeface="Calibri" panose="020F0502020204030204" pitchFamily="34" charset="0"/>
          <a:ea typeface="+mn-ea"/>
          <a:cs typeface="+mn-cs"/>
        </a:defRPr>
      </a:lvl1pPr>
      <a:lvl2pPr marL="457200" indent="-182563" algn="l" rtl="0" eaLnBrk="1" fontAlgn="base" hangingPunct="1">
        <a:spcBef>
          <a:spcPct val="20000"/>
        </a:spcBef>
        <a:spcAft>
          <a:spcPct val="0"/>
        </a:spcAft>
        <a:buClr>
          <a:schemeClr val="accent1"/>
        </a:buClr>
        <a:buSzPct val="85000"/>
        <a:buFont typeface="Arial" charset="0"/>
        <a:buChar char="•"/>
        <a:defRPr sz="2000" kern="1200">
          <a:solidFill>
            <a:schemeClr val="tx1"/>
          </a:solidFill>
          <a:latin typeface="Calibri" panose="020F0502020204030204" pitchFamily="34" charset="0"/>
          <a:ea typeface="+mn-ea"/>
          <a:cs typeface="+mn-cs"/>
        </a:defRPr>
      </a:lvl2pPr>
      <a:lvl3pPr marL="730250" indent="-182563" algn="l" rtl="0" eaLnBrk="1" fontAlgn="base" hangingPunct="1">
        <a:spcBef>
          <a:spcPct val="20000"/>
        </a:spcBef>
        <a:spcAft>
          <a:spcPct val="0"/>
        </a:spcAft>
        <a:buClr>
          <a:schemeClr val="accent1"/>
        </a:buClr>
        <a:buSzPct val="90000"/>
        <a:buFont typeface="Arial" charset="0"/>
        <a:buChar char="•"/>
        <a:defRPr kern="1200">
          <a:solidFill>
            <a:schemeClr val="tx1"/>
          </a:solidFill>
          <a:latin typeface="Calibri" panose="020F0502020204030204" pitchFamily="34" charset="0"/>
          <a:ea typeface="+mn-ea"/>
          <a:cs typeface="+mn-cs"/>
        </a:defRPr>
      </a:lvl3pPr>
      <a:lvl4pPr marL="1004888" indent="-182563" algn="l" rtl="0" eaLnBrk="1" fontAlgn="base" hangingPunct="1">
        <a:spcBef>
          <a:spcPct val="20000"/>
        </a:spcBef>
        <a:spcAft>
          <a:spcPct val="0"/>
        </a:spcAft>
        <a:buClr>
          <a:schemeClr val="accent1"/>
        </a:buClr>
        <a:buFont typeface="Arial" charset="0"/>
        <a:buChar char="•"/>
        <a:defRPr sz="1600" kern="1200">
          <a:solidFill>
            <a:schemeClr val="tx1"/>
          </a:solidFill>
          <a:latin typeface="Calibri" panose="020F0502020204030204" pitchFamily="34" charset="0"/>
          <a:ea typeface="+mn-ea"/>
          <a:cs typeface="+mn-cs"/>
        </a:defRPr>
      </a:lvl4pPr>
      <a:lvl5pPr marL="1187450" indent="-136525" algn="l" rtl="0" eaLnBrk="1" fontAlgn="base" hangingPunct="1">
        <a:spcBef>
          <a:spcPct val="20000"/>
        </a:spcBef>
        <a:spcAft>
          <a:spcPct val="0"/>
        </a:spcAft>
        <a:buClr>
          <a:schemeClr val="accent1"/>
        </a:buClr>
        <a:buSzPct val="100000"/>
        <a:buFont typeface="Arial" charset="0"/>
        <a:buChar char="•"/>
        <a:defRPr sz="1400" kern="1200">
          <a:solidFill>
            <a:schemeClr val="tx1"/>
          </a:solidFill>
          <a:latin typeface="Calibri" panose="020F0502020204030204" pitchFamily="34" charset="0"/>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8.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0" name="Rectangle 9"/>
          <p:cNvSpPr/>
          <p:nvPr/>
        </p:nvSpPr>
        <p:spPr>
          <a:xfrm>
            <a:off x="0" y="220663"/>
            <a:ext cx="9144000" cy="2286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a:defRPr/>
            </a:pPr>
            <a:endParaRPr lang="en-US" dirty="0">
              <a:solidFill>
                <a:srgbClr val="FFFFFF"/>
              </a:solidFill>
            </a:endParaRPr>
          </a:p>
        </p:txBody>
      </p:sp>
      <p:sp>
        <p:nvSpPr>
          <p:cNvPr id="2" name="Title Placeholder 1"/>
          <p:cNvSpPr>
            <a:spLocks noGrp="1"/>
          </p:cNvSpPr>
          <p:nvPr>
            <p:ph type="title"/>
          </p:nvPr>
        </p:nvSpPr>
        <p:spPr>
          <a:xfrm>
            <a:off x="457200" y="533400"/>
            <a:ext cx="8229600" cy="99060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4100" name="Text Placeholder 2"/>
          <p:cNvSpPr>
            <a:spLocks noGrp="1"/>
          </p:cNvSpPr>
          <p:nvPr>
            <p:ph type="body" idx="1"/>
          </p:nvPr>
        </p:nvSpPr>
        <p:spPr bwMode="auto">
          <a:xfrm>
            <a:off x="457200" y="1600200"/>
            <a:ext cx="8229600" cy="48768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endParaRPr lang="en-US" altLang="en-US" dirty="0"/>
          </a:p>
        </p:txBody>
      </p:sp>
      <p:sp>
        <p:nvSpPr>
          <p:cNvPr id="7" name="Rectangle 6"/>
          <p:cNvSpPr/>
          <p:nvPr/>
        </p:nvSpPr>
        <p:spPr>
          <a:xfrm>
            <a:off x="0" y="0"/>
            <a:ext cx="9144000" cy="3651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a:defRPr/>
            </a:pPr>
            <a:endParaRPr lang="en-US" dirty="0">
              <a:solidFill>
                <a:srgbClr val="FFFFFF"/>
              </a:solidFill>
            </a:endParaRPr>
          </a:p>
        </p:txBody>
      </p:sp>
      <p:sp>
        <p:nvSpPr>
          <p:cNvPr id="4" name="Date Placeholder 3"/>
          <p:cNvSpPr>
            <a:spLocks noGrp="1"/>
          </p:cNvSpPr>
          <p:nvPr>
            <p:ph type="dt" sz="half" idx="2"/>
          </p:nvPr>
        </p:nvSpPr>
        <p:spPr>
          <a:xfrm>
            <a:off x="457200" y="19050"/>
            <a:ext cx="2895600" cy="328613"/>
          </a:xfrm>
          <a:prstGeom prst="rect">
            <a:avLst/>
          </a:prstGeom>
        </p:spPr>
        <p:txBody>
          <a:bodyPr vert="horz" lIns="91440" tIns="45720" rIns="91440" bIns="45720" rtlCol="0" anchor="ctr"/>
          <a:lstStyle>
            <a:lvl1pPr algn="l">
              <a:defRPr sz="1200">
                <a:solidFill>
                  <a:srgbClr val="FFFFFF"/>
                </a:solidFill>
              </a:defRPr>
            </a:lvl1pPr>
          </a:lstStyle>
          <a:p>
            <a:pPr defTabSz="457200"/>
            <a:fld id="{4553C4AB-E34A-354F-8CDE-943FCEBEB1F2}" type="datetimeFigureOut">
              <a:rPr lang="en-US" smtClean="0"/>
              <a:pPr defTabSz="457200"/>
              <a:t>1/7/2020</a:t>
            </a:fld>
            <a:endParaRPr lang="en-US" dirty="0"/>
          </a:p>
        </p:txBody>
      </p:sp>
      <p:sp>
        <p:nvSpPr>
          <p:cNvPr id="5" name="Footer Placeholder 4"/>
          <p:cNvSpPr>
            <a:spLocks noGrp="1"/>
          </p:cNvSpPr>
          <p:nvPr>
            <p:ph type="ftr" sz="quarter" idx="3"/>
          </p:nvPr>
        </p:nvSpPr>
        <p:spPr>
          <a:xfrm>
            <a:off x="3429000" y="19050"/>
            <a:ext cx="4114800" cy="328613"/>
          </a:xfrm>
          <a:prstGeom prst="rect">
            <a:avLst/>
          </a:prstGeom>
        </p:spPr>
        <p:txBody>
          <a:bodyPr vert="horz" lIns="91440" tIns="45720" rIns="91440" bIns="45720" rtlCol="0" anchor="ctr"/>
          <a:lstStyle>
            <a:lvl1pPr algn="ctr">
              <a:defRPr sz="1200">
                <a:solidFill>
                  <a:srgbClr val="FFFFFF"/>
                </a:solidFill>
              </a:defRPr>
            </a:lvl1pPr>
          </a:lstStyle>
          <a:p>
            <a:pPr defTabSz="457200"/>
            <a:endParaRPr lang="en-US" dirty="0"/>
          </a:p>
        </p:txBody>
      </p:sp>
      <p:sp>
        <p:nvSpPr>
          <p:cNvPr id="6" name="Slide Number Placeholder 5"/>
          <p:cNvSpPr>
            <a:spLocks noGrp="1"/>
          </p:cNvSpPr>
          <p:nvPr>
            <p:ph type="sldNum" sz="quarter" idx="4"/>
          </p:nvPr>
        </p:nvSpPr>
        <p:spPr>
          <a:xfrm>
            <a:off x="7620000" y="19050"/>
            <a:ext cx="1066800" cy="328613"/>
          </a:xfrm>
          <a:prstGeom prst="rect">
            <a:avLst/>
          </a:prstGeom>
        </p:spPr>
        <p:txBody>
          <a:bodyPr vert="horz" lIns="91440" tIns="45720" rIns="91440" bIns="45720" rtlCol="0" anchor="ctr"/>
          <a:lstStyle>
            <a:lvl1pPr algn="l">
              <a:defRPr sz="1400" b="1">
                <a:solidFill>
                  <a:srgbClr val="FFFFFF"/>
                </a:solidFill>
              </a:defRPr>
            </a:lvl1pPr>
          </a:lstStyle>
          <a:p>
            <a:pPr defTabSz="457200"/>
            <a:fld id="{ADC91B2B-8558-1E4B-8886-2054566C95DE}" type="slidenum">
              <a:rPr lang="en-US" smtClean="0"/>
              <a:pPr defTabSz="457200"/>
              <a:t>‹#›</a:t>
            </a:fld>
            <a:endParaRPr lang="en-US" dirty="0"/>
          </a:p>
        </p:txBody>
      </p:sp>
    </p:spTree>
    <p:extLst>
      <p:ext uri="{BB962C8B-B14F-4D97-AF65-F5344CB8AC3E}">
        <p14:creationId xmlns:p14="http://schemas.microsoft.com/office/powerpoint/2010/main" val="518443433"/>
      </p:ext>
    </p:extLst>
  </p:cSld>
  <p:clrMap bg1="lt1" tx1="dk1" bg2="lt2" tx2="dk2" accent1="accent1" accent2="accent2" accent3="accent3" accent4="accent4" accent5="accent5" accent6="accent6" hlink="hlink" folHlink="folHlink"/>
  <p:sldLayoutIdLst>
    <p:sldLayoutId id="2147483705" r:id="rId1"/>
  </p:sldLayoutIdLst>
  <p:txStyles>
    <p:titleStyle>
      <a:lvl1pPr algn="l" rtl="0" eaLnBrk="1" fontAlgn="base" hangingPunct="1">
        <a:spcBef>
          <a:spcPct val="0"/>
        </a:spcBef>
        <a:spcAft>
          <a:spcPct val="0"/>
        </a:spcAft>
        <a:defRPr sz="4000" b="0" i="0" u="none" kern="1200" spc="-100">
          <a:solidFill>
            <a:schemeClr val="tx2"/>
          </a:solidFill>
          <a:latin typeface="Calibri" panose="020F0502020204030204" pitchFamily="34" charset="0"/>
          <a:ea typeface="+mj-ea"/>
          <a:cs typeface="+mj-cs"/>
        </a:defRPr>
      </a:lvl1pPr>
      <a:lvl2pPr algn="l" rtl="0" eaLnBrk="1" fontAlgn="base" hangingPunct="1">
        <a:spcBef>
          <a:spcPct val="0"/>
        </a:spcBef>
        <a:spcAft>
          <a:spcPct val="0"/>
        </a:spcAft>
        <a:defRPr sz="4000">
          <a:solidFill>
            <a:schemeClr val="tx2"/>
          </a:solidFill>
          <a:latin typeface="Arial" charset="0"/>
        </a:defRPr>
      </a:lvl2pPr>
      <a:lvl3pPr algn="l" rtl="0" eaLnBrk="1" fontAlgn="base" hangingPunct="1">
        <a:spcBef>
          <a:spcPct val="0"/>
        </a:spcBef>
        <a:spcAft>
          <a:spcPct val="0"/>
        </a:spcAft>
        <a:defRPr sz="4000">
          <a:solidFill>
            <a:schemeClr val="tx2"/>
          </a:solidFill>
          <a:latin typeface="Arial" charset="0"/>
        </a:defRPr>
      </a:lvl3pPr>
      <a:lvl4pPr algn="l" rtl="0" eaLnBrk="1" fontAlgn="base" hangingPunct="1">
        <a:spcBef>
          <a:spcPct val="0"/>
        </a:spcBef>
        <a:spcAft>
          <a:spcPct val="0"/>
        </a:spcAft>
        <a:defRPr sz="4000">
          <a:solidFill>
            <a:schemeClr val="tx2"/>
          </a:solidFill>
          <a:latin typeface="Arial" charset="0"/>
        </a:defRPr>
      </a:lvl4pPr>
      <a:lvl5pPr algn="l" rtl="0" eaLnBrk="1" fontAlgn="base" hangingPunct="1">
        <a:spcBef>
          <a:spcPct val="0"/>
        </a:spcBef>
        <a:spcAft>
          <a:spcPct val="0"/>
        </a:spcAft>
        <a:defRPr sz="4000">
          <a:solidFill>
            <a:schemeClr val="tx2"/>
          </a:solidFill>
          <a:latin typeface="Arial" charset="0"/>
        </a:defRPr>
      </a:lvl5pPr>
      <a:lvl6pPr marL="457200" algn="l" rtl="0" eaLnBrk="1" fontAlgn="base" hangingPunct="1">
        <a:spcBef>
          <a:spcPct val="0"/>
        </a:spcBef>
        <a:spcAft>
          <a:spcPct val="0"/>
        </a:spcAft>
        <a:defRPr sz="4000">
          <a:solidFill>
            <a:schemeClr val="tx2"/>
          </a:solidFill>
          <a:latin typeface="Arial" charset="0"/>
        </a:defRPr>
      </a:lvl6pPr>
      <a:lvl7pPr marL="914400" algn="l" rtl="0" eaLnBrk="1" fontAlgn="base" hangingPunct="1">
        <a:spcBef>
          <a:spcPct val="0"/>
        </a:spcBef>
        <a:spcAft>
          <a:spcPct val="0"/>
        </a:spcAft>
        <a:defRPr sz="4000">
          <a:solidFill>
            <a:schemeClr val="tx2"/>
          </a:solidFill>
          <a:latin typeface="Arial" charset="0"/>
        </a:defRPr>
      </a:lvl7pPr>
      <a:lvl8pPr marL="1371600" algn="l" rtl="0" eaLnBrk="1" fontAlgn="base" hangingPunct="1">
        <a:spcBef>
          <a:spcPct val="0"/>
        </a:spcBef>
        <a:spcAft>
          <a:spcPct val="0"/>
        </a:spcAft>
        <a:defRPr sz="4000">
          <a:solidFill>
            <a:schemeClr val="tx2"/>
          </a:solidFill>
          <a:latin typeface="Arial" charset="0"/>
        </a:defRPr>
      </a:lvl8pPr>
      <a:lvl9pPr marL="1828800" algn="l" rtl="0" eaLnBrk="1" fontAlgn="base" hangingPunct="1">
        <a:spcBef>
          <a:spcPct val="0"/>
        </a:spcBef>
        <a:spcAft>
          <a:spcPct val="0"/>
        </a:spcAft>
        <a:defRPr sz="4000">
          <a:solidFill>
            <a:schemeClr val="tx2"/>
          </a:solidFill>
          <a:latin typeface="Arial" charset="0"/>
        </a:defRPr>
      </a:lvl9pPr>
    </p:titleStyle>
    <p:bodyStyle>
      <a:lvl1pPr marL="182563" indent="-182563" algn="l" rtl="0" eaLnBrk="1" fontAlgn="base" hangingPunct="1">
        <a:spcBef>
          <a:spcPct val="20000"/>
        </a:spcBef>
        <a:spcAft>
          <a:spcPct val="0"/>
        </a:spcAft>
        <a:buClr>
          <a:schemeClr val="accent1"/>
        </a:buClr>
        <a:buSzPct val="85000"/>
        <a:buFont typeface="Arial" charset="0"/>
        <a:buChar char="•"/>
        <a:defRPr sz="2400" kern="1200">
          <a:solidFill>
            <a:schemeClr val="tx1"/>
          </a:solidFill>
          <a:latin typeface="Calibri" panose="020F0502020204030204" pitchFamily="34" charset="0"/>
          <a:ea typeface="+mn-ea"/>
          <a:cs typeface="+mn-cs"/>
        </a:defRPr>
      </a:lvl1pPr>
      <a:lvl2pPr marL="457200" indent="-182563" algn="l" rtl="0" eaLnBrk="1" fontAlgn="base" hangingPunct="1">
        <a:spcBef>
          <a:spcPct val="20000"/>
        </a:spcBef>
        <a:spcAft>
          <a:spcPct val="0"/>
        </a:spcAft>
        <a:buClr>
          <a:schemeClr val="accent1"/>
        </a:buClr>
        <a:buSzPct val="85000"/>
        <a:buFont typeface="Arial" charset="0"/>
        <a:buChar char="•"/>
        <a:defRPr sz="2000" kern="1200">
          <a:solidFill>
            <a:schemeClr val="tx1"/>
          </a:solidFill>
          <a:latin typeface="Calibri" panose="020F0502020204030204" pitchFamily="34" charset="0"/>
          <a:ea typeface="+mn-ea"/>
          <a:cs typeface="+mn-cs"/>
        </a:defRPr>
      </a:lvl2pPr>
      <a:lvl3pPr marL="730250" indent="-182563" algn="l" rtl="0" eaLnBrk="1" fontAlgn="base" hangingPunct="1">
        <a:spcBef>
          <a:spcPct val="20000"/>
        </a:spcBef>
        <a:spcAft>
          <a:spcPct val="0"/>
        </a:spcAft>
        <a:buClr>
          <a:schemeClr val="accent1"/>
        </a:buClr>
        <a:buSzPct val="90000"/>
        <a:buFont typeface="Arial" charset="0"/>
        <a:buChar char="•"/>
        <a:defRPr kern="1200">
          <a:solidFill>
            <a:schemeClr val="tx1"/>
          </a:solidFill>
          <a:latin typeface="Calibri" panose="020F0502020204030204" pitchFamily="34" charset="0"/>
          <a:ea typeface="+mn-ea"/>
          <a:cs typeface="+mn-cs"/>
        </a:defRPr>
      </a:lvl3pPr>
      <a:lvl4pPr marL="1004888" indent="-182563" algn="l" rtl="0" eaLnBrk="1" fontAlgn="base" hangingPunct="1">
        <a:spcBef>
          <a:spcPct val="20000"/>
        </a:spcBef>
        <a:spcAft>
          <a:spcPct val="0"/>
        </a:spcAft>
        <a:buClr>
          <a:schemeClr val="accent1"/>
        </a:buClr>
        <a:buFont typeface="Arial" charset="0"/>
        <a:buChar char="•"/>
        <a:defRPr sz="1600" kern="1200">
          <a:solidFill>
            <a:schemeClr val="tx1"/>
          </a:solidFill>
          <a:latin typeface="Calibri" panose="020F0502020204030204" pitchFamily="34" charset="0"/>
          <a:ea typeface="+mn-ea"/>
          <a:cs typeface="+mn-cs"/>
        </a:defRPr>
      </a:lvl4pPr>
      <a:lvl5pPr marL="1187450" indent="-136525" algn="l" rtl="0" eaLnBrk="1" fontAlgn="base" hangingPunct="1">
        <a:spcBef>
          <a:spcPct val="20000"/>
        </a:spcBef>
        <a:spcAft>
          <a:spcPct val="0"/>
        </a:spcAft>
        <a:buClr>
          <a:schemeClr val="accent1"/>
        </a:buClr>
        <a:buSzPct val="100000"/>
        <a:buFont typeface="Arial" charset="0"/>
        <a:buChar char="•"/>
        <a:defRPr sz="1400" kern="1200">
          <a:solidFill>
            <a:schemeClr val="tx1"/>
          </a:solidFill>
          <a:latin typeface="Calibri" panose="020F0502020204030204" pitchFamily="34" charset="0"/>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9.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0" name="Rectangle 9"/>
          <p:cNvSpPr/>
          <p:nvPr/>
        </p:nvSpPr>
        <p:spPr>
          <a:xfrm>
            <a:off x="0" y="220663"/>
            <a:ext cx="9144000" cy="2286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a:defRPr/>
            </a:pPr>
            <a:endParaRPr lang="en-US" dirty="0">
              <a:solidFill>
                <a:srgbClr val="FFFFFF"/>
              </a:solidFill>
            </a:endParaRPr>
          </a:p>
        </p:txBody>
      </p:sp>
      <p:sp>
        <p:nvSpPr>
          <p:cNvPr id="2" name="Title Placeholder 1"/>
          <p:cNvSpPr>
            <a:spLocks noGrp="1"/>
          </p:cNvSpPr>
          <p:nvPr>
            <p:ph type="title"/>
          </p:nvPr>
        </p:nvSpPr>
        <p:spPr>
          <a:xfrm>
            <a:off x="457200" y="533400"/>
            <a:ext cx="8229600" cy="99060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4100" name="Text Placeholder 2"/>
          <p:cNvSpPr>
            <a:spLocks noGrp="1"/>
          </p:cNvSpPr>
          <p:nvPr>
            <p:ph type="body" idx="1"/>
          </p:nvPr>
        </p:nvSpPr>
        <p:spPr bwMode="auto">
          <a:xfrm>
            <a:off x="457200" y="1600200"/>
            <a:ext cx="8229600" cy="48768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endParaRPr lang="en-US" altLang="en-US" dirty="0"/>
          </a:p>
        </p:txBody>
      </p:sp>
      <p:sp>
        <p:nvSpPr>
          <p:cNvPr id="7" name="Rectangle 6"/>
          <p:cNvSpPr/>
          <p:nvPr/>
        </p:nvSpPr>
        <p:spPr>
          <a:xfrm>
            <a:off x="0" y="0"/>
            <a:ext cx="9144000" cy="3651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a:defRPr/>
            </a:pPr>
            <a:endParaRPr lang="en-US" dirty="0">
              <a:solidFill>
                <a:srgbClr val="FFFFFF"/>
              </a:solidFill>
            </a:endParaRPr>
          </a:p>
        </p:txBody>
      </p:sp>
      <p:sp>
        <p:nvSpPr>
          <p:cNvPr id="4" name="Date Placeholder 3"/>
          <p:cNvSpPr>
            <a:spLocks noGrp="1"/>
          </p:cNvSpPr>
          <p:nvPr>
            <p:ph type="dt" sz="half" idx="2"/>
          </p:nvPr>
        </p:nvSpPr>
        <p:spPr>
          <a:xfrm>
            <a:off x="457200" y="19050"/>
            <a:ext cx="2895600" cy="328613"/>
          </a:xfrm>
          <a:prstGeom prst="rect">
            <a:avLst/>
          </a:prstGeom>
        </p:spPr>
        <p:txBody>
          <a:bodyPr vert="horz" lIns="91440" tIns="45720" rIns="91440" bIns="45720" rtlCol="0" anchor="ctr"/>
          <a:lstStyle>
            <a:lvl1pPr algn="l">
              <a:defRPr sz="1200">
                <a:solidFill>
                  <a:srgbClr val="FFFFFF"/>
                </a:solidFill>
              </a:defRPr>
            </a:lvl1pPr>
          </a:lstStyle>
          <a:p>
            <a:pPr defTabSz="457200"/>
            <a:fld id="{4553C4AB-E34A-354F-8CDE-943FCEBEB1F2}" type="datetimeFigureOut">
              <a:rPr lang="en-US" smtClean="0"/>
              <a:pPr defTabSz="457200"/>
              <a:t>1/7/2020</a:t>
            </a:fld>
            <a:endParaRPr lang="en-US" dirty="0"/>
          </a:p>
        </p:txBody>
      </p:sp>
      <p:sp>
        <p:nvSpPr>
          <p:cNvPr id="5" name="Footer Placeholder 4"/>
          <p:cNvSpPr>
            <a:spLocks noGrp="1"/>
          </p:cNvSpPr>
          <p:nvPr>
            <p:ph type="ftr" sz="quarter" idx="3"/>
          </p:nvPr>
        </p:nvSpPr>
        <p:spPr>
          <a:xfrm>
            <a:off x="3429000" y="19050"/>
            <a:ext cx="4114800" cy="328613"/>
          </a:xfrm>
          <a:prstGeom prst="rect">
            <a:avLst/>
          </a:prstGeom>
        </p:spPr>
        <p:txBody>
          <a:bodyPr vert="horz" lIns="91440" tIns="45720" rIns="91440" bIns="45720" rtlCol="0" anchor="ctr"/>
          <a:lstStyle>
            <a:lvl1pPr algn="ctr">
              <a:defRPr sz="1200">
                <a:solidFill>
                  <a:srgbClr val="FFFFFF"/>
                </a:solidFill>
              </a:defRPr>
            </a:lvl1pPr>
          </a:lstStyle>
          <a:p>
            <a:pPr defTabSz="457200"/>
            <a:endParaRPr lang="en-US" dirty="0"/>
          </a:p>
        </p:txBody>
      </p:sp>
      <p:sp>
        <p:nvSpPr>
          <p:cNvPr id="6" name="Slide Number Placeholder 5"/>
          <p:cNvSpPr>
            <a:spLocks noGrp="1"/>
          </p:cNvSpPr>
          <p:nvPr>
            <p:ph type="sldNum" sz="quarter" idx="4"/>
          </p:nvPr>
        </p:nvSpPr>
        <p:spPr>
          <a:xfrm>
            <a:off x="7620000" y="19050"/>
            <a:ext cx="1066800" cy="328613"/>
          </a:xfrm>
          <a:prstGeom prst="rect">
            <a:avLst/>
          </a:prstGeom>
        </p:spPr>
        <p:txBody>
          <a:bodyPr vert="horz" lIns="91440" tIns="45720" rIns="91440" bIns="45720" rtlCol="0" anchor="ctr"/>
          <a:lstStyle>
            <a:lvl1pPr algn="l">
              <a:defRPr sz="1400" b="1">
                <a:solidFill>
                  <a:srgbClr val="FFFFFF"/>
                </a:solidFill>
              </a:defRPr>
            </a:lvl1pPr>
          </a:lstStyle>
          <a:p>
            <a:pPr defTabSz="457200"/>
            <a:fld id="{ADC91B2B-8558-1E4B-8886-2054566C95DE}" type="slidenum">
              <a:rPr lang="en-US" smtClean="0"/>
              <a:pPr defTabSz="457200"/>
              <a:t>‹#›</a:t>
            </a:fld>
            <a:endParaRPr lang="en-US" dirty="0"/>
          </a:p>
        </p:txBody>
      </p:sp>
    </p:spTree>
    <p:extLst>
      <p:ext uri="{BB962C8B-B14F-4D97-AF65-F5344CB8AC3E}">
        <p14:creationId xmlns:p14="http://schemas.microsoft.com/office/powerpoint/2010/main" val="3539964883"/>
      </p:ext>
    </p:extLst>
  </p:cSld>
  <p:clrMap bg1="lt1" tx1="dk1" bg2="lt2" tx2="dk2" accent1="accent1" accent2="accent2" accent3="accent3" accent4="accent4" accent5="accent5" accent6="accent6" hlink="hlink" folHlink="folHlink"/>
  <p:sldLayoutIdLst>
    <p:sldLayoutId id="2147483707" r:id="rId1"/>
  </p:sldLayoutIdLst>
  <p:txStyles>
    <p:titleStyle>
      <a:lvl1pPr algn="l" rtl="0" eaLnBrk="1" fontAlgn="base" hangingPunct="1">
        <a:spcBef>
          <a:spcPct val="0"/>
        </a:spcBef>
        <a:spcAft>
          <a:spcPct val="0"/>
        </a:spcAft>
        <a:defRPr sz="4000" b="0" i="0" u="none" kern="1200" spc="-100">
          <a:solidFill>
            <a:schemeClr val="tx2"/>
          </a:solidFill>
          <a:latin typeface="Calibri" panose="020F0502020204030204" pitchFamily="34" charset="0"/>
          <a:ea typeface="+mj-ea"/>
          <a:cs typeface="+mj-cs"/>
        </a:defRPr>
      </a:lvl1pPr>
      <a:lvl2pPr algn="l" rtl="0" eaLnBrk="1" fontAlgn="base" hangingPunct="1">
        <a:spcBef>
          <a:spcPct val="0"/>
        </a:spcBef>
        <a:spcAft>
          <a:spcPct val="0"/>
        </a:spcAft>
        <a:defRPr sz="4000">
          <a:solidFill>
            <a:schemeClr val="tx2"/>
          </a:solidFill>
          <a:latin typeface="Arial" charset="0"/>
        </a:defRPr>
      </a:lvl2pPr>
      <a:lvl3pPr algn="l" rtl="0" eaLnBrk="1" fontAlgn="base" hangingPunct="1">
        <a:spcBef>
          <a:spcPct val="0"/>
        </a:spcBef>
        <a:spcAft>
          <a:spcPct val="0"/>
        </a:spcAft>
        <a:defRPr sz="4000">
          <a:solidFill>
            <a:schemeClr val="tx2"/>
          </a:solidFill>
          <a:latin typeface="Arial" charset="0"/>
        </a:defRPr>
      </a:lvl3pPr>
      <a:lvl4pPr algn="l" rtl="0" eaLnBrk="1" fontAlgn="base" hangingPunct="1">
        <a:spcBef>
          <a:spcPct val="0"/>
        </a:spcBef>
        <a:spcAft>
          <a:spcPct val="0"/>
        </a:spcAft>
        <a:defRPr sz="4000">
          <a:solidFill>
            <a:schemeClr val="tx2"/>
          </a:solidFill>
          <a:latin typeface="Arial" charset="0"/>
        </a:defRPr>
      </a:lvl4pPr>
      <a:lvl5pPr algn="l" rtl="0" eaLnBrk="1" fontAlgn="base" hangingPunct="1">
        <a:spcBef>
          <a:spcPct val="0"/>
        </a:spcBef>
        <a:spcAft>
          <a:spcPct val="0"/>
        </a:spcAft>
        <a:defRPr sz="4000">
          <a:solidFill>
            <a:schemeClr val="tx2"/>
          </a:solidFill>
          <a:latin typeface="Arial" charset="0"/>
        </a:defRPr>
      </a:lvl5pPr>
      <a:lvl6pPr marL="457200" algn="l" rtl="0" eaLnBrk="1" fontAlgn="base" hangingPunct="1">
        <a:spcBef>
          <a:spcPct val="0"/>
        </a:spcBef>
        <a:spcAft>
          <a:spcPct val="0"/>
        </a:spcAft>
        <a:defRPr sz="4000">
          <a:solidFill>
            <a:schemeClr val="tx2"/>
          </a:solidFill>
          <a:latin typeface="Arial" charset="0"/>
        </a:defRPr>
      </a:lvl6pPr>
      <a:lvl7pPr marL="914400" algn="l" rtl="0" eaLnBrk="1" fontAlgn="base" hangingPunct="1">
        <a:spcBef>
          <a:spcPct val="0"/>
        </a:spcBef>
        <a:spcAft>
          <a:spcPct val="0"/>
        </a:spcAft>
        <a:defRPr sz="4000">
          <a:solidFill>
            <a:schemeClr val="tx2"/>
          </a:solidFill>
          <a:latin typeface="Arial" charset="0"/>
        </a:defRPr>
      </a:lvl7pPr>
      <a:lvl8pPr marL="1371600" algn="l" rtl="0" eaLnBrk="1" fontAlgn="base" hangingPunct="1">
        <a:spcBef>
          <a:spcPct val="0"/>
        </a:spcBef>
        <a:spcAft>
          <a:spcPct val="0"/>
        </a:spcAft>
        <a:defRPr sz="4000">
          <a:solidFill>
            <a:schemeClr val="tx2"/>
          </a:solidFill>
          <a:latin typeface="Arial" charset="0"/>
        </a:defRPr>
      </a:lvl8pPr>
      <a:lvl9pPr marL="1828800" algn="l" rtl="0" eaLnBrk="1" fontAlgn="base" hangingPunct="1">
        <a:spcBef>
          <a:spcPct val="0"/>
        </a:spcBef>
        <a:spcAft>
          <a:spcPct val="0"/>
        </a:spcAft>
        <a:defRPr sz="4000">
          <a:solidFill>
            <a:schemeClr val="tx2"/>
          </a:solidFill>
          <a:latin typeface="Arial" charset="0"/>
        </a:defRPr>
      </a:lvl9pPr>
    </p:titleStyle>
    <p:bodyStyle>
      <a:lvl1pPr marL="182563" indent="-182563" algn="l" rtl="0" eaLnBrk="1" fontAlgn="base" hangingPunct="1">
        <a:spcBef>
          <a:spcPct val="20000"/>
        </a:spcBef>
        <a:spcAft>
          <a:spcPct val="0"/>
        </a:spcAft>
        <a:buClr>
          <a:schemeClr val="accent1"/>
        </a:buClr>
        <a:buSzPct val="85000"/>
        <a:buFont typeface="Arial" charset="0"/>
        <a:buChar char="•"/>
        <a:defRPr sz="2400" kern="1200">
          <a:solidFill>
            <a:schemeClr val="tx1"/>
          </a:solidFill>
          <a:latin typeface="Calibri" panose="020F0502020204030204" pitchFamily="34" charset="0"/>
          <a:ea typeface="+mn-ea"/>
          <a:cs typeface="+mn-cs"/>
        </a:defRPr>
      </a:lvl1pPr>
      <a:lvl2pPr marL="457200" indent="-182563" algn="l" rtl="0" eaLnBrk="1" fontAlgn="base" hangingPunct="1">
        <a:spcBef>
          <a:spcPct val="20000"/>
        </a:spcBef>
        <a:spcAft>
          <a:spcPct val="0"/>
        </a:spcAft>
        <a:buClr>
          <a:schemeClr val="accent1"/>
        </a:buClr>
        <a:buSzPct val="85000"/>
        <a:buFont typeface="Arial" charset="0"/>
        <a:buChar char="•"/>
        <a:defRPr sz="2000" kern="1200">
          <a:solidFill>
            <a:schemeClr val="tx1"/>
          </a:solidFill>
          <a:latin typeface="Calibri" panose="020F0502020204030204" pitchFamily="34" charset="0"/>
          <a:ea typeface="+mn-ea"/>
          <a:cs typeface="+mn-cs"/>
        </a:defRPr>
      </a:lvl2pPr>
      <a:lvl3pPr marL="730250" indent="-182563" algn="l" rtl="0" eaLnBrk="1" fontAlgn="base" hangingPunct="1">
        <a:spcBef>
          <a:spcPct val="20000"/>
        </a:spcBef>
        <a:spcAft>
          <a:spcPct val="0"/>
        </a:spcAft>
        <a:buClr>
          <a:schemeClr val="accent1"/>
        </a:buClr>
        <a:buSzPct val="90000"/>
        <a:buFont typeface="Arial" charset="0"/>
        <a:buChar char="•"/>
        <a:defRPr kern="1200">
          <a:solidFill>
            <a:schemeClr val="tx1"/>
          </a:solidFill>
          <a:latin typeface="Calibri" panose="020F0502020204030204" pitchFamily="34" charset="0"/>
          <a:ea typeface="+mn-ea"/>
          <a:cs typeface="+mn-cs"/>
        </a:defRPr>
      </a:lvl3pPr>
      <a:lvl4pPr marL="1004888" indent="-182563" algn="l" rtl="0" eaLnBrk="1" fontAlgn="base" hangingPunct="1">
        <a:spcBef>
          <a:spcPct val="20000"/>
        </a:spcBef>
        <a:spcAft>
          <a:spcPct val="0"/>
        </a:spcAft>
        <a:buClr>
          <a:schemeClr val="accent1"/>
        </a:buClr>
        <a:buFont typeface="Arial" charset="0"/>
        <a:buChar char="•"/>
        <a:defRPr sz="1600" kern="1200">
          <a:solidFill>
            <a:schemeClr val="tx1"/>
          </a:solidFill>
          <a:latin typeface="Calibri" panose="020F0502020204030204" pitchFamily="34" charset="0"/>
          <a:ea typeface="+mn-ea"/>
          <a:cs typeface="+mn-cs"/>
        </a:defRPr>
      </a:lvl4pPr>
      <a:lvl5pPr marL="1187450" indent="-136525" algn="l" rtl="0" eaLnBrk="1" fontAlgn="base" hangingPunct="1">
        <a:spcBef>
          <a:spcPct val="20000"/>
        </a:spcBef>
        <a:spcAft>
          <a:spcPct val="0"/>
        </a:spcAft>
        <a:buClr>
          <a:schemeClr val="accent1"/>
        </a:buClr>
        <a:buSzPct val="100000"/>
        <a:buFont typeface="Arial" charset="0"/>
        <a:buChar char="•"/>
        <a:defRPr sz="1400" kern="1200">
          <a:solidFill>
            <a:schemeClr val="tx1"/>
          </a:solidFill>
          <a:latin typeface="Calibri" panose="020F0502020204030204" pitchFamily="34" charset="0"/>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0" name="Rectangle 9"/>
          <p:cNvSpPr/>
          <p:nvPr/>
        </p:nvSpPr>
        <p:spPr>
          <a:xfrm>
            <a:off x="0" y="220663"/>
            <a:ext cx="9144000" cy="2286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a:defRPr/>
            </a:pPr>
            <a:endParaRPr lang="en-US" dirty="0">
              <a:solidFill>
                <a:srgbClr val="FFFFFF"/>
              </a:solidFill>
            </a:endParaRPr>
          </a:p>
        </p:txBody>
      </p:sp>
      <p:sp>
        <p:nvSpPr>
          <p:cNvPr id="2" name="Title Placeholder 1"/>
          <p:cNvSpPr>
            <a:spLocks noGrp="1"/>
          </p:cNvSpPr>
          <p:nvPr>
            <p:ph type="title"/>
          </p:nvPr>
        </p:nvSpPr>
        <p:spPr>
          <a:xfrm>
            <a:off x="457200" y="533400"/>
            <a:ext cx="8229600" cy="99060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4100" name="Text Placeholder 2"/>
          <p:cNvSpPr>
            <a:spLocks noGrp="1"/>
          </p:cNvSpPr>
          <p:nvPr>
            <p:ph type="body" idx="1"/>
          </p:nvPr>
        </p:nvSpPr>
        <p:spPr bwMode="auto">
          <a:xfrm>
            <a:off x="457200" y="1600200"/>
            <a:ext cx="8229600" cy="48768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endParaRPr lang="en-US" altLang="en-US" dirty="0"/>
          </a:p>
        </p:txBody>
      </p:sp>
      <p:sp>
        <p:nvSpPr>
          <p:cNvPr id="7" name="Rectangle 6"/>
          <p:cNvSpPr/>
          <p:nvPr/>
        </p:nvSpPr>
        <p:spPr>
          <a:xfrm>
            <a:off x="0" y="0"/>
            <a:ext cx="9144000" cy="3651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a:defRPr/>
            </a:pPr>
            <a:endParaRPr lang="en-US" dirty="0">
              <a:solidFill>
                <a:srgbClr val="FFFFFF"/>
              </a:solidFill>
            </a:endParaRPr>
          </a:p>
        </p:txBody>
      </p:sp>
      <p:sp>
        <p:nvSpPr>
          <p:cNvPr id="4" name="Date Placeholder 3"/>
          <p:cNvSpPr>
            <a:spLocks noGrp="1"/>
          </p:cNvSpPr>
          <p:nvPr>
            <p:ph type="dt" sz="half" idx="2"/>
          </p:nvPr>
        </p:nvSpPr>
        <p:spPr>
          <a:xfrm>
            <a:off x="457200" y="19050"/>
            <a:ext cx="2895600" cy="328613"/>
          </a:xfrm>
          <a:prstGeom prst="rect">
            <a:avLst/>
          </a:prstGeom>
        </p:spPr>
        <p:txBody>
          <a:bodyPr vert="horz" lIns="91440" tIns="45720" rIns="91440" bIns="45720" rtlCol="0" anchor="ctr"/>
          <a:lstStyle>
            <a:lvl1pPr algn="l">
              <a:defRPr sz="1200">
                <a:solidFill>
                  <a:srgbClr val="FFFFFF"/>
                </a:solidFill>
              </a:defRPr>
            </a:lvl1pPr>
          </a:lstStyle>
          <a:p>
            <a:pPr defTabSz="457200"/>
            <a:fld id="{4553C4AB-E34A-354F-8CDE-943FCEBEB1F2}" type="datetimeFigureOut">
              <a:rPr lang="en-US" smtClean="0"/>
              <a:pPr defTabSz="457200"/>
              <a:t>1/7/2020</a:t>
            </a:fld>
            <a:endParaRPr lang="en-US" dirty="0"/>
          </a:p>
        </p:txBody>
      </p:sp>
      <p:sp>
        <p:nvSpPr>
          <p:cNvPr id="5" name="Footer Placeholder 4"/>
          <p:cNvSpPr>
            <a:spLocks noGrp="1"/>
          </p:cNvSpPr>
          <p:nvPr>
            <p:ph type="ftr" sz="quarter" idx="3"/>
          </p:nvPr>
        </p:nvSpPr>
        <p:spPr>
          <a:xfrm>
            <a:off x="3429000" y="19050"/>
            <a:ext cx="4114800" cy="328613"/>
          </a:xfrm>
          <a:prstGeom prst="rect">
            <a:avLst/>
          </a:prstGeom>
        </p:spPr>
        <p:txBody>
          <a:bodyPr vert="horz" lIns="91440" tIns="45720" rIns="91440" bIns="45720" rtlCol="0" anchor="ctr"/>
          <a:lstStyle>
            <a:lvl1pPr algn="ctr">
              <a:defRPr sz="1200">
                <a:solidFill>
                  <a:srgbClr val="FFFFFF"/>
                </a:solidFill>
              </a:defRPr>
            </a:lvl1pPr>
          </a:lstStyle>
          <a:p>
            <a:pPr defTabSz="457200"/>
            <a:endParaRPr lang="en-US" dirty="0"/>
          </a:p>
        </p:txBody>
      </p:sp>
      <p:sp>
        <p:nvSpPr>
          <p:cNvPr id="6" name="Slide Number Placeholder 5"/>
          <p:cNvSpPr>
            <a:spLocks noGrp="1"/>
          </p:cNvSpPr>
          <p:nvPr>
            <p:ph type="sldNum" sz="quarter" idx="4"/>
          </p:nvPr>
        </p:nvSpPr>
        <p:spPr>
          <a:xfrm>
            <a:off x="7620000" y="19050"/>
            <a:ext cx="1066800" cy="328613"/>
          </a:xfrm>
          <a:prstGeom prst="rect">
            <a:avLst/>
          </a:prstGeom>
        </p:spPr>
        <p:txBody>
          <a:bodyPr vert="horz" lIns="91440" tIns="45720" rIns="91440" bIns="45720" rtlCol="0" anchor="ctr"/>
          <a:lstStyle>
            <a:lvl1pPr algn="l">
              <a:defRPr sz="1400" b="1">
                <a:solidFill>
                  <a:srgbClr val="FFFFFF"/>
                </a:solidFill>
              </a:defRPr>
            </a:lvl1pPr>
          </a:lstStyle>
          <a:p>
            <a:pPr defTabSz="457200"/>
            <a:fld id="{ADC91B2B-8558-1E4B-8886-2054566C95DE}" type="slidenum">
              <a:rPr lang="en-US" smtClean="0"/>
              <a:pPr defTabSz="457200"/>
              <a:t>‹#›</a:t>
            </a:fld>
            <a:endParaRPr lang="en-US" dirty="0"/>
          </a:p>
        </p:txBody>
      </p:sp>
    </p:spTree>
    <p:extLst>
      <p:ext uri="{BB962C8B-B14F-4D97-AF65-F5344CB8AC3E}">
        <p14:creationId xmlns:p14="http://schemas.microsoft.com/office/powerpoint/2010/main" val="4046710687"/>
      </p:ext>
    </p:extLst>
  </p:cSld>
  <p:clrMap bg1="lt1" tx1="dk1" bg2="lt2" tx2="dk2" accent1="accent1" accent2="accent2" accent3="accent3" accent4="accent4" accent5="accent5" accent6="accent6" hlink="hlink" folHlink="folHlink"/>
  <p:sldLayoutIdLst>
    <p:sldLayoutId id="2147483673" r:id="rId1"/>
  </p:sldLayoutIdLst>
  <p:txStyles>
    <p:titleStyle>
      <a:lvl1pPr algn="l" rtl="0" eaLnBrk="1" fontAlgn="base" hangingPunct="1">
        <a:spcBef>
          <a:spcPct val="0"/>
        </a:spcBef>
        <a:spcAft>
          <a:spcPct val="0"/>
        </a:spcAft>
        <a:defRPr sz="4000" b="0" i="0" u="none" kern="1200" spc="-100">
          <a:solidFill>
            <a:schemeClr val="tx2"/>
          </a:solidFill>
          <a:latin typeface="Calibri" panose="020F0502020204030204" pitchFamily="34" charset="0"/>
          <a:ea typeface="+mj-ea"/>
          <a:cs typeface="+mj-cs"/>
        </a:defRPr>
      </a:lvl1pPr>
      <a:lvl2pPr algn="l" rtl="0" eaLnBrk="1" fontAlgn="base" hangingPunct="1">
        <a:spcBef>
          <a:spcPct val="0"/>
        </a:spcBef>
        <a:spcAft>
          <a:spcPct val="0"/>
        </a:spcAft>
        <a:defRPr sz="4000">
          <a:solidFill>
            <a:schemeClr val="tx2"/>
          </a:solidFill>
          <a:latin typeface="Arial" charset="0"/>
        </a:defRPr>
      </a:lvl2pPr>
      <a:lvl3pPr algn="l" rtl="0" eaLnBrk="1" fontAlgn="base" hangingPunct="1">
        <a:spcBef>
          <a:spcPct val="0"/>
        </a:spcBef>
        <a:spcAft>
          <a:spcPct val="0"/>
        </a:spcAft>
        <a:defRPr sz="4000">
          <a:solidFill>
            <a:schemeClr val="tx2"/>
          </a:solidFill>
          <a:latin typeface="Arial" charset="0"/>
        </a:defRPr>
      </a:lvl3pPr>
      <a:lvl4pPr algn="l" rtl="0" eaLnBrk="1" fontAlgn="base" hangingPunct="1">
        <a:spcBef>
          <a:spcPct val="0"/>
        </a:spcBef>
        <a:spcAft>
          <a:spcPct val="0"/>
        </a:spcAft>
        <a:defRPr sz="4000">
          <a:solidFill>
            <a:schemeClr val="tx2"/>
          </a:solidFill>
          <a:latin typeface="Arial" charset="0"/>
        </a:defRPr>
      </a:lvl4pPr>
      <a:lvl5pPr algn="l" rtl="0" eaLnBrk="1" fontAlgn="base" hangingPunct="1">
        <a:spcBef>
          <a:spcPct val="0"/>
        </a:spcBef>
        <a:spcAft>
          <a:spcPct val="0"/>
        </a:spcAft>
        <a:defRPr sz="4000">
          <a:solidFill>
            <a:schemeClr val="tx2"/>
          </a:solidFill>
          <a:latin typeface="Arial" charset="0"/>
        </a:defRPr>
      </a:lvl5pPr>
      <a:lvl6pPr marL="457200" algn="l" rtl="0" eaLnBrk="1" fontAlgn="base" hangingPunct="1">
        <a:spcBef>
          <a:spcPct val="0"/>
        </a:spcBef>
        <a:spcAft>
          <a:spcPct val="0"/>
        </a:spcAft>
        <a:defRPr sz="4000">
          <a:solidFill>
            <a:schemeClr val="tx2"/>
          </a:solidFill>
          <a:latin typeface="Arial" charset="0"/>
        </a:defRPr>
      </a:lvl6pPr>
      <a:lvl7pPr marL="914400" algn="l" rtl="0" eaLnBrk="1" fontAlgn="base" hangingPunct="1">
        <a:spcBef>
          <a:spcPct val="0"/>
        </a:spcBef>
        <a:spcAft>
          <a:spcPct val="0"/>
        </a:spcAft>
        <a:defRPr sz="4000">
          <a:solidFill>
            <a:schemeClr val="tx2"/>
          </a:solidFill>
          <a:latin typeface="Arial" charset="0"/>
        </a:defRPr>
      </a:lvl7pPr>
      <a:lvl8pPr marL="1371600" algn="l" rtl="0" eaLnBrk="1" fontAlgn="base" hangingPunct="1">
        <a:spcBef>
          <a:spcPct val="0"/>
        </a:spcBef>
        <a:spcAft>
          <a:spcPct val="0"/>
        </a:spcAft>
        <a:defRPr sz="4000">
          <a:solidFill>
            <a:schemeClr val="tx2"/>
          </a:solidFill>
          <a:latin typeface="Arial" charset="0"/>
        </a:defRPr>
      </a:lvl8pPr>
      <a:lvl9pPr marL="1828800" algn="l" rtl="0" eaLnBrk="1" fontAlgn="base" hangingPunct="1">
        <a:spcBef>
          <a:spcPct val="0"/>
        </a:spcBef>
        <a:spcAft>
          <a:spcPct val="0"/>
        </a:spcAft>
        <a:defRPr sz="4000">
          <a:solidFill>
            <a:schemeClr val="tx2"/>
          </a:solidFill>
          <a:latin typeface="Arial" charset="0"/>
        </a:defRPr>
      </a:lvl9pPr>
    </p:titleStyle>
    <p:bodyStyle>
      <a:lvl1pPr marL="182563" indent="-182563" algn="l" rtl="0" eaLnBrk="1" fontAlgn="base" hangingPunct="1">
        <a:spcBef>
          <a:spcPct val="20000"/>
        </a:spcBef>
        <a:spcAft>
          <a:spcPct val="0"/>
        </a:spcAft>
        <a:buClr>
          <a:schemeClr val="accent1"/>
        </a:buClr>
        <a:buSzPct val="85000"/>
        <a:buFont typeface="Arial" charset="0"/>
        <a:buChar char="•"/>
        <a:defRPr sz="2400" kern="1200">
          <a:solidFill>
            <a:schemeClr val="tx1"/>
          </a:solidFill>
          <a:latin typeface="Calibri" panose="020F0502020204030204" pitchFamily="34" charset="0"/>
          <a:ea typeface="+mn-ea"/>
          <a:cs typeface="+mn-cs"/>
        </a:defRPr>
      </a:lvl1pPr>
      <a:lvl2pPr marL="457200" indent="-182563" algn="l" rtl="0" eaLnBrk="1" fontAlgn="base" hangingPunct="1">
        <a:spcBef>
          <a:spcPct val="20000"/>
        </a:spcBef>
        <a:spcAft>
          <a:spcPct val="0"/>
        </a:spcAft>
        <a:buClr>
          <a:schemeClr val="accent1"/>
        </a:buClr>
        <a:buSzPct val="85000"/>
        <a:buFont typeface="Arial" charset="0"/>
        <a:buChar char="•"/>
        <a:defRPr sz="2000" kern="1200">
          <a:solidFill>
            <a:schemeClr val="tx1"/>
          </a:solidFill>
          <a:latin typeface="Calibri" panose="020F0502020204030204" pitchFamily="34" charset="0"/>
          <a:ea typeface="+mn-ea"/>
          <a:cs typeface="+mn-cs"/>
        </a:defRPr>
      </a:lvl2pPr>
      <a:lvl3pPr marL="730250" indent="-182563" algn="l" rtl="0" eaLnBrk="1" fontAlgn="base" hangingPunct="1">
        <a:spcBef>
          <a:spcPct val="20000"/>
        </a:spcBef>
        <a:spcAft>
          <a:spcPct val="0"/>
        </a:spcAft>
        <a:buClr>
          <a:schemeClr val="accent1"/>
        </a:buClr>
        <a:buSzPct val="90000"/>
        <a:buFont typeface="Arial" charset="0"/>
        <a:buChar char="•"/>
        <a:defRPr kern="1200">
          <a:solidFill>
            <a:schemeClr val="tx1"/>
          </a:solidFill>
          <a:latin typeface="Calibri" panose="020F0502020204030204" pitchFamily="34" charset="0"/>
          <a:ea typeface="+mn-ea"/>
          <a:cs typeface="+mn-cs"/>
        </a:defRPr>
      </a:lvl3pPr>
      <a:lvl4pPr marL="1004888" indent="-182563" algn="l" rtl="0" eaLnBrk="1" fontAlgn="base" hangingPunct="1">
        <a:spcBef>
          <a:spcPct val="20000"/>
        </a:spcBef>
        <a:spcAft>
          <a:spcPct val="0"/>
        </a:spcAft>
        <a:buClr>
          <a:schemeClr val="accent1"/>
        </a:buClr>
        <a:buFont typeface="Arial" charset="0"/>
        <a:buChar char="•"/>
        <a:defRPr sz="1600" kern="1200">
          <a:solidFill>
            <a:schemeClr val="tx1"/>
          </a:solidFill>
          <a:latin typeface="Calibri" panose="020F0502020204030204" pitchFamily="34" charset="0"/>
          <a:ea typeface="+mn-ea"/>
          <a:cs typeface="+mn-cs"/>
        </a:defRPr>
      </a:lvl4pPr>
      <a:lvl5pPr marL="1187450" indent="-136525" algn="l" rtl="0" eaLnBrk="1" fontAlgn="base" hangingPunct="1">
        <a:spcBef>
          <a:spcPct val="20000"/>
        </a:spcBef>
        <a:spcAft>
          <a:spcPct val="0"/>
        </a:spcAft>
        <a:buClr>
          <a:schemeClr val="accent1"/>
        </a:buClr>
        <a:buSzPct val="100000"/>
        <a:buFont typeface="Arial" charset="0"/>
        <a:buChar char="•"/>
        <a:defRPr sz="1400" kern="1200">
          <a:solidFill>
            <a:schemeClr val="tx1"/>
          </a:solidFill>
          <a:latin typeface="Calibri" panose="020F0502020204030204" pitchFamily="34" charset="0"/>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0.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0" name="Rectangle 9"/>
          <p:cNvSpPr/>
          <p:nvPr/>
        </p:nvSpPr>
        <p:spPr>
          <a:xfrm>
            <a:off x="0" y="220663"/>
            <a:ext cx="9144000" cy="2286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a:defRPr/>
            </a:pPr>
            <a:endParaRPr lang="en-US" dirty="0">
              <a:solidFill>
                <a:srgbClr val="FFFFFF"/>
              </a:solidFill>
            </a:endParaRPr>
          </a:p>
        </p:txBody>
      </p:sp>
      <p:sp>
        <p:nvSpPr>
          <p:cNvPr id="2" name="Title Placeholder 1"/>
          <p:cNvSpPr>
            <a:spLocks noGrp="1"/>
          </p:cNvSpPr>
          <p:nvPr>
            <p:ph type="title"/>
          </p:nvPr>
        </p:nvSpPr>
        <p:spPr>
          <a:xfrm>
            <a:off x="457200" y="533400"/>
            <a:ext cx="8229600" cy="99060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4100" name="Text Placeholder 2"/>
          <p:cNvSpPr>
            <a:spLocks noGrp="1"/>
          </p:cNvSpPr>
          <p:nvPr>
            <p:ph type="body" idx="1"/>
          </p:nvPr>
        </p:nvSpPr>
        <p:spPr bwMode="auto">
          <a:xfrm>
            <a:off x="457200" y="1600200"/>
            <a:ext cx="8229600" cy="48768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endParaRPr lang="en-US" altLang="en-US" dirty="0"/>
          </a:p>
        </p:txBody>
      </p:sp>
      <p:sp>
        <p:nvSpPr>
          <p:cNvPr id="7" name="Rectangle 6"/>
          <p:cNvSpPr/>
          <p:nvPr/>
        </p:nvSpPr>
        <p:spPr>
          <a:xfrm>
            <a:off x="0" y="0"/>
            <a:ext cx="9144000" cy="3651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a:defRPr/>
            </a:pPr>
            <a:endParaRPr lang="en-US" dirty="0">
              <a:solidFill>
                <a:srgbClr val="FFFFFF"/>
              </a:solidFill>
            </a:endParaRPr>
          </a:p>
        </p:txBody>
      </p:sp>
      <p:sp>
        <p:nvSpPr>
          <p:cNvPr id="4" name="Date Placeholder 3"/>
          <p:cNvSpPr>
            <a:spLocks noGrp="1"/>
          </p:cNvSpPr>
          <p:nvPr>
            <p:ph type="dt" sz="half" idx="2"/>
          </p:nvPr>
        </p:nvSpPr>
        <p:spPr>
          <a:xfrm>
            <a:off x="457200" y="19050"/>
            <a:ext cx="2895600" cy="328613"/>
          </a:xfrm>
          <a:prstGeom prst="rect">
            <a:avLst/>
          </a:prstGeom>
        </p:spPr>
        <p:txBody>
          <a:bodyPr vert="horz" lIns="91440" tIns="45720" rIns="91440" bIns="45720" rtlCol="0" anchor="ctr"/>
          <a:lstStyle>
            <a:lvl1pPr algn="l">
              <a:defRPr sz="1200">
                <a:solidFill>
                  <a:srgbClr val="FFFFFF"/>
                </a:solidFill>
              </a:defRPr>
            </a:lvl1pPr>
          </a:lstStyle>
          <a:p>
            <a:pPr defTabSz="457200"/>
            <a:fld id="{4553C4AB-E34A-354F-8CDE-943FCEBEB1F2}" type="datetimeFigureOut">
              <a:rPr lang="en-US" smtClean="0"/>
              <a:pPr defTabSz="457200"/>
              <a:t>1/7/2020</a:t>
            </a:fld>
            <a:endParaRPr lang="en-US" dirty="0"/>
          </a:p>
        </p:txBody>
      </p:sp>
      <p:sp>
        <p:nvSpPr>
          <p:cNvPr id="5" name="Footer Placeholder 4"/>
          <p:cNvSpPr>
            <a:spLocks noGrp="1"/>
          </p:cNvSpPr>
          <p:nvPr>
            <p:ph type="ftr" sz="quarter" idx="3"/>
          </p:nvPr>
        </p:nvSpPr>
        <p:spPr>
          <a:xfrm>
            <a:off x="3429000" y="19050"/>
            <a:ext cx="4114800" cy="328613"/>
          </a:xfrm>
          <a:prstGeom prst="rect">
            <a:avLst/>
          </a:prstGeom>
        </p:spPr>
        <p:txBody>
          <a:bodyPr vert="horz" lIns="91440" tIns="45720" rIns="91440" bIns="45720" rtlCol="0" anchor="ctr"/>
          <a:lstStyle>
            <a:lvl1pPr algn="ctr">
              <a:defRPr sz="1200">
                <a:solidFill>
                  <a:srgbClr val="FFFFFF"/>
                </a:solidFill>
              </a:defRPr>
            </a:lvl1pPr>
          </a:lstStyle>
          <a:p>
            <a:pPr defTabSz="457200"/>
            <a:endParaRPr lang="en-US" dirty="0"/>
          </a:p>
        </p:txBody>
      </p:sp>
      <p:sp>
        <p:nvSpPr>
          <p:cNvPr id="6" name="Slide Number Placeholder 5"/>
          <p:cNvSpPr>
            <a:spLocks noGrp="1"/>
          </p:cNvSpPr>
          <p:nvPr>
            <p:ph type="sldNum" sz="quarter" idx="4"/>
          </p:nvPr>
        </p:nvSpPr>
        <p:spPr>
          <a:xfrm>
            <a:off x="7620000" y="19050"/>
            <a:ext cx="1066800" cy="328613"/>
          </a:xfrm>
          <a:prstGeom prst="rect">
            <a:avLst/>
          </a:prstGeom>
        </p:spPr>
        <p:txBody>
          <a:bodyPr vert="horz" lIns="91440" tIns="45720" rIns="91440" bIns="45720" rtlCol="0" anchor="ctr"/>
          <a:lstStyle>
            <a:lvl1pPr algn="l">
              <a:defRPr sz="1400" b="1">
                <a:solidFill>
                  <a:srgbClr val="FFFFFF"/>
                </a:solidFill>
              </a:defRPr>
            </a:lvl1pPr>
          </a:lstStyle>
          <a:p>
            <a:pPr defTabSz="457200"/>
            <a:fld id="{ADC91B2B-8558-1E4B-8886-2054566C95DE}" type="slidenum">
              <a:rPr lang="en-US" smtClean="0"/>
              <a:pPr defTabSz="457200"/>
              <a:t>‹#›</a:t>
            </a:fld>
            <a:endParaRPr lang="en-US" dirty="0"/>
          </a:p>
        </p:txBody>
      </p:sp>
    </p:spTree>
    <p:extLst>
      <p:ext uri="{BB962C8B-B14F-4D97-AF65-F5344CB8AC3E}">
        <p14:creationId xmlns:p14="http://schemas.microsoft.com/office/powerpoint/2010/main" val="2225504432"/>
      </p:ext>
    </p:extLst>
  </p:cSld>
  <p:clrMap bg1="lt1" tx1="dk1" bg2="lt2" tx2="dk2" accent1="accent1" accent2="accent2" accent3="accent3" accent4="accent4" accent5="accent5" accent6="accent6" hlink="hlink" folHlink="folHlink"/>
  <p:sldLayoutIdLst>
    <p:sldLayoutId id="2147483709" r:id="rId1"/>
  </p:sldLayoutIdLst>
  <p:txStyles>
    <p:titleStyle>
      <a:lvl1pPr algn="l" rtl="0" eaLnBrk="1" fontAlgn="base" hangingPunct="1">
        <a:spcBef>
          <a:spcPct val="0"/>
        </a:spcBef>
        <a:spcAft>
          <a:spcPct val="0"/>
        </a:spcAft>
        <a:defRPr sz="4000" b="0" i="0" u="none" kern="1200" spc="-100">
          <a:solidFill>
            <a:schemeClr val="tx2"/>
          </a:solidFill>
          <a:latin typeface="Calibri" panose="020F0502020204030204" pitchFamily="34" charset="0"/>
          <a:ea typeface="+mj-ea"/>
          <a:cs typeface="+mj-cs"/>
        </a:defRPr>
      </a:lvl1pPr>
      <a:lvl2pPr algn="l" rtl="0" eaLnBrk="1" fontAlgn="base" hangingPunct="1">
        <a:spcBef>
          <a:spcPct val="0"/>
        </a:spcBef>
        <a:spcAft>
          <a:spcPct val="0"/>
        </a:spcAft>
        <a:defRPr sz="4000">
          <a:solidFill>
            <a:schemeClr val="tx2"/>
          </a:solidFill>
          <a:latin typeface="Arial" charset="0"/>
        </a:defRPr>
      </a:lvl2pPr>
      <a:lvl3pPr algn="l" rtl="0" eaLnBrk="1" fontAlgn="base" hangingPunct="1">
        <a:spcBef>
          <a:spcPct val="0"/>
        </a:spcBef>
        <a:spcAft>
          <a:spcPct val="0"/>
        </a:spcAft>
        <a:defRPr sz="4000">
          <a:solidFill>
            <a:schemeClr val="tx2"/>
          </a:solidFill>
          <a:latin typeface="Arial" charset="0"/>
        </a:defRPr>
      </a:lvl3pPr>
      <a:lvl4pPr algn="l" rtl="0" eaLnBrk="1" fontAlgn="base" hangingPunct="1">
        <a:spcBef>
          <a:spcPct val="0"/>
        </a:spcBef>
        <a:spcAft>
          <a:spcPct val="0"/>
        </a:spcAft>
        <a:defRPr sz="4000">
          <a:solidFill>
            <a:schemeClr val="tx2"/>
          </a:solidFill>
          <a:latin typeface="Arial" charset="0"/>
        </a:defRPr>
      </a:lvl4pPr>
      <a:lvl5pPr algn="l" rtl="0" eaLnBrk="1" fontAlgn="base" hangingPunct="1">
        <a:spcBef>
          <a:spcPct val="0"/>
        </a:spcBef>
        <a:spcAft>
          <a:spcPct val="0"/>
        </a:spcAft>
        <a:defRPr sz="4000">
          <a:solidFill>
            <a:schemeClr val="tx2"/>
          </a:solidFill>
          <a:latin typeface="Arial" charset="0"/>
        </a:defRPr>
      </a:lvl5pPr>
      <a:lvl6pPr marL="457200" algn="l" rtl="0" eaLnBrk="1" fontAlgn="base" hangingPunct="1">
        <a:spcBef>
          <a:spcPct val="0"/>
        </a:spcBef>
        <a:spcAft>
          <a:spcPct val="0"/>
        </a:spcAft>
        <a:defRPr sz="4000">
          <a:solidFill>
            <a:schemeClr val="tx2"/>
          </a:solidFill>
          <a:latin typeface="Arial" charset="0"/>
        </a:defRPr>
      </a:lvl6pPr>
      <a:lvl7pPr marL="914400" algn="l" rtl="0" eaLnBrk="1" fontAlgn="base" hangingPunct="1">
        <a:spcBef>
          <a:spcPct val="0"/>
        </a:spcBef>
        <a:spcAft>
          <a:spcPct val="0"/>
        </a:spcAft>
        <a:defRPr sz="4000">
          <a:solidFill>
            <a:schemeClr val="tx2"/>
          </a:solidFill>
          <a:latin typeface="Arial" charset="0"/>
        </a:defRPr>
      </a:lvl7pPr>
      <a:lvl8pPr marL="1371600" algn="l" rtl="0" eaLnBrk="1" fontAlgn="base" hangingPunct="1">
        <a:spcBef>
          <a:spcPct val="0"/>
        </a:spcBef>
        <a:spcAft>
          <a:spcPct val="0"/>
        </a:spcAft>
        <a:defRPr sz="4000">
          <a:solidFill>
            <a:schemeClr val="tx2"/>
          </a:solidFill>
          <a:latin typeface="Arial" charset="0"/>
        </a:defRPr>
      </a:lvl8pPr>
      <a:lvl9pPr marL="1828800" algn="l" rtl="0" eaLnBrk="1" fontAlgn="base" hangingPunct="1">
        <a:spcBef>
          <a:spcPct val="0"/>
        </a:spcBef>
        <a:spcAft>
          <a:spcPct val="0"/>
        </a:spcAft>
        <a:defRPr sz="4000">
          <a:solidFill>
            <a:schemeClr val="tx2"/>
          </a:solidFill>
          <a:latin typeface="Arial" charset="0"/>
        </a:defRPr>
      </a:lvl9pPr>
    </p:titleStyle>
    <p:bodyStyle>
      <a:lvl1pPr marL="182563" indent="-182563" algn="l" rtl="0" eaLnBrk="1" fontAlgn="base" hangingPunct="1">
        <a:spcBef>
          <a:spcPct val="20000"/>
        </a:spcBef>
        <a:spcAft>
          <a:spcPct val="0"/>
        </a:spcAft>
        <a:buClr>
          <a:schemeClr val="accent1"/>
        </a:buClr>
        <a:buSzPct val="85000"/>
        <a:buFont typeface="Arial" charset="0"/>
        <a:buChar char="•"/>
        <a:defRPr sz="2400" kern="1200">
          <a:solidFill>
            <a:schemeClr val="tx1"/>
          </a:solidFill>
          <a:latin typeface="Calibri" panose="020F0502020204030204" pitchFamily="34" charset="0"/>
          <a:ea typeface="+mn-ea"/>
          <a:cs typeface="+mn-cs"/>
        </a:defRPr>
      </a:lvl1pPr>
      <a:lvl2pPr marL="457200" indent="-182563" algn="l" rtl="0" eaLnBrk="1" fontAlgn="base" hangingPunct="1">
        <a:spcBef>
          <a:spcPct val="20000"/>
        </a:spcBef>
        <a:spcAft>
          <a:spcPct val="0"/>
        </a:spcAft>
        <a:buClr>
          <a:schemeClr val="accent1"/>
        </a:buClr>
        <a:buSzPct val="85000"/>
        <a:buFont typeface="Arial" charset="0"/>
        <a:buChar char="•"/>
        <a:defRPr sz="2000" kern="1200">
          <a:solidFill>
            <a:schemeClr val="tx1"/>
          </a:solidFill>
          <a:latin typeface="Calibri" panose="020F0502020204030204" pitchFamily="34" charset="0"/>
          <a:ea typeface="+mn-ea"/>
          <a:cs typeface="+mn-cs"/>
        </a:defRPr>
      </a:lvl2pPr>
      <a:lvl3pPr marL="730250" indent="-182563" algn="l" rtl="0" eaLnBrk="1" fontAlgn="base" hangingPunct="1">
        <a:spcBef>
          <a:spcPct val="20000"/>
        </a:spcBef>
        <a:spcAft>
          <a:spcPct val="0"/>
        </a:spcAft>
        <a:buClr>
          <a:schemeClr val="accent1"/>
        </a:buClr>
        <a:buSzPct val="90000"/>
        <a:buFont typeface="Arial" charset="0"/>
        <a:buChar char="•"/>
        <a:defRPr kern="1200">
          <a:solidFill>
            <a:schemeClr val="tx1"/>
          </a:solidFill>
          <a:latin typeface="Calibri" panose="020F0502020204030204" pitchFamily="34" charset="0"/>
          <a:ea typeface="+mn-ea"/>
          <a:cs typeface="+mn-cs"/>
        </a:defRPr>
      </a:lvl3pPr>
      <a:lvl4pPr marL="1004888" indent="-182563" algn="l" rtl="0" eaLnBrk="1" fontAlgn="base" hangingPunct="1">
        <a:spcBef>
          <a:spcPct val="20000"/>
        </a:spcBef>
        <a:spcAft>
          <a:spcPct val="0"/>
        </a:spcAft>
        <a:buClr>
          <a:schemeClr val="accent1"/>
        </a:buClr>
        <a:buFont typeface="Arial" charset="0"/>
        <a:buChar char="•"/>
        <a:defRPr sz="1600" kern="1200">
          <a:solidFill>
            <a:schemeClr val="tx1"/>
          </a:solidFill>
          <a:latin typeface="Calibri" panose="020F0502020204030204" pitchFamily="34" charset="0"/>
          <a:ea typeface="+mn-ea"/>
          <a:cs typeface="+mn-cs"/>
        </a:defRPr>
      </a:lvl4pPr>
      <a:lvl5pPr marL="1187450" indent="-136525" algn="l" rtl="0" eaLnBrk="1" fontAlgn="base" hangingPunct="1">
        <a:spcBef>
          <a:spcPct val="20000"/>
        </a:spcBef>
        <a:spcAft>
          <a:spcPct val="0"/>
        </a:spcAft>
        <a:buClr>
          <a:schemeClr val="accent1"/>
        </a:buClr>
        <a:buSzPct val="100000"/>
        <a:buFont typeface="Arial" charset="0"/>
        <a:buChar char="•"/>
        <a:defRPr sz="1400" kern="1200">
          <a:solidFill>
            <a:schemeClr val="tx1"/>
          </a:solidFill>
          <a:latin typeface="Calibri" panose="020F0502020204030204" pitchFamily="34" charset="0"/>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0" name="Rectangle 9"/>
          <p:cNvSpPr/>
          <p:nvPr/>
        </p:nvSpPr>
        <p:spPr>
          <a:xfrm>
            <a:off x="0" y="220663"/>
            <a:ext cx="9144000" cy="2286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a:defRPr/>
            </a:pPr>
            <a:endParaRPr lang="en-US" dirty="0">
              <a:solidFill>
                <a:srgbClr val="FFFFFF"/>
              </a:solidFill>
            </a:endParaRPr>
          </a:p>
        </p:txBody>
      </p:sp>
      <p:sp>
        <p:nvSpPr>
          <p:cNvPr id="2" name="Title Placeholder 1"/>
          <p:cNvSpPr>
            <a:spLocks noGrp="1"/>
          </p:cNvSpPr>
          <p:nvPr>
            <p:ph type="title"/>
          </p:nvPr>
        </p:nvSpPr>
        <p:spPr>
          <a:xfrm>
            <a:off x="457200" y="533400"/>
            <a:ext cx="8229600" cy="99060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4100" name="Text Placeholder 2"/>
          <p:cNvSpPr>
            <a:spLocks noGrp="1"/>
          </p:cNvSpPr>
          <p:nvPr>
            <p:ph type="body" idx="1"/>
          </p:nvPr>
        </p:nvSpPr>
        <p:spPr bwMode="auto">
          <a:xfrm>
            <a:off x="457200" y="1600200"/>
            <a:ext cx="8229600" cy="48768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endParaRPr lang="en-US" altLang="en-US" dirty="0"/>
          </a:p>
        </p:txBody>
      </p:sp>
      <p:sp>
        <p:nvSpPr>
          <p:cNvPr id="7" name="Rectangle 6"/>
          <p:cNvSpPr/>
          <p:nvPr/>
        </p:nvSpPr>
        <p:spPr>
          <a:xfrm>
            <a:off x="0" y="0"/>
            <a:ext cx="9144000" cy="3651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a:defRPr/>
            </a:pPr>
            <a:endParaRPr lang="en-US" dirty="0">
              <a:solidFill>
                <a:srgbClr val="FFFFFF"/>
              </a:solidFill>
            </a:endParaRPr>
          </a:p>
        </p:txBody>
      </p:sp>
      <p:sp>
        <p:nvSpPr>
          <p:cNvPr id="4" name="Date Placeholder 3"/>
          <p:cNvSpPr>
            <a:spLocks noGrp="1"/>
          </p:cNvSpPr>
          <p:nvPr>
            <p:ph type="dt" sz="half" idx="2"/>
          </p:nvPr>
        </p:nvSpPr>
        <p:spPr>
          <a:xfrm>
            <a:off x="457200" y="19050"/>
            <a:ext cx="2895600" cy="328613"/>
          </a:xfrm>
          <a:prstGeom prst="rect">
            <a:avLst/>
          </a:prstGeom>
        </p:spPr>
        <p:txBody>
          <a:bodyPr vert="horz" lIns="91440" tIns="45720" rIns="91440" bIns="45720" rtlCol="0" anchor="ctr"/>
          <a:lstStyle>
            <a:lvl1pPr algn="l">
              <a:defRPr sz="1200">
                <a:solidFill>
                  <a:srgbClr val="FFFFFF"/>
                </a:solidFill>
              </a:defRPr>
            </a:lvl1pPr>
          </a:lstStyle>
          <a:p>
            <a:pPr defTabSz="457200"/>
            <a:fld id="{4553C4AB-E34A-354F-8CDE-943FCEBEB1F2}" type="datetimeFigureOut">
              <a:rPr lang="en-US" smtClean="0"/>
              <a:pPr defTabSz="457200"/>
              <a:t>1/7/2020</a:t>
            </a:fld>
            <a:endParaRPr lang="en-US" dirty="0"/>
          </a:p>
        </p:txBody>
      </p:sp>
      <p:sp>
        <p:nvSpPr>
          <p:cNvPr id="5" name="Footer Placeholder 4"/>
          <p:cNvSpPr>
            <a:spLocks noGrp="1"/>
          </p:cNvSpPr>
          <p:nvPr>
            <p:ph type="ftr" sz="quarter" idx="3"/>
          </p:nvPr>
        </p:nvSpPr>
        <p:spPr>
          <a:xfrm>
            <a:off x="3429000" y="19050"/>
            <a:ext cx="4114800" cy="328613"/>
          </a:xfrm>
          <a:prstGeom prst="rect">
            <a:avLst/>
          </a:prstGeom>
        </p:spPr>
        <p:txBody>
          <a:bodyPr vert="horz" lIns="91440" tIns="45720" rIns="91440" bIns="45720" rtlCol="0" anchor="ctr"/>
          <a:lstStyle>
            <a:lvl1pPr algn="ctr">
              <a:defRPr sz="1200">
                <a:solidFill>
                  <a:srgbClr val="FFFFFF"/>
                </a:solidFill>
              </a:defRPr>
            </a:lvl1pPr>
          </a:lstStyle>
          <a:p>
            <a:pPr defTabSz="457200"/>
            <a:endParaRPr lang="en-US" dirty="0"/>
          </a:p>
        </p:txBody>
      </p:sp>
      <p:sp>
        <p:nvSpPr>
          <p:cNvPr id="6" name="Slide Number Placeholder 5"/>
          <p:cNvSpPr>
            <a:spLocks noGrp="1"/>
          </p:cNvSpPr>
          <p:nvPr>
            <p:ph type="sldNum" sz="quarter" idx="4"/>
          </p:nvPr>
        </p:nvSpPr>
        <p:spPr>
          <a:xfrm>
            <a:off x="7620000" y="19050"/>
            <a:ext cx="1066800" cy="328613"/>
          </a:xfrm>
          <a:prstGeom prst="rect">
            <a:avLst/>
          </a:prstGeom>
        </p:spPr>
        <p:txBody>
          <a:bodyPr vert="horz" lIns="91440" tIns="45720" rIns="91440" bIns="45720" rtlCol="0" anchor="ctr"/>
          <a:lstStyle>
            <a:lvl1pPr algn="l">
              <a:defRPr sz="1400" b="1">
                <a:solidFill>
                  <a:srgbClr val="FFFFFF"/>
                </a:solidFill>
              </a:defRPr>
            </a:lvl1pPr>
          </a:lstStyle>
          <a:p>
            <a:pPr defTabSz="457200"/>
            <a:fld id="{ADC91B2B-8558-1E4B-8886-2054566C95DE}" type="slidenum">
              <a:rPr lang="en-US" smtClean="0"/>
              <a:pPr defTabSz="457200"/>
              <a:t>‹#›</a:t>
            </a:fld>
            <a:endParaRPr lang="en-US" dirty="0"/>
          </a:p>
        </p:txBody>
      </p:sp>
    </p:spTree>
    <p:extLst>
      <p:ext uri="{BB962C8B-B14F-4D97-AF65-F5344CB8AC3E}">
        <p14:creationId xmlns:p14="http://schemas.microsoft.com/office/powerpoint/2010/main" val="812511068"/>
      </p:ext>
    </p:extLst>
  </p:cSld>
  <p:clrMap bg1="lt1" tx1="dk1" bg2="lt2" tx2="dk2" accent1="accent1" accent2="accent2" accent3="accent3" accent4="accent4" accent5="accent5" accent6="accent6" hlink="hlink" folHlink="folHlink"/>
  <p:sldLayoutIdLst>
    <p:sldLayoutId id="2147483727" r:id="rId1"/>
    <p:sldLayoutId id="2147483728" r:id="rId2"/>
  </p:sldLayoutIdLst>
  <p:txStyles>
    <p:titleStyle>
      <a:lvl1pPr algn="l" rtl="0" eaLnBrk="1" fontAlgn="base" hangingPunct="1">
        <a:spcBef>
          <a:spcPct val="0"/>
        </a:spcBef>
        <a:spcAft>
          <a:spcPct val="0"/>
        </a:spcAft>
        <a:defRPr sz="4000" b="0" i="0" u="none" kern="1200" spc="-100">
          <a:solidFill>
            <a:schemeClr val="tx2"/>
          </a:solidFill>
          <a:latin typeface="Calibri" panose="020F0502020204030204" pitchFamily="34" charset="0"/>
          <a:ea typeface="+mj-ea"/>
          <a:cs typeface="+mj-cs"/>
        </a:defRPr>
      </a:lvl1pPr>
      <a:lvl2pPr algn="l" rtl="0" eaLnBrk="1" fontAlgn="base" hangingPunct="1">
        <a:spcBef>
          <a:spcPct val="0"/>
        </a:spcBef>
        <a:spcAft>
          <a:spcPct val="0"/>
        </a:spcAft>
        <a:defRPr sz="4000">
          <a:solidFill>
            <a:schemeClr val="tx2"/>
          </a:solidFill>
          <a:latin typeface="Arial" charset="0"/>
        </a:defRPr>
      </a:lvl2pPr>
      <a:lvl3pPr algn="l" rtl="0" eaLnBrk="1" fontAlgn="base" hangingPunct="1">
        <a:spcBef>
          <a:spcPct val="0"/>
        </a:spcBef>
        <a:spcAft>
          <a:spcPct val="0"/>
        </a:spcAft>
        <a:defRPr sz="4000">
          <a:solidFill>
            <a:schemeClr val="tx2"/>
          </a:solidFill>
          <a:latin typeface="Arial" charset="0"/>
        </a:defRPr>
      </a:lvl3pPr>
      <a:lvl4pPr algn="l" rtl="0" eaLnBrk="1" fontAlgn="base" hangingPunct="1">
        <a:spcBef>
          <a:spcPct val="0"/>
        </a:spcBef>
        <a:spcAft>
          <a:spcPct val="0"/>
        </a:spcAft>
        <a:defRPr sz="4000">
          <a:solidFill>
            <a:schemeClr val="tx2"/>
          </a:solidFill>
          <a:latin typeface="Arial" charset="0"/>
        </a:defRPr>
      </a:lvl4pPr>
      <a:lvl5pPr algn="l" rtl="0" eaLnBrk="1" fontAlgn="base" hangingPunct="1">
        <a:spcBef>
          <a:spcPct val="0"/>
        </a:spcBef>
        <a:spcAft>
          <a:spcPct val="0"/>
        </a:spcAft>
        <a:defRPr sz="4000">
          <a:solidFill>
            <a:schemeClr val="tx2"/>
          </a:solidFill>
          <a:latin typeface="Arial" charset="0"/>
        </a:defRPr>
      </a:lvl5pPr>
      <a:lvl6pPr marL="457200" algn="l" rtl="0" eaLnBrk="1" fontAlgn="base" hangingPunct="1">
        <a:spcBef>
          <a:spcPct val="0"/>
        </a:spcBef>
        <a:spcAft>
          <a:spcPct val="0"/>
        </a:spcAft>
        <a:defRPr sz="4000">
          <a:solidFill>
            <a:schemeClr val="tx2"/>
          </a:solidFill>
          <a:latin typeface="Arial" charset="0"/>
        </a:defRPr>
      </a:lvl6pPr>
      <a:lvl7pPr marL="914400" algn="l" rtl="0" eaLnBrk="1" fontAlgn="base" hangingPunct="1">
        <a:spcBef>
          <a:spcPct val="0"/>
        </a:spcBef>
        <a:spcAft>
          <a:spcPct val="0"/>
        </a:spcAft>
        <a:defRPr sz="4000">
          <a:solidFill>
            <a:schemeClr val="tx2"/>
          </a:solidFill>
          <a:latin typeface="Arial" charset="0"/>
        </a:defRPr>
      </a:lvl7pPr>
      <a:lvl8pPr marL="1371600" algn="l" rtl="0" eaLnBrk="1" fontAlgn="base" hangingPunct="1">
        <a:spcBef>
          <a:spcPct val="0"/>
        </a:spcBef>
        <a:spcAft>
          <a:spcPct val="0"/>
        </a:spcAft>
        <a:defRPr sz="4000">
          <a:solidFill>
            <a:schemeClr val="tx2"/>
          </a:solidFill>
          <a:latin typeface="Arial" charset="0"/>
        </a:defRPr>
      </a:lvl8pPr>
      <a:lvl9pPr marL="1828800" algn="l" rtl="0" eaLnBrk="1" fontAlgn="base" hangingPunct="1">
        <a:spcBef>
          <a:spcPct val="0"/>
        </a:spcBef>
        <a:spcAft>
          <a:spcPct val="0"/>
        </a:spcAft>
        <a:defRPr sz="4000">
          <a:solidFill>
            <a:schemeClr val="tx2"/>
          </a:solidFill>
          <a:latin typeface="Arial" charset="0"/>
        </a:defRPr>
      </a:lvl9pPr>
    </p:titleStyle>
    <p:bodyStyle>
      <a:lvl1pPr marL="182563" indent="-182563" algn="l" rtl="0" eaLnBrk="1" fontAlgn="base" hangingPunct="1">
        <a:spcBef>
          <a:spcPct val="20000"/>
        </a:spcBef>
        <a:spcAft>
          <a:spcPct val="0"/>
        </a:spcAft>
        <a:buClr>
          <a:schemeClr val="accent1"/>
        </a:buClr>
        <a:buSzPct val="85000"/>
        <a:buFont typeface="Arial" charset="0"/>
        <a:buChar char="•"/>
        <a:defRPr sz="2400" kern="1200">
          <a:solidFill>
            <a:schemeClr val="tx1"/>
          </a:solidFill>
          <a:latin typeface="Calibri" panose="020F0502020204030204" pitchFamily="34" charset="0"/>
          <a:ea typeface="+mn-ea"/>
          <a:cs typeface="+mn-cs"/>
        </a:defRPr>
      </a:lvl1pPr>
      <a:lvl2pPr marL="457200" indent="-182563" algn="l" rtl="0" eaLnBrk="1" fontAlgn="base" hangingPunct="1">
        <a:spcBef>
          <a:spcPct val="20000"/>
        </a:spcBef>
        <a:spcAft>
          <a:spcPct val="0"/>
        </a:spcAft>
        <a:buClr>
          <a:schemeClr val="accent1"/>
        </a:buClr>
        <a:buSzPct val="85000"/>
        <a:buFont typeface="Arial" charset="0"/>
        <a:buChar char="•"/>
        <a:defRPr sz="2000" kern="1200">
          <a:solidFill>
            <a:schemeClr val="tx1"/>
          </a:solidFill>
          <a:latin typeface="Calibri" panose="020F0502020204030204" pitchFamily="34" charset="0"/>
          <a:ea typeface="+mn-ea"/>
          <a:cs typeface="+mn-cs"/>
        </a:defRPr>
      </a:lvl2pPr>
      <a:lvl3pPr marL="730250" indent="-182563" algn="l" rtl="0" eaLnBrk="1" fontAlgn="base" hangingPunct="1">
        <a:spcBef>
          <a:spcPct val="20000"/>
        </a:spcBef>
        <a:spcAft>
          <a:spcPct val="0"/>
        </a:spcAft>
        <a:buClr>
          <a:schemeClr val="accent1"/>
        </a:buClr>
        <a:buSzPct val="90000"/>
        <a:buFont typeface="Arial" charset="0"/>
        <a:buChar char="•"/>
        <a:defRPr kern="1200">
          <a:solidFill>
            <a:schemeClr val="tx1"/>
          </a:solidFill>
          <a:latin typeface="Calibri" panose="020F0502020204030204" pitchFamily="34" charset="0"/>
          <a:ea typeface="+mn-ea"/>
          <a:cs typeface="+mn-cs"/>
        </a:defRPr>
      </a:lvl3pPr>
      <a:lvl4pPr marL="1004888" indent="-182563" algn="l" rtl="0" eaLnBrk="1" fontAlgn="base" hangingPunct="1">
        <a:spcBef>
          <a:spcPct val="20000"/>
        </a:spcBef>
        <a:spcAft>
          <a:spcPct val="0"/>
        </a:spcAft>
        <a:buClr>
          <a:schemeClr val="accent1"/>
        </a:buClr>
        <a:buFont typeface="Arial" charset="0"/>
        <a:buChar char="•"/>
        <a:defRPr sz="1600" kern="1200">
          <a:solidFill>
            <a:schemeClr val="tx1"/>
          </a:solidFill>
          <a:latin typeface="Calibri" panose="020F0502020204030204" pitchFamily="34" charset="0"/>
          <a:ea typeface="+mn-ea"/>
          <a:cs typeface="+mn-cs"/>
        </a:defRPr>
      </a:lvl4pPr>
      <a:lvl5pPr marL="1187450" indent="-136525" algn="l" rtl="0" eaLnBrk="1" fontAlgn="base" hangingPunct="1">
        <a:spcBef>
          <a:spcPct val="20000"/>
        </a:spcBef>
        <a:spcAft>
          <a:spcPct val="0"/>
        </a:spcAft>
        <a:buClr>
          <a:schemeClr val="accent1"/>
        </a:buClr>
        <a:buSzPct val="100000"/>
        <a:buFont typeface="Arial" charset="0"/>
        <a:buChar char="•"/>
        <a:defRPr sz="1400" kern="1200">
          <a:solidFill>
            <a:schemeClr val="tx1"/>
          </a:solidFill>
          <a:latin typeface="Calibri" panose="020F0502020204030204" pitchFamily="34" charset="0"/>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0" name="Rectangle 9"/>
          <p:cNvSpPr/>
          <p:nvPr/>
        </p:nvSpPr>
        <p:spPr>
          <a:xfrm>
            <a:off x="0" y="220663"/>
            <a:ext cx="9144000" cy="2286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a:defRPr/>
            </a:pPr>
            <a:endParaRPr lang="en-US" dirty="0">
              <a:solidFill>
                <a:srgbClr val="FFFFFF"/>
              </a:solidFill>
            </a:endParaRPr>
          </a:p>
        </p:txBody>
      </p:sp>
      <p:sp>
        <p:nvSpPr>
          <p:cNvPr id="2" name="Title Placeholder 1"/>
          <p:cNvSpPr>
            <a:spLocks noGrp="1"/>
          </p:cNvSpPr>
          <p:nvPr>
            <p:ph type="title"/>
          </p:nvPr>
        </p:nvSpPr>
        <p:spPr>
          <a:xfrm>
            <a:off x="457200" y="533400"/>
            <a:ext cx="8229600" cy="99060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4100" name="Text Placeholder 2"/>
          <p:cNvSpPr>
            <a:spLocks noGrp="1"/>
          </p:cNvSpPr>
          <p:nvPr>
            <p:ph type="body" idx="1"/>
          </p:nvPr>
        </p:nvSpPr>
        <p:spPr bwMode="auto">
          <a:xfrm>
            <a:off x="457200" y="1600200"/>
            <a:ext cx="8229600" cy="48768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endParaRPr lang="en-US" altLang="en-US" dirty="0"/>
          </a:p>
        </p:txBody>
      </p:sp>
      <p:sp>
        <p:nvSpPr>
          <p:cNvPr id="7" name="Rectangle 6"/>
          <p:cNvSpPr/>
          <p:nvPr/>
        </p:nvSpPr>
        <p:spPr>
          <a:xfrm>
            <a:off x="0" y="0"/>
            <a:ext cx="9144000" cy="3651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a:defRPr/>
            </a:pPr>
            <a:endParaRPr lang="en-US" dirty="0">
              <a:solidFill>
                <a:srgbClr val="FFFFFF"/>
              </a:solidFill>
            </a:endParaRPr>
          </a:p>
        </p:txBody>
      </p:sp>
      <p:sp>
        <p:nvSpPr>
          <p:cNvPr id="4" name="Date Placeholder 3"/>
          <p:cNvSpPr>
            <a:spLocks noGrp="1"/>
          </p:cNvSpPr>
          <p:nvPr>
            <p:ph type="dt" sz="half" idx="2"/>
          </p:nvPr>
        </p:nvSpPr>
        <p:spPr>
          <a:xfrm>
            <a:off x="457200" y="19050"/>
            <a:ext cx="2895600" cy="328613"/>
          </a:xfrm>
          <a:prstGeom prst="rect">
            <a:avLst/>
          </a:prstGeom>
        </p:spPr>
        <p:txBody>
          <a:bodyPr vert="horz" lIns="91440" tIns="45720" rIns="91440" bIns="45720" rtlCol="0" anchor="ctr"/>
          <a:lstStyle>
            <a:lvl1pPr algn="l">
              <a:defRPr sz="1200">
                <a:solidFill>
                  <a:srgbClr val="FFFFFF"/>
                </a:solidFill>
              </a:defRPr>
            </a:lvl1pPr>
          </a:lstStyle>
          <a:p>
            <a:pPr defTabSz="457200"/>
            <a:fld id="{4553C4AB-E34A-354F-8CDE-943FCEBEB1F2}" type="datetimeFigureOut">
              <a:rPr lang="en-US" smtClean="0"/>
              <a:pPr defTabSz="457200"/>
              <a:t>1/7/2020</a:t>
            </a:fld>
            <a:endParaRPr lang="en-US" dirty="0"/>
          </a:p>
        </p:txBody>
      </p:sp>
      <p:sp>
        <p:nvSpPr>
          <p:cNvPr id="5" name="Footer Placeholder 4"/>
          <p:cNvSpPr>
            <a:spLocks noGrp="1"/>
          </p:cNvSpPr>
          <p:nvPr>
            <p:ph type="ftr" sz="quarter" idx="3"/>
          </p:nvPr>
        </p:nvSpPr>
        <p:spPr>
          <a:xfrm>
            <a:off x="3429000" y="19050"/>
            <a:ext cx="4114800" cy="328613"/>
          </a:xfrm>
          <a:prstGeom prst="rect">
            <a:avLst/>
          </a:prstGeom>
        </p:spPr>
        <p:txBody>
          <a:bodyPr vert="horz" lIns="91440" tIns="45720" rIns="91440" bIns="45720" rtlCol="0" anchor="ctr"/>
          <a:lstStyle>
            <a:lvl1pPr algn="ctr">
              <a:defRPr sz="1200">
                <a:solidFill>
                  <a:srgbClr val="FFFFFF"/>
                </a:solidFill>
              </a:defRPr>
            </a:lvl1pPr>
          </a:lstStyle>
          <a:p>
            <a:pPr defTabSz="457200"/>
            <a:endParaRPr lang="en-US" dirty="0"/>
          </a:p>
        </p:txBody>
      </p:sp>
      <p:sp>
        <p:nvSpPr>
          <p:cNvPr id="6" name="Slide Number Placeholder 5"/>
          <p:cNvSpPr>
            <a:spLocks noGrp="1"/>
          </p:cNvSpPr>
          <p:nvPr>
            <p:ph type="sldNum" sz="quarter" idx="4"/>
          </p:nvPr>
        </p:nvSpPr>
        <p:spPr>
          <a:xfrm>
            <a:off x="7620000" y="19050"/>
            <a:ext cx="1066800" cy="328613"/>
          </a:xfrm>
          <a:prstGeom prst="rect">
            <a:avLst/>
          </a:prstGeom>
        </p:spPr>
        <p:txBody>
          <a:bodyPr vert="horz" lIns="91440" tIns="45720" rIns="91440" bIns="45720" rtlCol="0" anchor="ctr"/>
          <a:lstStyle>
            <a:lvl1pPr algn="l">
              <a:defRPr sz="1400" b="1">
                <a:solidFill>
                  <a:srgbClr val="FFFFFF"/>
                </a:solidFill>
              </a:defRPr>
            </a:lvl1pPr>
          </a:lstStyle>
          <a:p>
            <a:pPr defTabSz="457200"/>
            <a:fld id="{ADC91B2B-8558-1E4B-8886-2054566C95DE}" type="slidenum">
              <a:rPr lang="en-US" smtClean="0"/>
              <a:pPr defTabSz="457200"/>
              <a:t>‹#›</a:t>
            </a:fld>
            <a:endParaRPr lang="en-US" dirty="0"/>
          </a:p>
        </p:txBody>
      </p:sp>
    </p:spTree>
    <p:extLst>
      <p:ext uri="{BB962C8B-B14F-4D97-AF65-F5344CB8AC3E}">
        <p14:creationId xmlns:p14="http://schemas.microsoft.com/office/powerpoint/2010/main" val="70370322"/>
      </p:ext>
    </p:extLst>
  </p:cSld>
  <p:clrMap bg1="lt1" tx1="dk1" bg2="lt2" tx2="dk2" accent1="accent1" accent2="accent2" accent3="accent3" accent4="accent4" accent5="accent5" accent6="accent6" hlink="hlink" folHlink="folHlink"/>
  <p:sldLayoutIdLst>
    <p:sldLayoutId id="2147483713" r:id="rId1"/>
    <p:sldLayoutId id="2147483725" r:id="rId2"/>
    <p:sldLayoutId id="2147483726" r:id="rId3"/>
  </p:sldLayoutIdLst>
  <p:txStyles>
    <p:titleStyle>
      <a:lvl1pPr algn="l" rtl="0" eaLnBrk="1" fontAlgn="base" hangingPunct="1">
        <a:spcBef>
          <a:spcPct val="0"/>
        </a:spcBef>
        <a:spcAft>
          <a:spcPct val="0"/>
        </a:spcAft>
        <a:defRPr sz="4000" b="0" i="0" u="none" kern="1200" spc="-100">
          <a:solidFill>
            <a:schemeClr val="tx2"/>
          </a:solidFill>
          <a:latin typeface="Calibri" panose="020F0502020204030204" pitchFamily="34" charset="0"/>
          <a:ea typeface="+mj-ea"/>
          <a:cs typeface="+mj-cs"/>
        </a:defRPr>
      </a:lvl1pPr>
      <a:lvl2pPr algn="l" rtl="0" eaLnBrk="1" fontAlgn="base" hangingPunct="1">
        <a:spcBef>
          <a:spcPct val="0"/>
        </a:spcBef>
        <a:spcAft>
          <a:spcPct val="0"/>
        </a:spcAft>
        <a:defRPr sz="4000">
          <a:solidFill>
            <a:schemeClr val="tx2"/>
          </a:solidFill>
          <a:latin typeface="Arial" charset="0"/>
        </a:defRPr>
      </a:lvl2pPr>
      <a:lvl3pPr algn="l" rtl="0" eaLnBrk="1" fontAlgn="base" hangingPunct="1">
        <a:spcBef>
          <a:spcPct val="0"/>
        </a:spcBef>
        <a:spcAft>
          <a:spcPct val="0"/>
        </a:spcAft>
        <a:defRPr sz="4000">
          <a:solidFill>
            <a:schemeClr val="tx2"/>
          </a:solidFill>
          <a:latin typeface="Arial" charset="0"/>
        </a:defRPr>
      </a:lvl3pPr>
      <a:lvl4pPr algn="l" rtl="0" eaLnBrk="1" fontAlgn="base" hangingPunct="1">
        <a:spcBef>
          <a:spcPct val="0"/>
        </a:spcBef>
        <a:spcAft>
          <a:spcPct val="0"/>
        </a:spcAft>
        <a:defRPr sz="4000">
          <a:solidFill>
            <a:schemeClr val="tx2"/>
          </a:solidFill>
          <a:latin typeface="Arial" charset="0"/>
        </a:defRPr>
      </a:lvl4pPr>
      <a:lvl5pPr algn="l" rtl="0" eaLnBrk="1" fontAlgn="base" hangingPunct="1">
        <a:spcBef>
          <a:spcPct val="0"/>
        </a:spcBef>
        <a:spcAft>
          <a:spcPct val="0"/>
        </a:spcAft>
        <a:defRPr sz="4000">
          <a:solidFill>
            <a:schemeClr val="tx2"/>
          </a:solidFill>
          <a:latin typeface="Arial" charset="0"/>
        </a:defRPr>
      </a:lvl5pPr>
      <a:lvl6pPr marL="457200" algn="l" rtl="0" eaLnBrk="1" fontAlgn="base" hangingPunct="1">
        <a:spcBef>
          <a:spcPct val="0"/>
        </a:spcBef>
        <a:spcAft>
          <a:spcPct val="0"/>
        </a:spcAft>
        <a:defRPr sz="4000">
          <a:solidFill>
            <a:schemeClr val="tx2"/>
          </a:solidFill>
          <a:latin typeface="Arial" charset="0"/>
        </a:defRPr>
      </a:lvl6pPr>
      <a:lvl7pPr marL="914400" algn="l" rtl="0" eaLnBrk="1" fontAlgn="base" hangingPunct="1">
        <a:spcBef>
          <a:spcPct val="0"/>
        </a:spcBef>
        <a:spcAft>
          <a:spcPct val="0"/>
        </a:spcAft>
        <a:defRPr sz="4000">
          <a:solidFill>
            <a:schemeClr val="tx2"/>
          </a:solidFill>
          <a:latin typeface="Arial" charset="0"/>
        </a:defRPr>
      </a:lvl7pPr>
      <a:lvl8pPr marL="1371600" algn="l" rtl="0" eaLnBrk="1" fontAlgn="base" hangingPunct="1">
        <a:spcBef>
          <a:spcPct val="0"/>
        </a:spcBef>
        <a:spcAft>
          <a:spcPct val="0"/>
        </a:spcAft>
        <a:defRPr sz="4000">
          <a:solidFill>
            <a:schemeClr val="tx2"/>
          </a:solidFill>
          <a:latin typeface="Arial" charset="0"/>
        </a:defRPr>
      </a:lvl8pPr>
      <a:lvl9pPr marL="1828800" algn="l" rtl="0" eaLnBrk="1" fontAlgn="base" hangingPunct="1">
        <a:spcBef>
          <a:spcPct val="0"/>
        </a:spcBef>
        <a:spcAft>
          <a:spcPct val="0"/>
        </a:spcAft>
        <a:defRPr sz="4000">
          <a:solidFill>
            <a:schemeClr val="tx2"/>
          </a:solidFill>
          <a:latin typeface="Arial" charset="0"/>
        </a:defRPr>
      </a:lvl9pPr>
    </p:titleStyle>
    <p:bodyStyle>
      <a:lvl1pPr marL="182563" indent="-182563" algn="l" rtl="0" eaLnBrk="1" fontAlgn="base" hangingPunct="1">
        <a:spcBef>
          <a:spcPct val="20000"/>
        </a:spcBef>
        <a:spcAft>
          <a:spcPct val="0"/>
        </a:spcAft>
        <a:buClr>
          <a:schemeClr val="accent1"/>
        </a:buClr>
        <a:buSzPct val="85000"/>
        <a:buFont typeface="Arial" charset="0"/>
        <a:buChar char="•"/>
        <a:defRPr sz="2400" kern="1200">
          <a:solidFill>
            <a:schemeClr val="tx1"/>
          </a:solidFill>
          <a:latin typeface="Calibri" panose="020F0502020204030204" pitchFamily="34" charset="0"/>
          <a:ea typeface="+mn-ea"/>
          <a:cs typeface="+mn-cs"/>
        </a:defRPr>
      </a:lvl1pPr>
      <a:lvl2pPr marL="457200" indent="-182563" algn="l" rtl="0" eaLnBrk="1" fontAlgn="base" hangingPunct="1">
        <a:spcBef>
          <a:spcPct val="20000"/>
        </a:spcBef>
        <a:spcAft>
          <a:spcPct val="0"/>
        </a:spcAft>
        <a:buClr>
          <a:schemeClr val="accent1"/>
        </a:buClr>
        <a:buSzPct val="85000"/>
        <a:buFont typeface="Arial" charset="0"/>
        <a:buChar char="•"/>
        <a:defRPr sz="2000" kern="1200">
          <a:solidFill>
            <a:schemeClr val="tx1"/>
          </a:solidFill>
          <a:latin typeface="Calibri" panose="020F0502020204030204" pitchFamily="34" charset="0"/>
          <a:ea typeface="+mn-ea"/>
          <a:cs typeface="+mn-cs"/>
        </a:defRPr>
      </a:lvl2pPr>
      <a:lvl3pPr marL="730250" indent="-182563" algn="l" rtl="0" eaLnBrk="1" fontAlgn="base" hangingPunct="1">
        <a:spcBef>
          <a:spcPct val="20000"/>
        </a:spcBef>
        <a:spcAft>
          <a:spcPct val="0"/>
        </a:spcAft>
        <a:buClr>
          <a:schemeClr val="accent1"/>
        </a:buClr>
        <a:buSzPct val="90000"/>
        <a:buFont typeface="Arial" charset="0"/>
        <a:buChar char="•"/>
        <a:defRPr kern="1200">
          <a:solidFill>
            <a:schemeClr val="tx1"/>
          </a:solidFill>
          <a:latin typeface="Calibri" panose="020F0502020204030204" pitchFamily="34" charset="0"/>
          <a:ea typeface="+mn-ea"/>
          <a:cs typeface="+mn-cs"/>
        </a:defRPr>
      </a:lvl3pPr>
      <a:lvl4pPr marL="1004888" indent="-182563" algn="l" rtl="0" eaLnBrk="1" fontAlgn="base" hangingPunct="1">
        <a:spcBef>
          <a:spcPct val="20000"/>
        </a:spcBef>
        <a:spcAft>
          <a:spcPct val="0"/>
        </a:spcAft>
        <a:buClr>
          <a:schemeClr val="accent1"/>
        </a:buClr>
        <a:buFont typeface="Arial" charset="0"/>
        <a:buChar char="•"/>
        <a:defRPr sz="1600" kern="1200">
          <a:solidFill>
            <a:schemeClr val="tx1"/>
          </a:solidFill>
          <a:latin typeface="Calibri" panose="020F0502020204030204" pitchFamily="34" charset="0"/>
          <a:ea typeface="+mn-ea"/>
          <a:cs typeface="+mn-cs"/>
        </a:defRPr>
      </a:lvl4pPr>
      <a:lvl5pPr marL="1187450" indent="-136525" algn="l" rtl="0" eaLnBrk="1" fontAlgn="base" hangingPunct="1">
        <a:spcBef>
          <a:spcPct val="20000"/>
        </a:spcBef>
        <a:spcAft>
          <a:spcPct val="0"/>
        </a:spcAft>
        <a:buClr>
          <a:schemeClr val="accent1"/>
        </a:buClr>
        <a:buSzPct val="100000"/>
        <a:buFont typeface="Arial" charset="0"/>
        <a:buChar char="•"/>
        <a:defRPr sz="1400" kern="1200">
          <a:solidFill>
            <a:schemeClr val="tx1"/>
          </a:solidFill>
          <a:latin typeface="Calibri" panose="020F0502020204030204" pitchFamily="34" charset="0"/>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0" name="Rectangle 9"/>
          <p:cNvSpPr/>
          <p:nvPr/>
        </p:nvSpPr>
        <p:spPr>
          <a:xfrm>
            <a:off x="0" y="220663"/>
            <a:ext cx="9144000" cy="2286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a:defRPr/>
            </a:pPr>
            <a:endParaRPr lang="en-US" dirty="0">
              <a:solidFill>
                <a:srgbClr val="FFFFFF"/>
              </a:solidFill>
            </a:endParaRPr>
          </a:p>
        </p:txBody>
      </p:sp>
      <p:sp>
        <p:nvSpPr>
          <p:cNvPr id="2" name="Title Placeholder 1"/>
          <p:cNvSpPr>
            <a:spLocks noGrp="1"/>
          </p:cNvSpPr>
          <p:nvPr>
            <p:ph type="title"/>
          </p:nvPr>
        </p:nvSpPr>
        <p:spPr>
          <a:xfrm>
            <a:off x="457200" y="533400"/>
            <a:ext cx="8229600" cy="99060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4100" name="Text Placeholder 2"/>
          <p:cNvSpPr>
            <a:spLocks noGrp="1"/>
          </p:cNvSpPr>
          <p:nvPr>
            <p:ph type="body" idx="1"/>
          </p:nvPr>
        </p:nvSpPr>
        <p:spPr bwMode="auto">
          <a:xfrm>
            <a:off x="457200" y="1600200"/>
            <a:ext cx="8229600" cy="48768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endParaRPr lang="en-US" altLang="en-US" dirty="0"/>
          </a:p>
        </p:txBody>
      </p:sp>
      <p:sp>
        <p:nvSpPr>
          <p:cNvPr id="7" name="Rectangle 6"/>
          <p:cNvSpPr/>
          <p:nvPr/>
        </p:nvSpPr>
        <p:spPr>
          <a:xfrm>
            <a:off x="0" y="0"/>
            <a:ext cx="9144000" cy="3651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a:defRPr/>
            </a:pPr>
            <a:endParaRPr lang="en-US" dirty="0">
              <a:solidFill>
                <a:srgbClr val="FFFFFF"/>
              </a:solidFill>
            </a:endParaRPr>
          </a:p>
        </p:txBody>
      </p:sp>
      <p:sp>
        <p:nvSpPr>
          <p:cNvPr id="4" name="Date Placeholder 3"/>
          <p:cNvSpPr>
            <a:spLocks noGrp="1"/>
          </p:cNvSpPr>
          <p:nvPr>
            <p:ph type="dt" sz="half" idx="2"/>
          </p:nvPr>
        </p:nvSpPr>
        <p:spPr>
          <a:xfrm>
            <a:off x="457200" y="19050"/>
            <a:ext cx="2895600" cy="328613"/>
          </a:xfrm>
          <a:prstGeom prst="rect">
            <a:avLst/>
          </a:prstGeom>
        </p:spPr>
        <p:txBody>
          <a:bodyPr vert="horz" lIns="91440" tIns="45720" rIns="91440" bIns="45720" rtlCol="0" anchor="ctr"/>
          <a:lstStyle>
            <a:lvl1pPr algn="l">
              <a:defRPr sz="1200">
                <a:solidFill>
                  <a:srgbClr val="FFFFFF"/>
                </a:solidFill>
              </a:defRPr>
            </a:lvl1pPr>
          </a:lstStyle>
          <a:p>
            <a:pPr defTabSz="457200"/>
            <a:fld id="{4553C4AB-E34A-354F-8CDE-943FCEBEB1F2}" type="datetimeFigureOut">
              <a:rPr lang="en-US" smtClean="0"/>
              <a:pPr defTabSz="457200"/>
              <a:t>1/7/2020</a:t>
            </a:fld>
            <a:endParaRPr lang="en-US" dirty="0"/>
          </a:p>
        </p:txBody>
      </p:sp>
      <p:sp>
        <p:nvSpPr>
          <p:cNvPr id="5" name="Footer Placeholder 4"/>
          <p:cNvSpPr>
            <a:spLocks noGrp="1"/>
          </p:cNvSpPr>
          <p:nvPr>
            <p:ph type="ftr" sz="quarter" idx="3"/>
          </p:nvPr>
        </p:nvSpPr>
        <p:spPr>
          <a:xfrm>
            <a:off x="3429000" y="19050"/>
            <a:ext cx="4114800" cy="328613"/>
          </a:xfrm>
          <a:prstGeom prst="rect">
            <a:avLst/>
          </a:prstGeom>
        </p:spPr>
        <p:txBody>
          <a:bodyPr vert="horz" lIns="91440" tIns="45720" rIns="91440" bIns="45720" rtlCol="0" anchor="ctr"/>
          <a:lstStyle>
            <a:lvl1pPr algn="ctr">
              <a:defRPr sz="1200">
                <a:solidFill>
                  <a:srgbClr val="FFFFFF"/>
                </a:solidFill>
              </a:defRPr>
            </a:lvl1pPr>
          </a:lstStyle>
          <a:p>
            <a:pPr defTabSz="457200"/>
            <a:endParaRPr lang="en-US" dirty="0"/>
          </a:p>
        </p:txBody>
      </p:sp>
      <p:sp>
        <p:nvSpPr>
          <p:cNvPr id="6" name="Slide Number Placeholder 5"/>
          <p:cNvSpPr>
            <a:spLocks noGrp="1"/>
          </p:cNvSpPr>
          <p:nvPr>
            <p:ph type="sldNum" sz="quarter" idx="4"/>
          </p:nvPr>
        </p:nvSpPr>
        <p:spPr>
          <a:xfrm>
            <a:off x="7620000" y="19050"/>
            <a:ext cx="1066800" cy="328613"/>
          </a:xfrm>
          <a:prstGeom prst="rect">
            <a:avLst/>
          </a:prstGeom>
        </p:spPr>
        <p:txBody>
          <a:bodyPr vert="horz" lIns="91440" tIns="45720" rIns="91440" bIns="45720" rtlCol="0" anchor="ctr"/>
          <a:lstStyle>
            <a:lvl1pPr algn="l">
              <a:defRPr sz="1400" b="1">
                <a:solidFill>
                  <a:srgbClr val="FFFFFF"/>
                </a:solidFill>
              </a:defRPr>
            </a:lvl1pPr>
          </a:lstStyle>
          <a:p>
            <a:pPr defTabSz="457200"/>
            <a:fld id="{ADC91B2B-8558-1E4B-8886-2054566C95DE}" type="slidenum">
              <a:rPr lang="en-US" smtClean="0"/>
              <a:pPr defTabSz="457200"/>
              <a:t>‹#›</a:t>
            </a:fld>
            <a:endParaRPr lang="en-US" dirty="0"/>
          </a:p>
        </p:txBody>
      </p:sp>
    </p:spTree>
    <p:extLst>
      <p:ext uri="{BB962C8B-B14F-4D97-AF65-F5344CB8AC3E}">
        <p14:creationId xmlns:p14="http://schemas.microsoft.com/office/powerpoint/2010/main" val="1609463293"/>
      </p:ext>
    </p:extLst>
  </p:cSld>
  <p:clrMap bg1="lt1" tx1="dk1" bg2="lt2" tx2="dk2" accent1="accent1" accent2="accent2" accent3="accent3" accent4="accent4" accent5="accent5" accent6="accent6" hlink="hlink" folHlink="folHlink"/>
  <p:sldLayoutIdLst>
    <p:sldLayoutId id="2147483715" r:id="rId1"/>
    <p:sldLayoutId id="2147483721" r:id="rId2"/>
    <p:sldLayoutId id="2147483722" r:id="rId3"/>
  </p:sldLayoutIdLst>
  <p:txStyles>
    <p:titleStyle>
      <a:lvl1pPr algn="l" rtl="0" eaLnBrk="1" fontAlgn="base" hangingPunct="1">
        <a:spcBef>
          <a:spcPct val="0"/>
        </a:spcBef>
        <a:spcAft>
          <a:spcPct val="0"/>
        </a:spcAft>
        <a:defRPr sz="4000" b="0" i="0" u="none" kern="1200" spc="-100">
          <a:solidFill>
            <a:schemeClr val="tx2"/>
          </a:solidFill>
          <a:latin typeface="Calibri" panose="020F0502020204030204" pitchFamily="34" charset="0"/>
          <a:ea typeface="+mj-ea"/>
          <a:cs typeface="+mj-cs"/>
        </a:defRPr>
      </a:lvl1pPr>
      <a:lvl2pPr algn="l" rtl="0" eaLnBrk="1" fontAlgn="base" hangingPunct="1">
        <a:spcBef>
          <a:spcPct val="0"/>
        </a:spcBef>
        <a:spcAft>
          <a:spcPct val="0"/>
        </a:spcAft>
        <a:defRPr sz="4000">
          <a:solidFill>
            <a:schemeClr val="tx2"/>
          </a:solidFill>
          <a:latin typeface="Arial" charset="0"/>
        </a:defRPr>
      </a:lvl2pPr>
      <a:lvl3pPr algn="l" rtl="0" eaLnBrk="1" fontAlgn="base" hangingPunct="1">
        <a:spcBef>
          <a:spcPct val="0"/>
        </a:spcBef>
        <a:spcAft>
          <a:spcPct val="0"/>
        </a:spcAft>
        <a:defRPr sz="4000">
          <a:solidFill>
            <a:schemeClr val="tx2"/>
          </a:solidFill>
          <a:latin typeface="Arial" charset="0"/>
        </a:defRPr>
      </a:lvl3pPr>
      <a:lvl4pPr algn="l" rtl="0" eaLnBrk="1" fontAlgn="base" hangingPunct="1">
        <a:spcBef>
          <a:spcPct val="0"/>
        </a:spcBef>
        <a:spcAft>
          <a:spcPct val="0"/>
        </a:spcAft>
        <a:defRPr sz="4000">
          <a:solidFill>
            <a:schemeClr val="tx2"/>
          </a:solidFill>
          <a:latin typeface="Arial" charset="0"/>
        </a:defRPr>
      </a:lvl4pPr>
      <a:lvl5pPr algn="l" rtl="0" eaLnBrk="1" fontAlgn="base" hangingPunct="1">
        <a:spcBef>
          <a:spcPct val="0"/>
        </a:spcBef>
        <a:spcAft>
          <a:spcPct val="0"/>
        </a:spcAft>
        <a:defRPr sz="4000">
          <a:solidFill>
            <a:schemeClr val="tx2"/>
          </a:solidFill>
          <a:latin typeface="Arial" charset="0"/>
        </a:defRPr>
      </a:lvl5pPr>
      <a:lvl6pPr marL="457200" algn="l" rtl="0" eaLnBrk="1" fontAlgn="base" hangingPunct="1">
        <a:spcBef>
          <a:spcPct val="0"/>
        </a:spcBef>
        <a:spcAft>
          <a:spcPct val="0"/>
        </a:spcAft>
        <a:defRPr sz="4000">
          <a:solidFill>
            <a:schemeClr val="tx2"/>
          </a:solidFill>
          <a:latin typeface="Arial" charset="0"/>
        </a:defRPr>
      </a:lvl6pPr>
      <a:lvl7pPr marL="914400" algn="l" rtl="0" eaLnBrk="1" fontAlgn="base" hangingPunct="1">
        <a:spcBef>
          <a:spcPct val="0"/>
        </a:spcBef>
        <a:spcAft>
          <a:spcPct val="0"/>
        </a:spcAft>
        <a:defRPr sz="4000">
          <a:solidFill>
            <a:schemeClr val="tx2"/>
          </a:solidFill>
          <a:latin typeface="Arial" charset="0"/>
        </a:defRPr>
      </a:lvl7pPr>
      <a:lvl8pPr marL="1371600" algn="l" rtl="0" eaLnBrk="1" fontAlgn="base" hangingPunct="1">
        <a:spcBef>
          <a:spcPct val="0"/>
        </a:spcBef>
        <a:spcAft>
          <a:spcPct val="0"/>
        </a:spcAft>
        <a:defRPr sz="4000">
          <a:solidFill>
            <a:schemeClr val="tx2"/>
          </a:solidFill>
          <a:latin typeface="Arial" charset="0"/>
        </a:defRPr>
      </a:lvl8pPr>
      <a:lvl9pPr marL="1828800" algn="l" rtl="0" eaLnBrk="1" fontAlgn="base" hangingPunct="1">
        <a:spcBef>
          <a:spcPct val="0"/>
        </a:spcBef>
        <a:spcAft>
          <a:spcPct val="0"/>
        </a:spcAft>
        <a:defRPr sz="4000">
          <a:solidFill>
            <a:schemeClr val="tx2"/>
          </a:solidFill>
          <a:latin typeface="Arial" charset="0"/>
        </a:defRPr>
      </a:lvl9pPr>
    </p:titleStyle>
    <p:bodyStyle>
      <a:lvl1pPr marL="182563" indent="-182563" algn="l" rtl="0" eaLnBrk="1" fontAlgn="base" hangingPunct="1">
        <a:spcBef>
          <a:spcPct val="20000"/>
        </a:spcBef>
        <a:spcAft>
          <a:spcPct val="0"/>
        </a:spcAft>
        <a:buClr>
          <a:schemeClr val="accent1"/>
        </a:buClr>
        <a:buSzPct val="85000"/>
        <a:buFont typeface="Arial" charset="0"/>
        <a:buChar char="•"/>
        <a:defRPr sz="2400" kern="1200">
          <a:solidFill>
            <a:schemeClr val="tx1"/>
          </a:solidFill>
          <a:latin typeface="Calibri" panose="020F0502020204030204" pitchFamily="34" charset="0"/>
          <a:ea typeface="+mn-ea"/>
          <a:cs typeface="+mn-cs"/>
        </a:defRPr>
      </a:lvl1pPr>
      <a:lvl2pPr marL="457200" indent="-182563" algn="l" rtl="0" eaLnBrk="1" fontAlgn="base" hangingPunct="1">
        <a:spcBef>
          <a:spcPct val="20000"/>
        </a:spcBef>
        <a:spcAft>
          <a:spcPct val="0"/>
        </a:spcAft>
        <a:buClr>
          <a:schemeClr val="accent1"/>
        </a:buClr>
        <a:buSzPct val="85000"/>
        <a:buFont typeface="Arial" charset="0"/>
        <a:buChar char="•"/>
        <a:defRPr sz="2000" kern="1200">
          <a:solidFill>
            <a:schemeClr val="tx1"/>
          </a:solidFill>
          <a:latin typeface="Calibri" panose="020F0502020204030204" pitchFamily="34" charset="0"/>
          <a:ea typeface="+mn-ea"/>
          <a:cs typeface="+mn-cs"/>
        </a:defRPr>
      </a:lvl2pPr>
      <a:lvl3pPr marL="730250" indent="-182563" algn="l" rtl="0" eaLnBrk="1" fontAlgn="base" hangingPunct="1">
        <a:spcBef>
          <a:spcPct val="20000"/>
        </a:spcBef>
        <a:spcAft>
          <a:spcPct val="0"/>
        </a:spcAft>
        <a:buClr>
          <a:schemeClr val="accent1"/>
        </a:buClr>
        <a:buSzPct val="90000"/>
        <a:buFont typeface="Arial" charset="0"/>
        <a:buChar char="•"/>
        <a:defRPr kern="1200">
          <a:solidFill>
            <a:schemeClr val="tx1"/>
          </a:solidFill>
          <a:latin typeface="Calibri" panose="020F0502020204030204" pitchFamily="34" charset="0"/>
          <a:ea typeface="+mn-ea"/>
          <a:cs typeface="+mn-cs"/>
        </a:defRPr>
      </a:lvl3pPr>
      <a:lvl4pPr marL="1004888" indent="-182563" algn="l" rtl="0" eaLnBrk="1" fontAlgn="base" hangingPunct="1">
        <a:spcBef>
          <a:spcPct val="20000"/>
        </a:spcBef>
        <a:spcAft>
          <a:spcPct val="0"/>
        </a:spcAft>
        <a:buClr>
          <a:schemeClr val="accent1"/>
        </a:buClr>
        <a:buFont typeface="Arial" charset="0"/>
        <a:buChar char="•"/>
        <a:defRPr sz="1600" kern="1200">
          <a:solidFill>
            <a:schemeClr val="tx1"/>
          </a:solidFill>
          <a:latin typeface="Calibri" panose="020F0502020204030204" pitchFamily="34" charset="0"/>
          <a:ea typeface="+mn-ea"/>
          <a:cs typeface="+mn-cs"/>
        </a:defRPr>
      </a:lvl4pPr>
      <a:lvl5pPr marL="1187450" indent="-136525" algn="l" rtl="0" eaLnBrk="1" fontAlgn="base" hangingPunct="1">
        <a:spcBef>
          <a:spcPct val="20000"/>
        </a:spcBef>
        <a:spcAft>
          <a:spcPct val="0"/>
        </a:spcAft>
        <a:buClr>
          <a:schemeClr val="accent1"/>
        </a:buClr>
        <a:buSzPct val="100000"/>
        <a:buFont typeface="Arial" charset="0"/>
        <a:buChar char="•"/>
        <a:defRPr sz="1400" kern="1200">
          <a:solidFill>
            <a:schemeClr val="tx1"/>
          </a:solidFill>
          <a:latin typeface="Calibri" panose="020F0502020204030204" pitchFamily="34" charset="0"/>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0" name="Rectangle 9"/>
          <p:cNvSpPr/>
          <p:nvPr/>
        </p:nvSpPr>
        <p:spPr>
          <a:xfrm>
            <a:off x="0" y="220663"/>
            <a:ext cx="9144000" cy="2286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a:defRPr/>
            </a:pPr>
            <a:endParaRPr lang="en-US" dirty="0">
              <a:solidFill>
                <a:srgbClr val="FFFFFF"/>
              </a:solidFill>
            </a:endParaRPr>
          </a:p>
        </p:txBody>
      </p:sp>
      <p:sp>
        <p:nvSpPr>
          <p:cNvPr id="2" name="Title Placeholder 1"/>
          <p:cNvSpPr>
            <a:spLocks noGrp="1"/>
          </p:cNvSpPr>
          <p:nvPr>
            <p:ph type="title"/>
          </p:nvPr>
        </p:nvSpPr>
        <p:spPr>
          <a:xfrm>
            <a:off x="457200" y="533400"/>
            <a:ext cx="8229600" cy="99060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4100" name="Text Placeholder 2"/>
          <p:cNvSpPr>
            <a:spLocks noGrp="1"/>
          </p:cNvSpPr>
          <p:nvPr>
            <p:ph type="body" idx="1"/>
          </p:nvPr>
        </p:nvSpPr>
        <p:spPr bwMode="auto">
          <a:xfrm>
            <a:off x="457200" y="1600200"/>
            <a:ext cx="8229600" cy="48768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endParaRPr lang="en-US" altLang="en-US" dirty="0"/>
          </a:p>
        </p:txBody>
      </p:sp>
      <p:sp>
        <p:nvSpPr>
          <p:cNvPr id="7" name="Rectangle 6"/>
          <p:cNvSpPr/>
          <p:nvPr/>
        </p:nvSpPr>
        <p:spPr>
          <a:xfrm>
            <a:off x="0" y="0"/>
            <a:ext cx="9144000" cy="3651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a:defRPr/>
            </a:pPr>
            <a:endParaRPr lang="en-US" dirty="0">
              <a:solidFill>
                <a:srgbClr val="FFFFFF"/>
              </a:solidFill>
            </a:endParaRPr>
          </a:p>
        </p:txBody>
      </p:sp>
      <p:sp>
        <p:nvSpPr>
          <p:cNvPr id="4" name="Date Placeholder 3"/>
          <p:cNvSpPr>
            <a:spLocks noGrp="1"/>
          </p:cNvSpPr>
          <p:nvPr>
            <p:ph type="dt" sz="half" idx="2"/>
          </p:nvPr>
        </p:nvSpPr>
        <p:spPr>
          <a:xfrm>
            <a:off x="457200" y="19050"/>
            <a:ext cx="2895600" cy="328613"/>
          </a:xfrm>
          <a:prstGeom prst="rect">
            <a:avLst/>
          </a:prstGeom>
        </p:spPr>
        <p:txBody>
          <a:bodyPr vert="horz" lIns="91440" tIns="45720" rIns="91440" bIns="45720" rtlCol="0" anchor="ctr"/>
          <a:lstStyle>
            <a:lvl1pPr algn="l">
              <a:defRPr sz="1200">
                <a:solidFill>
                  <a:srgbClr val="FFFFFF"/>
                </a:solidFill>
              </a:defRPr>
            </a:lvl1pPr>
          </a:lstStyle>
          <a:p>
            <a:pPr defTabSz="457200"/>
            <a:fld id="{4553C4AB-E34A-354F-8CDE-943FCEBEB1F2}" type="datetimeFigureOut">
              <a:rPr lang="en-US" smtClean="0"/>
              <a:pPr defTabSz="457200"/>
              <a:t>1/7/2020</a:t>
            </a:fld>
            <a:endParaRPr lang="en-US" dirty="0"/>
          </a:p>
        </p:txBody>
      </p:sp>
      <p:sp>
        <p:nvSpPr>
          <p:cNvPr id="5" name="Footer Placeholder 4"/>
          <p:cNvSpPr>
            <a:spLocks noGrp="1"/>
          </p:cNvSpPr>
          <p:nvPr>
            <p:ph type="ftr" sz="quarter" idx="3"/>
          </p:nvPr>
        </p:nvSpPr>
        <p:spPr>
          <a:xfrm>
            <a:off x="3429000" y="19050"/>
            <a:ext cx="4114800" cy="328613"/>
          </a:xfrm>
          <a:prstGeom prst="rect">
            <a:avLst/>
          </a:prstGeom>
        </p:spPr>
        <p:txBody>
          <a:bodyPr vert="horz" lIns="91440" tIns="45720" rIns="91440" bIns="45720" rtlCol="0" anchor="ctr"/>
          <a:lstStyle>
            <a:lvl1pPr algn="ctr">
              <a:defRPr sz="1200">
                <a:solidFill>
                  <a:srgbClr val="FFFFFF"/>
                </a:solidFill>
              </a:defRPr>
            </a:lvl1pPr>
          </a:lstStyle>
          <a:p>
            <a:pPr defTabSz="457200"/>
            <a:endParaRPr lang="en-US" dirty="0"/>
          </a:p>
        </p:txBody>
      </p:sp>
      <p:sp>
        <p:nvSpPr>
          <p:cNvPr id="6" name="Slide Number Placeholder 5"/>
          <p:cNvSpPr>
            <a:spLocks noGrp="1"/>
          </p:cNvSpPr>
          <p:nvPr>
            <p:ph type="sldNum" sz="quarter" idx="4"/>
          </p:nvPr>
        </p:nvSpPr>
        <p:spPr>
          <a:xfrm>
            <a:off x="7620000" y="19050"/>
            <a:ext cx="1066800" cy="328613"/>
          </a:xfrm>
          <a:prstGeom prst="rect">
            <a:avLst/>
          </a:prstGeom>
        </p:spPr>
        <p:txBody>
          <a:bodyPr vert="horz" lIns="91440" tIns="45720" rIns="91440" bIns="45720" rtlCol="0" anchor="ctr"/>
          <a:lstStyle>
            <a:lvl1pPr algn="l">
              <a:defRPr sz="1400" b="1">
                <a:solidFill>
                  <a:srgbClr val="FFFFFF"/>
                </a:solidFill>
              </a:defRPr>
            </a:lvl1pPr>
          </a:lstStyle>
          <a:p>
            <a:pPr defTabSz="457200"/>
            <a:fld id="{ADC91B2B-8558-1E4B-8886-2054566C95DE}" type="slidenum">
              <a:rPr lang="en-US" smtClean="0"/>
              <a:pPr defTabSz="457200"/>
              <a:t>‹#›</a:t>
            </a:fld>
            <a:endParaRPr lang="en-US" dirty="0"/>
          </a:p>
        </p:txBody>
      </p:sp>
    </p:spTree>
    <p:extLst>
      <p:ext uri="{BB962C8B-B14F-4D97-AF65-F5344CB8AC3E}">
        <p14:creationId xmlns:p14="http://schemas.microsoft.com/office/powerpoint/2010/main" val="915994662"/>
      </p:ext>
    </p:extLst>
  </p:cSld>
  <p:clrMap bg1="lt1" tx1="dk1" bg2="lt2" tx2="dk2" accent1="accent1" accent2="accent2" accent3="accent3" accent4="accent4" accent5="accent5" accent6="accent6" hlink="hlink" folHlink="folHlink"/>
  <p:sldLayoutIdLst>
    <p:sldLayoutId id="2147483717" r:id="rId1"/>
    <p:sldLayoutId id="2147483723" r:id="rId2"/>
    <p:sldLayoutId id="2147483724" r:id="rId3"/>
    <p:sldLayoutId id="2147483730" r:id="rId4"/>
  </p:sldLayoutIdLst>
  <p:txStyles>
    <p:titleStyle>
      <a:lvl1pPr algn="l" rtl="0" eaLnBrk="1" fontAlgn="base" hangingPunct="1">
        <a:spcBef>
          <a:spcPct val="0"/>
        </a:spcBef>
        <a:spcAft>
          <a:spcPct val="0"/>
        </a:spcAft>
        <a:defRPr sz="4000" b="0" i="0" u="none" kern="1200" spc="-100">
          <a:solidFill>
            <a:schemeClr val="tx2"/>
          </a:solidFill>
          <a:latin typeface="Calibri" panose="020F0502020204030204" pitchFamily="34" charset="0"/>
          <a:ea typeface="+mj-ea"/>
          <a:cs typeface="+mj-cs"/>
        </a:defRPr>
      </a:lvl1pPr>
      <a:lvl2pPr algn="l" rtl="0" eaLnBrk="1" fontAlgn="base" hangingPunct="1">
        <a:spcBef>
          <a:spcPct val="0"/>
        </a:spcBef>
        <a:spcAft>
          <a:spcPct val="0"/>
        </a:spcAft>
        <a:defRPr sz="4000">
          <a:solidFill>
            <a:schemeClr val="tx2"/>
          </a:solidFill>
          <a:latin typeface="Arial" charset="0"/>
        </a:defRPr>
      </a:lvl2pPr>
      <a:lvl3pPr algn="l" rtl="0" eaLnBrk="1" fontAlgn="base" hangingPunct="1">
        <a:spcBef>
          <a:spcPct val="0"/>
        </a:spcBef>
        <a:spcAft>
          <a:spcPct val="0"/>
        </a:spcAft>
        <a:defRPr sz="4000">
          <a:solidFill>
            <a:schemeClr val="tx2"/>
          </a:solidFill>
          <a:latin typeface="Arial" charset="0"/>
        </a:defRPr>
      </a:lvl3pPr>
      <a:lvl4pPr algn="l" rtl="0" eaLnBrk="1" fontAlgn="base" hangingPunct="1">
        <a:spcBef>
          <a:spcPct val="0"/>
        </a:spcBef>
        <a:spcAft>
          <a:spcPct val="0"/>
        </a:spcAft>
        <a:defRPr sz="4000">
          <a:solidFill>
            <a:schemeClr val="tx2"/>
          </a:solidFill>
          <a:latin typeface="Arial" charset="0"/>
        </a:defRPr>
      </a:lvl4pPr>
      <a:lvl5pPr algn="l" rtl="0" eaLnBrk="1" fontAlgn="base" hangingPunct="1">
        <a:spcBef>
          <a:spcPct val="0"/>
        </a:spcBef>
        <a:spcAft>
          <a:spcPct val="0"/>
        </a:spcAft>
        <a:defRPr sz="4000">
          <a:solidFill>
            <a:schemeClr val="tx2"/>
          </a:solidFill>
          <a:latin typeface="Arial" charset="0"/>
        </a:defRPr>
      </a:lvl5pPr>
      <a:lvl6pPr marL="457200" algn="l" rtl="0" eaLnBrk="1" fontAlgn="base" hangingPunct="1">
        <a:spcBef>
          <a:spcPct val="0"/>
        </a:spcBef>
        <a:spcAft>
          <a:spcPct val="0"/>
        </a:spcAft>
        <a:defRPr sz="4000">
          <a:solidFill>
            <a:schemeClr val="tx2"/>
          </a:solidFill>
          <a:latin typeface="Arial" charset="0"/>
        </a:defRPr>
      </a:lvl6pPr>
      <a:lvl7pPr marL="914400" algn="l" rtl="0" eaLnBrk="1" fontAlgn="base" hangingPunct="1">
        <a:spcBef>
          <a:spcPct val="0"/>
        </a:spcBef>
        <a:spcAft>
          <a:spcPct val="0"/>
        </a:spcAft>
        <a:defRPr sz="4000">
          <a:solidFill>
            <a:schemeClr val="tx2"/>
          </a:solidFill>
          <a:latin typeface="Arial" charset="0"/>
        </a:defRPr>
      </a:lvl7pPr>
      <a:lvl8pPr marL="1371600" algn="l" rtl="0" eaLnBrk="1" fontAlgn="base" hangingPunct="1">
        <a:spcBef>
          <a:spcPct val="0"/>
        </a:spcBef>
        <a:spcAft>
          <a:spcPct val="0"/>
        </a:spcAft>
        <a:defRPr sz="4000">
          <a:solidFill>
            <a:schemeClr val="tx2"/>
          </a:solidFill>
          <a:latin typeface="Arial" charset="0"/>
        </a:defRPr>
      </a:lvl8pPr>
      <a:lvl9pPr marL="1828800" algn="l" rtl="0" eaLnBrk="1" fontAlgn="base" hangingPunct="1">
        <a:spcBef>
          <a:spcPct val="0"/>
        </a:spcBef>
        <a:spcAft>
          <a:spcPct val="0"/>
        </a:spcAft>
        <a:defRPr sz="4000">
          <a:solidFill>
            <a:schemeClr val="tx2"/>
          </a:solidFill>
          <a:latin typeface="Arial" charset="0"/>
        </a:defRPr>
      </a:lvl9pPr>
    </p:titleStyle>
    <p:bodyStyle>
      <a:lvl1pPr marL="182563" indent="-182563" algn="l" rtl="0" eaLnBrk="1" fontAlgn="base" hangingPunct="1">
        <a:spcBef>
          <a:spcPct val="20000"/>
        </a:spcBef>
        <a:spcAft>
          <a:spcPct val="0"/>
        </a:spcAft>
        <a:buClr>
          <a:schemeClr val="accent1"/>
        </a:buClr>
        <a:buSzPct val="85000"/>
        <a:buFont typeface="Arial" charset="0"/>
        <a:buChar char="•"/>
        <a:defRPr sz="2400" kern="1200">
          <a:solidFill>
            <a:schemeClr val="tx1"/>
          </a:solidFill>
          <a:latin typeface="Calibri" panose="020F0502020204030204" pitchFamily="34" charset="0"/>
          <a:ea typeface="+mn-ea"/>
          <a:cs typeface="+mn-cs"/>
        </a:defRPr>
      </a:lvl1pPr>
      <a:lvl2pPr marL="457200" indent="-182563" algn="l" rtl="0" eaLnBrk="1" fontAlgn="base" hangingPunct="1">
        <a:spcBef>
          <a:spcPct val="20000"/>
        </a:spcBef>
        <a:spcAft>
          <a:spcPct val="0"/>
        </a:spcAft>
        <a:buClr>
          <a:schemeClr val="accent1"/>
        </a:buClr>
        <a:buSzPct val="85000"/>
        <a:buFont typeface="Arial" charset="0"/>
        <a:buChar char="•"/>
        <a:defRPr sz="2000" kern="1200">
          <a:solidFill>
            <a:schemeClr val="tx1"/>
          </a:solidFill>
          <a:latin typeface="Calibri" panose="020F0502020204030204" pitchFamily="34" charset="0"/>
          <a:ea typeface="+mn-ea"/>
          <a:cs typeface="+mn-cs"/>
        </a:defRPr>
      </a:lvl2pPr>
      <a:lvl3pPr marL="730250" indent="-182563" algn="l" rtl="0" eaLnBrk="1" fontAlgn="base" hangingPunct="1">
        <a:spcBef>
          <a:spcPct val="20000"/>
        </a:spcBef>
        <a:spcAft>
          <a:spcPct val="0"/>
        </a:spcAft>
        <a:buClr>
          <a:schemeClr val="accent1"/>
        </a:buClr>
        <a:buSzPct val="90000"/>
        <a:buFont typeface="Arial" charset="0"/>
        <a:buChar char="•"/>
        <a:defRPr kern="1200">
          <a:solidFill>
            <a:schemeClr val="tx1"/>
          </a:solidFill>
          <a:latin typeface="Calibri" panose="020F0502020204030204" pitchFamily="34" charset="0"/>
          <a:ea typeface="+mn-ea"/>
          <a:cs typeface="+mn-cs"/>
        </a:defRPr>
      </a:lvl3pPr>
      <a:lvl4pPr marL="1004888" indent="-182563" algn="l" rtl="0" eaLnBrk="1" fontAlgn="base" hangingPunct="1">
        <a:spcBef>
          <a:spcPct val="20000"/>
        </a:spcBef>
        <a:spcAft>
          <a:spcPct val="0"/>
        </a:spcAft>
        <a:buClr>
          <a:schemeClr val="accent1"/>
        </a:buClr>
        <a:buFont typeface="Arial" charset="0"/>
        <a:buChar char="•"/>
        <a:defRPr sz="1600" kern="1200">
          <a:solidFill>
            <a:schemeClr val="tx1"/>
          </a:solidFill>
          <a:latin typeface="Calibri" panose="020F0502020204030204" pitchFamily="34" charset="0"/>
          <a:ea typeface="+mn-ea"/>
          <a:cs typeface="+mn-cs"/>
        </a:defRPr>
      </a:lvl4pPr>
      <a:lvl5pPr marL="1187450" indent="-136525" algn="l" rtl="0" eaLnBrk="1" fontAlgn="base" hangingPunct="1">
        <a:spcBef>
          <a:spcPct val="20000"/>
        </a:spcBef>
        <a:spcAft>
          <a:spcPct val="0"/>
        </a:spcAft>
        <a:buClr>
          <a:schemeClr val="accent1"/>
        </a:buClr>
        <a:buSzPct val="100000"/>
        <a:buFont typeface="Arial" charset="0"/>
        <a:buChar char="•"/>
        <a:defRPr sz="1400" kern="1200">
          <a:solidFill>
            <a:schemeClr val="tx1"/>
          </a:solidFill>
          <a:latin typeface="Calibri" panose="020F0502020204030204" pitchFamily="34" charset="0"/>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0" name="Rectangle 9"/>
          <p:cNvSpPr/>
          <p:nvPr/>
        </p:nvSpPr>
        <p:spPr>
          <a:xfrm>
            <a:off x="0" y="220663"/>
            <a:ext cx="9144000" cy="2286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a:defRPr/>
            </a:pPr>
            <a:endParaRPr lang="en-US" dirty="0">
              <a:solidFill>
                <a:srgbClr val="FFFFFF"/>
              </a:solidFill>
            </a:endParaRPr>
          </a:p>
        </p:txBody>
      </p:sp>
      <p:sp>
        <p:nvSpPr>
          <p:cNvPr id="2" name="Title Placeholder 1"/>
          <p:cNvSpPr>
            <a:spLocks noGrp="1"/>
          </p:cNvSpPr>
          <p:nvPr>
            <p:ph type="title"/>
          </p:nvPr>
        </p:nvSpPr>
        <p:spPr>
          <a:xfrm>
            <a:off x="457200" y="533400"/>
            <a:ext cx="8229600" cy="99060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4100" name="Text Placeholder 2"/>
          <p:cNvSpPr>
            <a:spLocks noGrp="1"/>
          </p:cNvSpPr>
          <p:nvPr>
            <p:ph type="body" idx="1"/>
          </p:nvPr>
        </p:nvSpPr>
        <p:spPr bwMode="auto">
          <a:xfrm>
            <a:off x="457200" y="1600200"/>
            <a:ext cx="8229600" cy="48768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endParaRPr lang="en-US" altLang="en-US" dirty="0"/>
          </a:p>
        </p:txBody>
      </p:sp>
      <p:sp>
        <p:nvSpPr>
          <p:cNvPr id="7" name="Rectangle 6"/>
          <p:cNvSpPr/>
          <p:nvPr/>
        </p:nvSpPr>
        <p:spPr>
          <a:xfrm>
            <a:off x="0" y="0"/>
            <a:ext cx="9144000" cy="3651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a:defRPr/>
            </a:pPr>
            <a:endParaRPr lang="en-US" dirty="0">
              <a:solidFill>
                <a:srgbClr val="FFFFFF"/>
              </a:solidFill>
            </a:endParaRPr>
          </a:p>
        </p:txBody>
      </p:sp>
      <p:sp>
        <p:nvSpPr>
          <p:cNvPr id="4" name="Date Placeholder 3"/>
          <p:cNvSpPr>
            <a:spLocks noGrp="1"/>
          </p:cNvSpPr>
          <p:nvPr>
            <p:ph type="dt" sz="half" idx="2"/>
          </p:nvPr>
        </p:nvSpPr>
        <p:spPr>
          <a:xfrm>
            <a:off x="457200" y="19050"/>
            <a:ext cx="2895600" cy="328613"/>
          </a:xfrm>
          <a:prstGeom prst="rect">
            <a:avLst/>
          </a:prstGeom>
        </p:spPr>
        <p:txBody>
          <a:bodyPr vert="horz" lIns="91440" tIns="45720" rIns="91440" bIns="45720" rtlCol="0" anchor="ctr"/>
          <a:lstStyle>
            <a:lvl1pPr algn="l">
              <a:defRPr sz="1200">
                <a:solidFill>
                  <a:srgbClr val="FFFFFF"/>
                </a:solidFill>
              </a:defRPr>
            </a:lvl1pPr>
          </a:lstStyle>
          <a:p>
            <a:pPr defTabSz="457200"/>
            <a:fld id="{4553C4AB-E34A-354F-8CDE-943FCEBEB1F2}" type="datetimeFigureOut">
              <a:rPr lang="en-US" smtClean="0"/>
              <a:pPr defTabSz="457200"/>
              <a:t>1/7/2020</a:t>
            </a:fld>
            <a:endParaRPr lang="en-US" dirty="0"/>
          </a:p>
        </p:txBody>
      </p:sp>
      <p:sp>
        <p:nvSpPr>
          <p:cNvPr id="5" name="Footer Placeholder 4"/>
          <p:cNvSpPr>
            <a:spLocks noGrp="1"/>
          </p:cNvSpPr>
          <p:nvPr>
            <p:ph type="ftr" sz="quarter" idx="3"/>
          </p:nvPr>
        </p:nvSpPr>
        <p:spPr>
          <a:xfrm>
            <a:off x="3429000" y="19050"/>
            <a:ext cx="4114800" cy="328613"/>
          </a:xfrm>
          <a:prstGeom prst="rect">
            <a:avLst/>
          </a:prstGeom>
        </p:spPr>
        <p:txBody>
          <a:bodyPr vert="horz" lIns="91440" tIns="45720" rIns="91440" bIns="45720" rtlCol="0" anchor="ctr"/>
          <a:lstStyle>
            <a:lvl1pPr algn="ctr">
              <a:defRPr sz="1200">
                <a:solidFill>
                  <a:srgbClr val="FFFFFF"/>
                </a:solidFill>
              </a:defRPr>
            </a:lvl1pPr>
          </a:lstStyle>
          <a:p>
            <a:pPr defTabSz="457200"/>
            <a:endParaRPr lang="en-US" dirty="0"/>
          </a:p>
        </p:txBody>
      </p:sp>
      <p:sp>
        <p:nvSpPr>
          <p:cNvPr id="6" name="Slide Number Placeholder 5"/>
          <p:cNvSpPr>
            <a:spLocks noGrp="1"/>
          </p:cNvSpPr>
          <p:nvPr>
            <p:ph type="sldNum" sz="quarter" idx="4"/>
          </p:nvPr>
        </p:nvSpPr>
        <p:spPr>
          <a:xfrm>
            <a:off x="7620000" y="19050"/>
            <a:ext cx="1066800" cy="328613"/>
          </a:xfrm>
          <a:prstGeom prst="rect">
            <a:avLst/>
          </a:prstGeom>
        </p:spPr>
        <p:txBody>
          <a:bodyPr vert="horz" lIns="91440" tIns="45720" rIns="91440" bIns="45720" rtlCol="0" anchor="ctr"/>
          <a:lstStyle>
            <a:lvl1pPr algn="l">
              <a:defRPr sz="1400" b="1">
                <a:solidFill>
                  <a:srgbClr val="FFFFFF"/>
                </a:solidFill>
              </a:defRPr>
            </a:lvl1pPr>
          </a:lstStyle>
          <a:p>
            <a:pPr defTabSz="457200"/>
            <a:fld id="{ADC91B2B-8558-1E4B-8886-2054566C95DE}" type="slidenum">
              <a:rPr lang="en-US" smtClean="0"/>
              <a:pPr defTabSz="457200"/>
              <a:t>‹#›</a:t>
            </a:fld>
            <a:endParaRPr lang="en-US" dirty="0"/>
          </a:p>
        </p:txBody>
      </p:sp>
    </p:spTree>
    <p:extLst>
      <p:ext uri="{BB962C8B-B14F-4D97-AF65-F5344CB8AC3E}">
        <p14:creationId xmlns:p14="http://schemas.microsoft.com/office/powerpoint/2010/main" val="985989916"/>
      </p:ext>
    </p:extLst>
  </p:cSld>
  <p:clrMap bg1="lt1" tx1="dk1" bg2="lt2" tx2="dk2" accent1="accent1" accent2="accent2" accent3="accent3" accent4="accent4" accent5="accent5" accent6="accent6" hlink="hlink" folHlink="folHlink"/>
  <p:txStyles>
    <p:titleStyle>
      <a:lvl1pPr algn="l" rtl="0" eaLnBrk="1" fontAlgn="base" hangingPunct="1">
        <a:spcBef>
          <a:spcPct val="0"/>
        </a:spcBef>
        <a:spcAft>
          <a:spcPct val="0"/>
        </a:spcAft>
        <a:defRPr sz="4000" b="0" i="0" u="none" kern="1200" spc="-100">
          <a:solidFill>
            <a:schemeClr val="tx2"/>
          </a:solidFill>
          <a:latin typeface="Calibri" panose="020F0502020204030204" pitchFamily="34" charset="0"/>
          <a:ea typeface="+mj-ea"/>
          <a:cs typeface="+mj-cs"/>
        </a:defRPr>
      </a:lvl1pPr>
      <a:lvl2pPr algn="l" rtl="0" eaLnBrk="1" fontAlgn="base" hangingPunct="1">
        <a:spcBef>
          <a:spcPct val="0"/>
        </a:spcBef>
        <a:spcAft>
          <a:spcPct val="0"/>
        </a:spcAft>
        <a:defRPr sz="4000">
          <a:solidFill>
            <a:schemeClr val="tx2"/>
          </a:solidFill>
          <a:latin typeface="Arial" charset="0"/>
        </a:defRPr>
      </a:lvl2pPr>
      <a:lvl3pPr algn="l" rtl="0" eaLnBrk="1" fontAlgn="base" hangingPunct="1">
        <a:spcBef>
          <a:spcPct val="0"/>
        </a:spcBef>
        <a:spcAft>
          <a:spcPct val="0"/>
        </a:spcAft>
        <a:defRPr sz="4000">
          <a:solidFill>
            <a:schemeClr val="tx2"/>
          </a:solidFill>
          <a:latin typeface="Arial" charset="0"/>
        </a:defRPr>
      </a:lvl3pPr>
      <a:lvl4pPr algn="l" rtl="0" eaLnBrk="1" fontAlgn="base" hangingPunct="1">
        <a:spcBef>
          <a:spcPct val="0"/>
        </a:spcBef>
        <a:spcAft>
          <a:spcPct val="0"/>
        </a:spcAft>
        <a:defRPr sz="4000">
          <a:solidFill>
            <a:schemeClr val="tx2"/>
          </a:solidFill>
          <a:latin typeface="Arial" charset="0"/>
        </a:defRPr>
      </a:lvl4pPr>
      <a:lvl5pPr algn="l" rtl="0" eaLnBrk="1" fontAlgn="base" hangingPunct="1">
        <a:spcBef>
          <a:spcPct val="0"/>
        </a:spcBef>
        <a:spcAft>
          <a:spcPct val="0"/>
        </a:spcAft>
        <a:defRPr sz="4000">
          <a:solidFill>
            <a:schemeClr val="tx2"/>
          </a:solidFill>
          <a:latin typeface="Arial" charset="0"/>
        </a:defRPr>
      </a:lvl5pPr>
      <a:lvl6pPr marL="457200" algn="l" rtl="0" eaLnBrk="1" fontAlgn="base" hangingPunct="1">
        <a:spcBef>
          <a:spcPct val="0"/>
        </a:spcBef>
        <a:spcAft>
          <a:spcPct val="0"/>
        </a:spcAft>
        <a:defRPr sz="4000">
          <a:solidFill>
            <a:schemeClr val="tx2"/>
          </a:solidFill>
          <a:latin typeface="Arial" charset="0"/>
        </a:defRPr>
      </a:lvl6pPr>
      <a:lvl7pPr marL="914400" algn="l" rtl="0" eaLnBrk="1" fontAlgn="base" hangingPunct="1">
        <a:spcBef>
          <a:spcPct val="0"/>
        </a:spcBef>
        <a:spcAft>
          <a:spcPct val="0"/>
        </a:spcAft>
        <a:defRPr sz="4000">
          <a:solidFill>
            <a:schemeClr val="tx2"/>
          </a:solidFill>
          <a:latin typeface="Arial" charset="0"/>
        </a:defRPr>
      </a:lvl7pPr>
      <a:lvl8pPr marL="1371600" algn="l" rtl="0" eaLnBrk="1" fontAlgn="base" hangingPunct="1">
        <a:spcBef>
          <a:spcPct val="0"/>
        </a:spcBef>
        <a:spcAft>
          <a:spcPct val="0"/>
        </a:spcAft>
        <a:defRPr sz="4000">
          <a:solidFill>
            <a:schemeClr val="tx2"/>
          </a:solidFill>
          <a:latin typeface="Arial" charset="0"/>
        </a:defRPr>
      </a:lvl8pPr>
      <a:lvl9pPr marL="1828800" algn="l" rtl="0" eaLnBrk="1" fontAlgn="base" hangingPunct="1">
        <a:spcBef>
          <a:spcPct val="0"/>
        </a:spcBef>
        <a:spcAft>
          <a:spcPct val="0"/>
        </a:spcAft>
        <a:defRPr sz="4000">
          <a:solidFill>
            <a:schemeClr val="tx2"/>
          </a:solidFill>
          <a:latin typeface="Arial" charset="0"/>
        </a:defRPr>
      </a:lvl9pPr>
    </p:titleStyle>
    <p:bodyStyle>
      <a:lvl1pPr marL="182563" indent="-182563" algn="l" rtl="0" eaLnBrk="1" fontAlgn="base" hangingPunct="1">
        <a:spcBef>
          <a:spcPct val="20000"/>
        </a:spcBef>
        <a:spcAft>
          <a:spcPct val="0"/>
        </a:spcAft>
        <a:buClr>
          <a:schemeClr val="accent1"/>
        </a:buClr>
        <a:buSzPct val="85000"/>
        <a:buFont typeface="Arial" charset="0"/>
        <a:buChar char="•"/>
        <a:defRPr sz="2400" kern="1200">
          <a:solidFill>
            <a:schemeClr val="tx1"/>
          </a:solidFill>
          <a:latin typeface="Calibri" panose="020F0502020204030204" pitchFamily="34" charset="0"/>
          <a:ea typeface="+mn-ea"/>
          <a:cs typeface="+mn-cs"/>
        </a:defRPr>
      </a:lvl1pPr>
      <a:lvl2pPr marL="457200" indent="-182563" algn="l" rtl="0" eaLnBrk="1" fontAlgn="base" hangingPunct="1">
        <a:spcBef>
          <a:spcPct val="20000"/>
        </a:spcBef>
        <a:spcAft>
          <a:spcPct val="0"/>
        </a:spcAft>
        <a:buClr>
          <a:schemeClr val="accent1"/>
        </a:buClr>
        <a:buSzPct val="85000"/>
        <a:buFont typeface="Arial" charset="0"/>
        <a:buChar char="•"/>
        <a:defRPr sz="2000" kern="1200">
          <a:solidFill>
            <a:schemeClr val="tx1"/>
          </a:solidFill>
          <a:latin typeface="Calibri" panose="020F0502020204030204" pitchFamily="34" charset="0"/>
          <a:ea typeface="+mn-ea"/>
          <a:cs typeface="+mn-cs"/>
        </a:defRPr>
      </a:lvl2pPr>
      <a:lvl3pPr marL="730250" indent="-182563" algn="l" rtl="0" eaLnBrk="1" fontAlgn="base" hangingPunct="1">
        <a:spcBef>
          <a:spcPct val="20000"/>
        </a:spcBef>
        <a:spcAft>
          <a:spcPct val="0"/>
        </a:spcAft>
        <a:buClr>
          <a:schemeClr val="accent1"/>
        </a:buClr>
        <a:buSzPct val="90000"/>
        <a:buFont typeface="Arial" charset="0"/>
        <a:buChar char="•"/>
        <a:defRPr kern="1200">
          <a:solidFill>
            <a:schemeClr val="tx1"/>
          </a:solidFill>
          <a:latin typeface="Calibri" panose="020F0502020204030204" pitchFamily="34" charset="0"/>
          <a:ea typeface="+mn-ea"/>
          <a:cs typeface="+mn-cs"/>
        </a:defRPr>
      </a:lvl3pPr>
      <a:lvl4pPr marL="1004888" indent="-182563" algn="l" rtl="0" eaLnBrk="1" fontAlgn="base" hangingPunct="1">
        <a:spcBef>
          <a:spcPct val="20000"/>
        </a:spcBef>
        <a:spcAft>
          <a:spcPct val="0"/>
        </a:spcAft>
        <a:buClr>
          <a:schemeClr val="accent1"/>
        </a:buClr>
        <a:buFont typeface="Arial" charset="0"/>
        <a:buChar char="•"/>
        <a:defRPr sz="1600" kern="1200">
          <a:solidFill>
            <a:schemeClr val="tx1"/>
          </a:solidFill>
          <a:latin typeface="Calibri" panose="020F0502020204030204" pitchFamily="34" charset="0"/>
          <a:ea typeface="+mn-ea"/>
          <a:cs typeface="+mn-cs"/>
        </a:defRPr>
      </a:lvl4pPr>
      <a:lvl5pPr marL="1187450" indent="-136525" algn="l" rtl="0" eaLnBrk="1" fontAlgn="base" hangingPunct="1">
        <a:spcBef>
          <a:spcPct val="20000"/>
        </a:spcBef>
        <a:spcAft>
          <a:spcPct val="0"/>
        </a:spcAft>
        <a:buClr>
          <a:schemeClr val="accent1"/>
        </a:buClr>
        <a:buSzPct val="100000"/>
        <a:buFont typeface="Arial" charset="0"/>
        <a:buChar char="•"/>
        <a:defRPr sz="1400" kern="1200">
          <a:solidFill>
            <a:schemeClr val="tx1"/>
          </a:solidFill>
          <a:latin typeface="Calibri" panose="020F0502020204030204" pitchFamily="34" charset="0"/>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0" name="Rectangle 9"/>
          <p:cNvSpPr/>
          <p:nvPr/>
        </p:nvSpPr>
        <p:spPr>
          <a:xfrm>
            <a:off x="0" y="220663"/>
            <a:ext cx="9144000" cy="2286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a:defRPr/>
            </a:pPr>
            <a:endParaRPr lang="en-US" dirty="0">
              <a:solidFill>
                <a:srgbClr val="FFFFFF"/>
              </a:solidFill>
            </a:endParaRPr>
          </a:p>
        </p:txBody>
      </p:sp>
      <p:sp>
        <p:nvSpPr>
          <p:cNvPr id="2" name="Title Placeholder 1"/>
          <p:cNvSpPr>
            <a:spLocks noGrp="1"/>
          </p:cNvSpPr>
          <p:nvPr>
            <p:ph type="title"/>
          </p:nvPr>
        </p:nvSpPr>
        <p:spPr>
          <a:xfrm>
            <a:off x="457200" y="533400"/>
            <a:ext cx="8229600" cy="99060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4100" name="Text Placeholder 2"/>
          <p:cNvSpPr>
            <a:spLocks noGrp="1"/>
          </p:cNvSpPr>
          <p:nvPr>
            <p:ph type="body" idx="1"/>
          </p:nvPr>
        </p:nvSpPr>
        <p:spPr bwMode="auto">
          <a:xfrm>
            <a:off x="457200" y="1600200"/>
            <a:ext cx="8229600" cy="48768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endParaRPr lang="en-US" altLang="en-US" dirty="0"/>
          </a:p>
        </p:txBody>
      </p:sp>
      <p:sp>
        <p:nvSpPr>
          <p:cNvPr id="7" name="Rectangle 6"/>
          <p:cNvSpPr/>
          <p:nvPr/>
        </p:nvSpPr>
        <p:spPr>
          <a:xfrm>
            <a:off x="0" y="0"/>
            <a:ext cx="9144000" cy="3651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a:defRPr/>
            </a:pPr>
            <a:endParaRPr lang="en-US" dirty="0">
              <a:solidFill>
                <a:srgbClr val="FFFFFF"/>
              </a:solidFill>
            </a:endParaRPr>
          </a:p>
        </p:txBody>
      </p:sp>
      <p:sp>
        <p:nvSpPr>
          <p:cNvPr id="4" name="Date Placeholder 3"/>
          <p:cNvSpPr>
            <a:spLocks noGrp="1"/>
          </p:cNvSpPr>
          <p:nvPr>
            <p:ph type="dt" sz="half" idx="2"/>
          </p:nvPr>
        </p:nvSpPr>
        <p:spPr>
          <a:xfrm>
            <a:off x="457200" y="19050"/>
            <a:ext cx="2895600" cy="328613"/>
          </a:xfrm>
          <a:prstGeom prst="rect">
            <a:avLst/>
          </a:prstGeom>
        </p:spPr>
        <p:txBody>
          <a:bodyPr vert="horz" lIns="91440" tIns="45720" rIns="91440" bIns="45720" rtlCol="0" anchor="ctr"/>
          <a:lstStyle>
            <a:lvl1pPr algn="l">
              <a:defRPr sz="1200">
                <a:solidFill>
                  <a:srgbClr val="FFFFFF"/>
                </a:solidFill>
              </a:defRPr>
            </a:lvl1pPr>
          </a:lstStyle>
          <a:p>
            <a:pPr defTabSz="457200"/>
            <a:fld id="{4553C4AB-E34A-354F-8CDE-943FCEBEB1F2}" type="datetimeFigureOut">
              <a:rPr lang="en-US" smtClean="0"/>
              <a:pPr defTabSz="457200"/>
              <a:t>1/7/2020</a:t>
            </a:fld>
            <a:endParaRPr lang="en-US" dirty="0"/>
          </a:p>
        </p:txBody>
      </p:sp>
      <p:sp>
        <p:nvSpPr>
          <p:cNvPr id="5" name="Footer Placeholder 4"/>
          <p:cNvSpPr>
            <a:spLocks noGrp="1"/>
          </p:cNvSpPr>
          <p:nvPr>
            <p:ph type="ftr" sz="quarter" idx="3"/>
          </p:nvPr>
        </p:nvSpPr>
        <p:spPr>
          <a:xfrm>
            <a:off x="3429000" y="19050"/>
            <a:ext cx="4114800" cy="328613"/>
          </a:xfrm>
          <a:prstGeom prst="rect">
            <a:avLst/>
          </a:prstGeom>
        </p:spPr>
        <p:txBody>
          <a:bodyPr vert="horz" lIns="91440" tIns="45720" rIns="91440" bIns="45720" rtlCol="0" anchor="ctr"/>
          <a:lstStyle>
            <a:lvl1pPr algn="ctr">
              <a:defRPr sz="1200">
                <a:solidFill>
                  <a:srgbClr val="FFFFFF"/>
                </a:solidFill>
              </a:defRPr>
            </a:lvl1pPr>
          </a:lstStyle>
          <a:p>
            <a:pPr defTabSz="457200"/>
            <a:endParaRPr lang="en-US" dirty="0"/>
          </a:p>
        </p:txBody>
      </p:sp>
      <p:sp>
        <p:nvSpPr>
          <p:cNvPr id="6" name="Slide Number Placeholder 5"/>
          <p:cNvSpPr>
            <a:spLocks noGrp="1"/>
          </p:cNvSpPr>
          <p:nvPr>
            <p:ph type="sldNum" sz="quarter" idx="4"/>
          </p:nvPr>
        </p:nvSpPr>
        <p:spPr>
          <a:xfrm>
            <a:off x="7620000" y="19050"/>
            <a:ext cx="1066800" cy="328613"/>
          </a:xfrm>
          <a:prstGeom prst="rect">
            <a:avLst/>
          </a:prstGeom>
        </p:spPr>
        <p:txBody>
          <a:bodyPr vert="horz" lIns="91440" tIns="45720" rIns="91440" bIns="45720" rtlCol="0" anchor="ctr"/>
          <a:lstStyle>
            <a:lvl1pPr algn="l">
              <a:defRPr sz="1400" b="1">
                <a:solidFill>
                  <a:srgbClr val="FFFFFF"/>
                </a:solidFill>
              </a:defRPr>
            </a:lvl1pPr>
          </a:lstStyle>
          <a:p>
            <a:pPr defTabSz="457200"/>
            <a:fld id="{ADC91B2B-8558-1E4B-8886-2054566C95DE}" type="slidenum">
              <a:rPr lang="en-US" smtClean="0"/>
              <a:pPr defTabSz="457200"/>
              <a:t>‹#›</a:t>
            </a:fld>
            <a:endParaRPr lang="en-US" dirty="0"/>
          </a:p>
        </p:txBody>
      </p:sp>
    </p:spTree>
    <p:extLst>
      <p:ext uri="{BB962C8B-B14F-4D97-AF65-F5344CB8AC3E}">
        <p14:creationId xmlns:p14="http://schemas.microsoft.com/office/powerpoint/2010/main" val="2307270059"/>
      </p:ext>
    </p:extLst>
  </p:cSld>
  <p:clrMap bg1="lt1" tx1="dk1" bg2="lt2" tx2="dk2" accent1="accent1" accent2="accent2" accent3="accent3" accent4="accent4" accent5="accent5" accent6="accent6" hlink="hlink" folHlink="folHlink"/>
  <p:sldLayoutIdLst>
    <p:sldLayoutId id="2147483677" r:id="rId1"/>
  </p:sldLayoutIdLst>
  <p:txStyles>
    <p:titleStyle>
      <a:lvl1pPr algn="l" rtl="0" eaLnBrk="1" fontAlgn="base" hangingPunct="1">
        <a:spcBef>
          <a:spcPct val="0"/>
        </a:spcBef>
        <a:spcAft>
          <a:spcPct val="0"/>
        </a:spcAft>
        <a:defRPr sz="4000" b="0" i="0" u="none" kern="1200" spc="-100">
          <a:solidFill>
            <a:schemeClr val="tx2"/>
          </a:solidFill>
          <a:latin typeface="Calibri" panose="020F0502020204030204" pitchFamily="34" charset="0"/>
          <a:ea typeface="+mj-ea"/>
          <a:cs typeface="+mj-cs"/>
        </a:defRPr>
      </a:lvl1pPr>
      <a:lvl2pPr algn="l" rtl="0" eaLnBrk="1" fontAlgn="base" hangingPunct="1">
        <a:spcBef>
          <a:spcPct val="0"/>
        </a:spcBef>
        <a:spcAft>
          <a:spcPct val="0"/>
        </a:spcAft>
        <a:defRPr sz="4000">
          <a:solidFill>
            <a:schemeClr val="tx2"/>
          </a:solidFill>
          <a:latin typeface="Arial" charset="0"/>
        </a:defRPr>
      </a:lvl2pPr>
      <a:lvl3pPr algn="l" rtl="0" eaLnBrk="1" fontAlgn="base" hangingPunct="1">
        <a:spcBef>
          <a:spcPct val="0"/>
        </a:spcBef>
        <a:spcAft>
          <a:spcPct val="0"/>
        </a:spcAft>
        <a:defRPr sz="4000">
          <a:solidFill>
            <a:schemeClr val="tx2"/>
          </a:solidFill>
          <a:latin typeface="Arial" charset="0"/>
        </a:defRPr>
      </a:lvl3pPr>
      <a:lvl4pPr algn="l" rtl="0" eaLnBrk="1" fontAlgn="base" hangingPunct="1">
        <a:spcBef>
          <a:spcPct val="0"/>
        </a:spcBef>
        <a:spcAft>
          <a:spcPct val="0"/>
        </a:spcAft>
        <a:defRPr sz="4000">
          <a:solidFill>
            <a:schemeClr val="tx2"/>
          </a:solidFill>
          <a:latin typeface="Arial" charset="0"/>
        </a:defRPr>
      </a:lvl4pPr>
      <a:lvl5pPr algn="l" rtl="0" eaLnBrk="1" fontAlgn="base" hangingPunct="1">
        <a:spcBef>
          <a:spcPct val="0"/>
        </a:spcBef>
        <a:spcAft>
          <a:spcPct val="0"/>
        </a:spcAft>
        <a:defRPr sz="4000">
          <a:solidFill>
            <a:schemeClr val="tx2"/>
          </a:solidFill>
          <a:latin typeface="Arial" charset="0"/>
        </a:defRPr>
      </a:lvl5pPr>
      <a:lvl6pPr marL="457200" algn="l" rtl="0" eaLnBrk="1" fontAlgn="base" hangingPunct="1">
        <a:spcBef>
          <a:spcPct val="0"/>
        </a:spcBef>
        <a:spcAft>
          <a:spcPct val="0"/>
        </a:spcAft>
        <a:defRPr sz="4000">
          <a:solidFill>
            <a:schemeClr val="tx2"/>
          </a:solidFill>
          <a:latin typeface="Arial" charset="0"/>
        </a:defRPr>
      </a:lvl6pPr>
      <a:lvl7pPr marL="914400" algn="l" rtl="0" eaLnBrk="1" fontAlgn="base" hangingPunct="1">
        <a:spcBef>
          <a:spcPct val="0"/>
        </a:spcBef>
        <a:spcAft>
          <a:spcPct val="0"/>
        </a:spcAft>
        <a:defRPr sz="4000">
          <a:solidFill>
            <a:schemeClr val="tx2"/>
          </a:solidFill>
          <a:latin typeface="Arial" charset="0"/>
        </a:defRPr>
      </a:lvl7pPr>
      <a:lvl8pPr marL="1371600" algn="l" rtl="0" eaLnBrk="1" fontAlgn="base" hangingPunct="1">
        <a:spcBef>
          <a:spcPct val="0"/>
        </a:spcBef>
        <a:spcAft>
          <a:spcPct val="0"/>
        </a:spcAft>
        <a:defRPr sz="4000">
          <a:solidFill>
            <a:schemeClr val="tx2"/>
          </a:solidFill>
          <a:latin typeface="Arial" charset="0"/>
        </a:defRPr>
      </a:lvl8pPr>
      <a:lvl9pPr marL="1828800" algn="l" rtl="0" eaLnBrk="1" fontAlgn="base" hangingPunct="1">
        <a:spcBef>
          <a:spcPct val="0"/>
        </a:spcBef>
        <a:spcAft>
          <a:spcPct val="0"/>
        </a:spcAft>
        <a:defRPr sz="4000">
          <a:solidFill>
            <a:schemeClr val="tx2"/>
          </a:solidFill>
          <a:latin typeface="Arial" charset="0"/>
        </a:defRPr>
      </a:lvl9pPr>
    </p:titleStyle>
    <p:bodyStyle>
      <a:lvl1pPr marL="182563" indent="-182563" algn="l" rtl="0" eaLnBrk="1" fontAlgn="base" hangingPunct="1">
        <a:spcBef>
          <a:spcPct val="20000"/>
        </a:spcBef>
        <a:spcAft>
          <a:spcPct val="0"/>
        </a:spcAft>
        <a:buClr>
          <a:schemeClr val="accent1"/>
        </a:buClr>
        <a:buSzPct val="85000"/>
        <a:buFont typeface="Arial" charset="0"/>
        <a:buChar char="•"/>
        <a:defRPr sz="2400" kern="1200">
          <a:solidFill>
            <a:schemeClr val="tx1"/>
          </a:solidFill>
          <a:latin typeface="Calibri" panose="020F0502020204030204" pitchFamily="34" charset="0"/>
          <a:ea typeface="+mn-ea"/>
          <a:cs typeface="+mn-cs"/>
        </a:defRPr>
      </a:lvl1pPr>
      <a:lvl2pPr marL="457200" indent="-182563" algn="l" rtl="0" eaLnBrk="1" fontAlgn="base" hangingPunct="1">
        <a:spcBef>
          <a:spcPct val="20000"/>
        </a:spcBef>
        <a:spcAft>
          <a:spcPct val="0"/>
        </a:spcAft>
        <a:buClr>
          <a:schemeClr val="accent1"/>
        </a:buClr>
        <a:buSzPct val="85000"/>
        <a:buFont typeface="Arial" charset="0"/>
        <a:buChar char="•"/>
        <a:defRPr sz="2000" kern="1200">
          <a:solidFill>
            <a:schemeClr val="tx1"/>
          </a:solidFill>
          <a:latin typeface="Calibri" panose="020F0502020204030204" pitchFamily="34" charset="0"/>
          <a:ea typeface="+mn-ea"/>
          <a:cs typeface="+mn-cs"/>
        </a:defRPr>
      </a:lvl2pPr>
      <a:lvl3pPr marL="730250" indent="-182563" algn="l" rtl="0" eaLnBrk="1" fontAlgn="base" hangingPunct="1">
        <a:spcBef>
          <a:spcPct val="20000"/>
        </a:spcBef>
        <a:spcAft>
          <a:spcPct val="0"/>
        </a:spcAft>
        <a:buClr>
          <a:schemeClr val="accent1"/>
        </a:buClr>
        <a:buSzPct val="90000"/>
        <a:buFont typeface="Arial" charset="0"/>
        <a:buChar char="•"/>
        <a:defRPr kern="1200">
          <a:solidFill>
            <a:schemeClr val="tx1"/>
          </a:solidFill>
          <a:latin typeface="Calibri" panose="020F0502020204030204" pitchFamily="34" charset="0"/>
          <a:ea typeface="+mn-ea"/>
          <a:cs typeface="+mn-cs"/>
        </a:defRPr>
      </a:lvl3pPr>
      <a:lvl4pPr marL="1004888" indent="-182563" algn="l" rtl="0" eaLnBrk="1" fontAlgn="base" hangingPunct="1">
        <a:spcBef>
          <a:spcPct val="20000"/>
        </a:spcBef>
        <a:spcAft>
          <a:spcPct val="0"/>
        </a:spcAft>
        <a:buClr>
          <a:schemeClr val="accent1"/>
        </a:buClr>
        <a:buFont typeface="Arial" charset="0"/>
        <a:buChar char="•"/>
        <a:defRPr sz="1600" kern="1200">
          <a:solidFill>
            <a:schemeClr val="tx1"/>
          </a:solidFill>
          <a:latin typeface="Calibri" panose="020F0502020204030204" pitchFamily="34" charset="0"/>
          <a:ea typeface="+mn-ea"/>
          <a:cs typeface="+mn-cs"/>
        </a:defRPr>
      </a:lvl4pPr>
      <a:lvl5pPr marL="1187450" indent="-136525" algn="l" rtl="0" eaLnBrk="1" fontAlgn="base" hangingPunct="1">
        <a:spcBef>
          <a:spcPct val="20000"/>
        </a:spcBef>
        <a:spcAft>
          <a:spcPct val="0"/>
        </a:spcAft>
        <a:buClr>
          <a:schemeClr val="accent1"/>
        </a:buClr>
        <a:buSzPct val="100000"/>
        <a:buFont typeface="Arial" charset="0"/>
        <a:buChar char="•"/>
        <a:defRPr sz="1400" kern="1200">
          <a:solidFill>
            <a:schemeClr val="tx1"/>
          </a:solidFill>
          <a:latin typeface="Calibri" panose="020F0502020204030204" pitchFamily="34" charset="0"/>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0" name="Rectangle 9"/>
          <p:cNvSpPr/>
          <p:nvPr/>
        </p:nvSpPr>
        <p:spPr>
          <a:xfrm>
            <a:off x="0" y="220663"/>
            <a:ext cx="9144000" cy="2286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a:defRPr/>
            </a:pPr>
            <a:endParaRPr lang="en-US" dirty="0">
              <a:solidFill>
                <a:srgbClr val="FFFFFF"/>
              </a:solidFill>
            </a:endParaRPr>
          </a:p>
        </p:txBody>
      </p:sp>
      <p:sp>
        <p:nvSpPr>
          <p:cNvPr id="2" name="Title Placeholder 1"/>
          <p:cNvSpPr>
            <a:spLocks noGrp="1"/>
          </p:cNvSpPr>
          <p:nvPr>
            <p:ph type="title"/>
          </p:nvPr>
        </p:nvSpPr>
        <p:spPr>
          <a:xfrm>
            <a:off x="457200" y="533400"/>
            <a:ext cx="8229600" cy="99060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4100" name="Text Placeholder 2"/>
          <p:cNvSpPr>
            <a:spLocks noGrp="1"/>
          </p:cNvSpPr>
          <p:nvPr>
            <p:ph type="body" idx="1"/>
          </p:nvPr>
        </p:nvSpPr>
        <p:spPr bwMode="auto">
          <a:xfrm>
            <a:off x="457200" y="1600200"/>
            <a:ext cx="8229600" cy="48768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endParaRPr lang="en-US" altLang="en-US" dirty="0"/>
          </a:p>
        </p:txBody>
      </p:sp>
      <p:sp>
        <p:nvSpPr>
          <p:cNvPr id="7" name="Rectangle 6"/>
          <p:cNvSpPr/>
          <p:nvPr/>
        </p:nvSpPr>
        <p:spPr>
          <a:xfrm>
            <a:off x="0" y="0"/>
            <a:ext cx="9144000" cy="3651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a:defRPr/>
            </a:pPr>
            <a:endParaRPr lang="en-US" dirty="0">
              <a:solidFill>
                <a:srgbClr val="FFFFFF"/>
              </a:solidFill>
            </a:endParaRPr>
          </a:p>
        </p:txBody>
      </p:sp>
      <p:sp>
        <p:nvSpPr>
          <p:cNvPr id="4" name="Date Placeholder 3"/>
          <p:cNvSpPr>
            <a:spLocks noGrp="1"/>
          </p:cNvSpPr>
          <p:nvPr>
            <p:ph type="dt" sz="half" idx="2"/>
          </p:nvPr>
        </p:nvSpPr>
        <p:spPr>
          <a:xfrm>
            <a:off x="457200" y="19050"/>
            <a:ext cx="2895600" cy="328613"/>
          </a:xfrm>
          <a:prstGeom prst="rect">
            <a:avLst/>
          </a:prstGeom>
        </p:spPr>
        <p:txBody>
          <a:bodyPr vert="horz" lIns="91440" tIns="45720" rIns="91440" bIns="45720" rtlCol="0" anchor="ctr"/>
          <a:lstStyle>
            <a:lvl1pPr algn="l">
              <a:defRPr sz="1200">
                <a:solidFill>
                  <a:srgbClr val="FFFFFF"/>
                </a:solidFill>
              </a:defRPr>
            </a:lvl1pPr>
          </a:lstStyle>
          <a:p>
            <a:pPr defTabSz="457200"/>
            <a:fld id="{4553C4AB-E34A-354F-8CDE-943FCEBEB1F2}" type="datetimeFigureOut">
              <a:rPr lang="en-US" smtClean="0"/>
              <a:pPr defTabSz="457200"/>
              <a:t>1/7/2020</a:t>
            </a:fld>
            <a:endParaRPr lang="en-US" dirty="0"/>
          </a:p>
        </p:txBody>
      </p:sp>
      <p:sp>
        <p:nvSpPr>
          <p:cNvPr id="5" name="Footer Placeholder 4"/>
          <p:cNvSpPr>
            <a:spLocks noGrp="1"/>
          </p:cNvSpPr>
          <p:nvPr>
            <p:ph type="ftr" sz="quarter" idx="3"/>
          </p:nvPr>
        </p:nvSpPr>
        <p:spPr>
          <a:xfrm>
            <a:off x="3429000" y="19050"/>
            <a:ext cx="4114800" cy="328613"/>
          </a:xfrm>
          <a:prstGeom prst="rect">
            <a:avLst/>
          </a:prstGeom>
        </p:spPr>
        <p:txBody>
          <a:bodyPr vert="horz" lIns="91440" tIns="45720" rIns="91440" bIns="45720" rtlCol="0" anchor="ctr"/>
          <a:lstStyle>
            <a:lvl1pPr algn="ctr">
              <a:defRPr sz="1200">
                <a:solidFill>
                  <a:srgbClr val="FFFFFF"/>
                </a:solidFill>
              </a:defRPr>
            </a:lvl1pPr>
          </a:lstStyle>
          <a:p>
            <a:pPr defTabSz="457200"/>
            <a:endParaRPr lang="en-US" dirty="0"/>
          </a:p>
        </p:txBody>
      </p:sp>
      <p:sp>
        <p:nvSpPr>
          <p:cNvPr id="6" name="Slide Number Placeholder 5"/>
          <p:cNvSpPr>
            <a:spLocks noGrp="1"/>
          </p:cNvSpPr>
          <p:nvPr>
            <p:ph type="sldNum" sz="quarter" idx="4"/>
          </p:nvPr>
        </p:nvSpPr>
        <p:spPr>
          <a:xfrm>
            <a:off x="7620000" y="19050"/>
            <a:ext cx="1066800" cy="328613"/>
          </a:xfrm>
          <a:prstGeom prst="rect">
            <a:avLst/>
          </a:prstGeom>
        </p:spPr>
        <p:txBody>
          <a:bodyPr vert="horz" lIns="91440" tIns="45720" rIns="91440" bIns="45720" rtlCol="0" anchor="ctr"/>
          <a:lstStyle>
            <a:lvl1pPr algn="l">
              <a:defRPr sz="1400" b="1">
                <a:solidFill>
                  <a:srgbClr val="FFFFFF"/>
                </a:solidFill>
              </a:defRPr>
            </a:lvl1pPr>
          </a:lstStyle>
          <a:p>
            <a:pPr defTabSz="457200"/>
            <a:fld id="{ADC91B2B-8558-1E4B-8886-2054566C95DE}" type="slidenum">
              <a:rPr lang="en-US" smtClean="0"/>
              <a:pPr defTabSz="457200"/>
              <a:t>‹#›</a:t>
            </a:fld>
            <a:endParaRPr lang="en-US" dirty="0"/>
          </a:p>
        </p:txBody>
      </p:sp>
    </p:spTree>
    <p:extLst>
      <p:ext uri="{BB962C8B-B14F-4D97-AF65-F5344CB8AC3E}">
        <p14:creationId xmlns:p14="http://schemas.microsoft.com/office/powerpoint/2010/main" val="2998231362"/>
      </p:ext>
    </p:extLst>
  </p:cSld>
  <p:clrMap bg1="lt1" tx1="dk1" bg2="lt2" tx2="dk2" accent1="accent1" accent2="accent2" accent3="accent3" accent4="accent4" accent5="accent5" accent6="accent6" hlink="hlink" folHlink="folHlink"/>
  <p:sldLayoutIdLst>
    <p:sldLayoutId id="2147483679" r:id="rId1"/>
  </p:sldLayoutIdLst>
  <p:txStyles>
    <p:titleStyle>
      <a:lvl1pPr algn="l" rtl="0" eaLnBrk="1" fontAlgn="base" hangingPunct="1">
        <a:spcBef>
          <a:spcPct val="0"/>
        </a:spcBef>
        <a:spcAft>
          <a:spcPct val="0"/>
        </a:spcAft>
        <a:defRPr sz="4000" b="0" i="0" u="none" kern="1200" spc="-100">
          <a:solidFill>
            <a:schemeClr val="tx2"/>
          </a:solidFill>
          <a:latin typeface="Calibri" panose="020F0502020204030204" pitchFamily="34" charset="0"/>
          <a:ea typeface="+mj-ea"/>
          <a:cs typeface="+mj-cs"/>
        </a:defRPr>
      </a:lvl1pPr>
      <a:lvl2pPr algn="l" rtl="0" eaLnBrk="1" fontAlgn="base" hangingPunct="1">
        <a:spcBef>
          <a:spcPct val="0"/>
        </a:spcBef>
        <a:spcAft>
          <a:spcPct val="0"/>
        </a:spcAft>
        <a:defRPr sz="4000">
          <a:solidFill>
            <a:schemeClr val="tx2"/>
          </a:solidFill>
          <a:latin typeface="Arial" charset="0"/>
        </a:defRPr>
      </a:lvl2pPr>
      <a:lvl3pPr algn="l" rtl="0" eaLnBrk="1" fontAlgn="base" hangingPunct="1">
        <a:spcBef>
          <a:spcPct val="0"/>
        </a:spcBef>
        <a:spcAft>
          <a:spcPct val="0"/>
        </a:spcAft>
        <a:defRPr sz="4000">
          <a:solidFill>
            <a:schemeClr val="tx2"/>
          </a:solidFill>
          <a:latin typeface="Arial" charset="0"/>
        </a:defRPr>
      </a:lvl3pPr>
      <a:lvl4pPr algn="l" rtl="0" eaLnBrk="1" fontAlgn="base" hangingPunct="1">
        <a:spcBef>
          <a:spcPct val="0"/>
        </a:spcBef>
        <a:spcAft>
          <a:spcPct val="0"/>
        </a:spcAft>
        <a:defRPr sz="4000">
          <a:solidFill>
            <a:schemeClr val="tx2"/>
          </a:solidFill>
          <a:latin typeface="Arial" charset="0"/>
        </a:defRPr>
      </a:lvl4pPr>
      <a:lvl5pPr algn="l" rtl="0" eaLnBrk="1" fontAlgn="base" hangingPunct="1">
        <a:spcBef>
          <a:spcPct val="0"/>
        </a:spcBef>
        <a:spcAft>
          <a:spcPct val="0"/>
        </a:spcAft>
        <a:defRPr sz="4000">
          <a:solidFill>
            <a:schemeClr val="tx2"/>
          </a:solidFill>
          <a:latin typeface="Arial" charset="0"/>
        </a:defRPr>
      </a:lvl5pPr>
      <a:lvl6pPr marL="457200" algn="l" rtl="0" eaLnBrk="1" fontAlgn="base" hangingPunct="1">
        <a:spcBef>
          <a:spcPct val="0"/>
        </a:spcBef>
        <a:spcAft>
          <a:spcPct val="0"/>
        </a:spcAft>
        <a:defRPr sz="4000">
          <a:solidFill>
            <a:schemeClr val="tx2"/>
          </a:solidFill>
          <a:latin typeface="Arial" charset="0"/>
        </a:defRPr>
      </a:lvl6pPr>
      <a:lvl7pPr marL="914400" algn="l" rtl="0" eaLnBrk="1" fontAlgn="base" hangingPunct="1">
        <a:spcBef>
          <a:spcPct val="0"/>
        </a:spcBef>
        <a:spcAft>
          <a:spcPct val="0"/>
        </a:spcAft>
        <a:defRPr sz="4000">
          <a:solidFill>
            <a:schemeClr val="tx2"/>
          </a:solidFill>
          <a:latin typeface="Arial" charset="0"/>
        </a:defRPr>
      </a:lvl7pPr>
      <a:lvl8pPr marL="1371600" algn="l" rtl="0" eaLnBrk="1" fontAlgn="base" hangingPunct="1">
        <a:spcBef>
          <a:spcPct val="0"/>
        </a:spcBef>
        <a:spcAft>
          <a:spcPct val="0"/>
        </a:spcAft>
        <a:defRPr sz="4000">
          <a:solidFill>
            <a:schemeClr val="tx2"/>
          </a:solidFill>
          <a:latin typeface="Arial" charset="0"/>
        </a:defRPr>
      </a:lvl8pPr>
      <a:lvl9pPr marL="1828800" algn="l" rtl="0" eaLnBrk="1" fontAlgn="base" hangingPunct="1">
        <a:spcBef>
          <a:spcPct val="0"/>
        </a:spcBef>
        <a:spcAft>
          <a:spcPct val="0"/>
        </a:spcAft>
        <a:defRPr sz="4000">
          <a:solidFill>
            <a:schemeClr val="tx2"/>
          </a:solidFill>
          <a:latin typeface="Arial" charset="0"/>
        </a:defRPr>
      </a:lvl9pPr>
    </p:titleStyle>
    <p:bodyStyle>
      <a:lvl1pPr marL="182563" indent="-182563" algn="l" rtl="0" eaLnBrk="1" fontAlgn="base" hangingPunct="1">
        <a:spcBef>
          <a:spcPct val="20000"/>
        </a:spcBef>
        <a:spcAft>
          <a:spcPct val="0"/>
        </a:spcAft>
        <a:buClr>
          <a:schemeClr val="accent1"/>
        </a:buClr>
        <a:buSzPct val="85000"/>
        <a:buFont typeface="Arial" charset="0"/>
        <a:buChar char="•"/>
        <a:defRPr sz="2400" kern="1200">
          <a:solidFill>
            <a:schemeClr val="tx1"/>
          </a:solidFill>
          <a:latin typeface="Calibri" panose="020F0502020204030204" pitchFamily="34" charset="0"/>
          <a:ea typeface="+mn-ea"/>
          <a:cs typeface="+mn-cs"/>
        </a:defRPr>
      </a:lvl1pPr>
      <a:lvl2pPr marL="457200" indent="-182563" algn="l" rtl="0" eaLnBrk="1" fontAlgn="base" hangingPunct="1">
        <a:spcBef>
          <a:spcPct val="20000"/>
        </a:spcBef>
        <a:spcAft>
          <a:spcPct val="0"/>
        </a:spcAft>
        <a:buClr>
          <a:schemeClr val="accent1"/>
        </a:buClr>
        <a:buSzPct val="85000"/>
        <a:buFont typeface="Arial" charset="0"/>
        <a:buChar char="•"/>
        <a:defRPr sz="2000" kern="1200">
          <a:solidFill>
            <a:schemeClr val="tx1"/>
          </a:solidFill>
          <a:latin typeface="Calibri" panose="020F0502020204030204" pitchFamily="34" charset="0"/>
          <a:ea typeface="+mn-ea"/>
          <a:cs typeface="+mn-cs"/>
        </a:defRPr>
      </a:lvl2pPr>
      <a:lvl3pPr marL="730250" indent="-182563" algn="l" rtl="0" eaLnBrk="1" fontAlgn="base" hangingPunct="1">
        <a:spcBef>
          <a:spcPct val="20000"/>
        </a:spcBef>
        <a:spcAft>
          <a:spcPct val="0"/>
        </a:spcAft>
        <a:buClr>
          <a:schemeClr val="accent1"/>
        </a:buClr>
        <a:buSzPct val="90000"/>
        <a:buFont typeface="Arial" charset="0"/>
        <a:buChar char="•"/>
        <a:defRPr kern="1200">
          <a:solidFill>
            <a:schemeClr val="tx1"/>
          </a:solidFill>
          <a:latin typeface="Calibri" panose="020F0502020204030204" pitchFamily="34" charset="0"/>
          <a:ea typeface="+mn-ea"/>
          <a:cs typeface="+mn-cs"/>
        </a:defRPr>
      </a:lvl3pPr>
      <a:lvl4pPr marL="1004888" indent="-182563" algn="l" rtl="0" eaLnBrk="1" fontAlgn="base" hangingPunct="1">
        <a:spcBef>
          <a:spcPct val="20000"/>
        </a:spcBef>
        <a:spcAft>
          <a:spcPct val="0"/>
        </a:spcAft>
        <a:buClr>
          <a:schemeClr val="accent1"/>
        </a:buClr>
        <a:buFont typeface="Arial" charset="0"/>
        <a:buChar char="•"/>
        <a:defRPr sz="1600" kern="1200">
          <a:solidFill>
            <a:schemeClr val="tx1"/>
          </a:solidFill>
          <a:latin typeface="Calibri" panose="020F0502020204030204" pitchFamily="34" charset="0"/>
          <a:ea typeface="+mn-ea"/>
          <a:cs typeface="+mn-cs"/>
        </a:defRPr>
      </a:lvl4pPr>
      <a:lvl5pPr marL="1187450" indent="-136525" algn="l" rtl="0" eaLnBrk="1" fontAlgn="base" hangingPunct="1">
        <a:spcBef>
          <a:spcPct val="20000"/>
        </a:spcBef>
        <a:spcAft>
          <a:spcPct val="0"/>
        </a:spcAft>
        <a:buClr>
          <a:schemeClr val="accent1"/>
        </a:buClr>
        <a:buSzPct val="100000"/>
        <a:buFont typeface="Arial" charset="0"/>
        <a:buChar char="•"/>
        <a:defRPr sz="1400" kern="1200">
          <a:solidFill>
            <a:schemeClr val="tx1"/>
          </a:solidFill>
          <a:latin typeface="Calibri" panose="020F0502020204030204" pitchFamily="34" charset="0"/>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0" name="Rectangle 9"/>
          <p:cNvSpPr/>
          <p:nvPr/>
        </p:nvSpPr>
        <p:spPr>
          <a:xfrm>
            <a:off x="0" y="220663"/>
            <a:ext cx="9144000" cy="2286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a:defRPr/>
            </a:pPr>
            <a:endParaRPr lang="en-US" dirty="0">
              <a:solidFill>
                <a:srgbClr val="FFFFFF"/>
              </a:solidFill>
            </a:endParaRPr>
          </a:p>
        </p:txBody>
      </p:sp>
      <p:sp>
        <p:nvSpPr>
          <p:cNvPr id="2" name="Title Placeholder 1"/>
          <p:cNvSpPr>
            <a:spLocks noGrp="1"/>
          </p:cNvSpPr>
          <p:nvPr>
            <p:ph type="title"/>
          </p:nvPr>
        </p:nvSpPr>
        <p:spPr>
          <a:xfrm>
            <a:off x="457200" y="533400"/>
            <a:ext cx="8229600" cy="99060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4100" name="Text Placeholder 2"/>
          <p:cNvSpPr>
            <a:spLocks noGrp="1"/>
          </p:cNvSpPr>
          <p:nvPr>
            <p:ph type="body" idx="1"/>
          </p:nvPr>
        </p:nvSpPr>
        <p:spPr bwMode="auto">
          <a:xfrm>
            <a:off x="457200" y="1600200"/>
            <a:ext cx="8229600" cy="48768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endParaRPr lang="en-US" altLang="en-US" dirty="0"/>
          </a:p>
        </p:txBody>
      </p:sp>
      <p:sp>
        <p:nvSpPr>
          <p:cNvPr id="7" name="Rectangle 6"/>
          <p:cNvSpPr/>
          <p:nvPr/>
        </p:nvSpPr>
        <p:spPr>
          <a:xfrm>
            <a:off x="0" y="0"/>
            <a:ext cx="9144000" cy="3651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a:defRPr/>
            </a:pPr>
            <a:endParaRPr lang="en-US" dirty="0">
              <a:solidFill>
                <a:srgbClr val="FFFFFF"/>
              </a:solidFill>
            </a:endParaRPr>
          </a:p>
        </p:txBody>
      </p:sp>
      <p:sp>
        <p:nvSpPr>
          <p:cNvPr id="4" name="Date Placeholder 3"/>
          <p:cNvSpPr>
            <a:spLocks noGrp="1"/>
          </p:cNvSpPr>
          <p:nvPr>
            <p:ph type="dt" sz="half" idx="2"/>
          </p:nvPr>
        </p:nvSpPr>
        <p:spPr>
          <a:xfrm>
            <a:off x="457200" y="19050"/>
            <a:ext cx="2895600" cy="328613"/>
          </a:xfrm>
          <a:prstGeom prst="rect">
            <a:avLst/>
          </a:prstGeom>
        </p:spPr>
        <p:txBody>
          <a:bodyPr vert="horz" lIns="91440" tIns="45720" rIns="91440" bIns="45720" rtlCol="0" anchor="ctr"/>
          <a:lstStyle>
            <a:lvl1pPr algn="l">
              <a:defRPr sz="1200">
                <a:solidFill>
                  <a:srgbClr val="FFFFFF"/>
                </a:solidFill>
              </a:defRPr>
            </a:lvl1pPr>
          </a:lstStyle>
          <a:p>
            <a:pPr defTabSz="457200"/>
            <a:fld id="{4553C4AB-E34A-354F-8CDE-943FCEBEB1F2}" type="datetimeFigureOut">
              <a:rPr lang="en-US" smtClean="0"/>
              <a:pPr defTabSz="457200"/>
              <a:t>1/7/2020</a:t>
            </a:fld>
            <a:endParaRPr lang="en-US" dirty="0"/>
          </a:p>
        </p:txBody>
      </p:sp>
      <p:sp>
        <p:nvSpPr>
          <p:cNvPr id="5" name="Footer Placeholder 4"/>
          <p:cNvSpPr>
            <a:spLocks noGrp="1"/>
          </p:cNvSpPr>
          <p:nvPr>
            <p:ph type="ftr" sz="quarter" idx="3"/>
          </p:nvPr>
        </p:nvSpPr>
        <p:spPr>
          <a:xfrm>
            <a:off x="3429000" y="19050"/>
            <a:ext cx="4114800" cy="328613"/>
          </a:xfrm>
          <a:prstGeom prst="rect">
            <a:avLst/>
          </a:prstGeom>
        </p:spPr>
        <p:txBody>
          <a:bodyPr vert="horz" lIns="91440" tIns="45720" rIns="91440" bIns="45720" rtlCol="0" anchor="ctr"/>
          <a:lstStyle>
            <a:lvl1pPr algn="ctr">
              <a:defRPr sz="1200">
                <a:solidFill>
                  <a:srgbClr val="FFFFFF"/>
                </a:solidFill>
              </a:defRPr>
            </a:lvl1pPr>
          </a:lstStyle>
          <a:p>
            <a:pPr defTabSz="457200"/>
            <a:endParaRPr lang="en-US" dirty="0"/>
          </a:p>
        </p:txBody>
      </p:sp>
      <p:sp>
        <p:nvSpPr>
          <p:cNvPr id="6" name="Slide Number Placeholder 5"/>
          <p:cNvSpPr>
            <a:spLocks noGrp="1"/>
          </p:cNvSpPr>
          <p:nvPr>
            <p:ph type="sldNum" sz="quarter" idx="4"/>
          </p:nvPr>
        </p:nvSpPr>
        <p:spPr>
          <a:xfrm>
            <a:off x="7620000" y="19050"/>
            <a:ext cx="1066800" cy="328613"/>
          </a:xfrm>
          <a:prstGeom prst="rect">
            <a:avLst/>
          </a:prstGeom>
        </p:spPr>
        <p:txBody>
          <a:bodyPr vert="horz" lIns="91440" tIns="45720" rIns="91440" bIns="45720" rtlCol="0" anchor="ctr"/>
          <a:lstStyle>
            <a:lvl1pPr algn="l">
              <a:defRPr sz="1400" b="1">
                <a:solidFill>
                  <a:srgbClr val="FFFFFF"/>
                </a:solidFill>
              </a:defRPr>
            </a:lvl1pPr>
          </a:lstStyle>
          <a:p>
            <a:pPr defTabSz="457200"/>
            <a:fld id="{ADC91B2B-8558-1E4B-8886-2054566C95DE}" type="slidenum">
              <a:rPr lang="en-US" smtClean="0"/>
              <a:pPr defTabSz="457200"/>
              <a:t>‹#›</a:t>
            </a:fld>
            <a:endParaRPr lang="en-US" dirty="0"/>
          </a:p>
        </p:txBody>
      </p:sp>
    </p:spTree>
    <p:extLst>
      <p:ext uri="{BB962C8B-B14F-4D97-AF65-F5344CB8AC3E}">
        <p14:creationId xmlns:p14="http://schemas.microsoft.com/office/powerpoint/2010/main" val="3185627827"/>
      </p:ext>
    </p:extLst>
  </p:cSld>
  <p:clrMap bg1="lt1" tx1="dk1" bg2="lt2" tx2="dk2" accent1="accent1" accent2="accent2" accent3="accent3" accent4="accent4" accent5="accent5" accent6="accent6" hlink="hlink" folHlink="folHlink"/>
  <p:sldLayoutIdLst>
    <p:sldLayoutId id="2147483681" r:id="rId1"/>
  </p:sldLayoutIdLst>
  <p:txStyles>
    <p:titleStyle>
      <a:lvl1pPr algn="l" rtl="0" eaLnBrk="1" fontAlgn="base" hangingPunct="1">
        <a:spcBef>
          <a:spcPct val="0"/>
        </a:spcBef>
        <a:spcAft>
          <a:spcPct val="0"/>
        </a:spcAft>
        <a:defRPr sz="4000" b="0" i="0" u="none" kern="1200" spc="-100">
          <a:solidFill>
            <a:schemeClr val="tx2"/>
          </a:solidFill>
          <a:latin typeface="Calibri" panose="020F0502020204030204" pitchFamily="34" charset="0"/>
          <a:ea typeface="+mj-ea"/>
          <a:cs typeface="+mj-cs"/>
        </a:defRPr>
      </a:lvl1pPr>
      <a:lvl2pPr algn="l" rtl="0" eaLnBrk="1" fontAlgn="base" hangingPunct="1">
        <a:spcBef>
          <a:spcPct val="0"/>
        </a:spcBef>
        <a:spcAft>
          <a:spcPct val="0"/>
        </a:spcAft>
        <a:defRPr sz="4000">
          <a:solidFill>
            <a:schemeClr val="tx2"/>
          </a:solidFill>
          <a:latin typeface="Arial" charset="0"/>
        </a:defRPr>
      </a:lvl2pPr>
      <a:lvl3pPr algn="l" rtl="0" eaLnBrk="1" fontAlgn="base" hangingPunct="1">
        <a:spcBef>
          <a:spcPct val="0"/>
        </a:spcBef>
        <a:spcAft>
          <a:spcPct val="0"/>
        </a:spcAft>
        <a:defRPr sz="4000">
          <a:solidFill>
            <a:schemeClr val="tx2"/>
          </a:solidFill>
          <a:latin typeface="Arial" charset="0"/>
        </a:defRPr>
      </a:lvl3pPr>
      <a:lvl4pPr algn="l" rtl="0" eaLnBrk="1" fontAlgn="base" hangingPunct="1">
        <a:spcBef>
          <a:spcPct val="0"/>
        </a:spcBef>
        <a:spcAft>
          <a:spcPct val="0"/>
        </a:spcAft>
        <a:defRPr sz="4000">
          <a:solidFill>
            <a:schemeClr val="tx2"/>
          </a:solidFill>
          <a:latin typeface="Arial" charset="0"/>
        </a:defRPr>
      </a:lvl4pPr>
      <a:lvl5pPr algn="l" rtl="0" eaLnBrk="1" fontAlgn="base" hangingPunct="1">
        <a:spcBef>
          <a:spcPct val="0"/>
        </a:spcBef>
        <a:spcAft>
          <a:spcPct val="0"/>
        </a:spcAft>
        <a:defRPr sz="4000">
          <a:solidFill>
            <a:schemeClr val="tx2"/>
          </a:solidFill>
          <a:latin typeface="Arial" charset="0"/>
        </a:defRPr>
      </a:lvl5pPr>
      <a:lvl6pPr marL="457200" algn="l" rtl="0" eaLnBrk="1" fontAlgn="base" hangingPunct="1">
        <a:spcBef>
          <a:spcPct val="0"/>
        </a:spcBef>
        <a:spcAft>
          <a:spcPct val="0"/>
        </a:spcAft>
        <a:defRPr sz="4000">
          <a:solidFill>
            <a:schemeClr val="tx2"/>
          </a:solidFill>
          <a:latin typeface="Arial" charset="0"/>
        </a:defRPr>
      </a:lvl6pPr>
      <a:lvl7pPr marL="914400" algn="l" rtl="0" eaLnBrk="1" fontAlgn="base" hangingPunct="1">
        <a:spcBef>
          <a:spcPct val="0"/>
        </a:spcBef>
        <a:spcAft>
          <a:spcPct val="0"/>
        </a:spcAft>
        <a:defRPr sz="4000">
          <a:solidFill>
            <a:schemeClr val="tx2"/>
          </a:solidFill>
          <a:latin typeface="Arial" charset="0"/>
        </a:defRPr>
      </a:lvl7pPr>
      <a:lvl8pPr marL="1371600" algn="l" rtl="0" eaLnBrk="1" fontAlgn="base" hangingPunct="1">
        <a:spcBef>
          <a:spcPct val="0"/>
        </a:spcBef>
        <a:spcAft>
          <a:spcPct val="0"/>
        </a:spcAft>
        <a:defRPr sz="4000">
          <a:solidFill>
            <a:schemeClr val="tx2"/>
          </a:solidFill>
          <a:latin typeface="Arial" charset="0"/>
        </a:defRPr>
      </a:lvl8pPr>
      <a:lvl9pPr marL="1828800" algn="l" rtl="0" eaLnBrk="1" fontAlgn="base" hangingPunct="1">
        <a:spcBef>
          <a:spcPct val="0"/>
        </a:spcBef>
        <a:spcAft>
          <a:spcPct val="0"/>
        </a:spcAft>
        <a:defRPr sz="4000">
          <a:solidFill>
            <a:schemeClr val="tx2"/>
          </a:solidFill>
          <a:latin typeface="Arial" charset="0"/>
        </a:defRPr>
      </a:lvl9pPr>
    </p:titleStyle>
    <p:bodyStyle>
      <a:lvl1pPr marL="182563" indent="-182563" algn="l" rtl="0" eaLnBrk="1" fontAlgn="base" hangingPunct="1">
        <a:spcBef>
          <a:spcPct val="20000"/>
        </a:spcBef>
        <a:spcAft>
          <a:spcPct val="0"/>
        </a:spcAft>
        <a:buClr>
          <a:schemeClr val="accent1"/>
        </a:buClr>
        <a:buSzPct val="85000"/>
        <a:buFont typeface="Arial" charset="0"/>
        <a:buChar char="•"/>
        <a:defRPr sz="2400" kern="1200">
          <a:solidFill>
            <a:schemeClr val="tx1"/>
          </a:solidFill>
          <a:latin typeface="Calibri" panose="020F0502020204030204" pitchFamily="34" charset="0"/>
          <a:ea typeface="+mn-ea"/>
          <a:cs typeface="+mn-cs"/>
        </a:defRPr>
      </a:lvl1pPr>
      <a:lvl2pPr marL="457200" indent="-182563" algn="l" rtl="0" eaLnBrk="1" fontAlgn="base" hangingPunct="1">
        <a:spcBef>
          <a:spcPct val="20000"/>
        </a:spcBef>
        <a:spcAft>
          <a:spcPct val="0"/>
        </a:spcAft>
        <a:buClr>
          <a:schemeClr val="accent1"/>
        </a:buClr>
        <a:buSzPct val="85000"/>
        <a:buFont typeface="Arial" charset="0"/>
        <a:buChar char="•"/>
        <a:defRPr sz="2000" kern="1200">
          <a:solidFill>
            <a:schemeClr val="tx1"/>
          </a:solidFill>
          <a:latin typeface="Calibri" panose="020F0502020204030204" pitchFamily="34" charset="0"/>
          <a:ea typeface="+mn-ea"/>
          <a:cs typeface="+mn-cs"/>
        </a:defRPr>
      </a:lvl2pPr>
      <a:lvl3pPr marL="730250" indent="-182563" algn="l" rtl="0" eaLnBrk="1" fontAlgn="base" hangingPunct="1">
        <a:spcBef>
          <a:spcPct val="20000"/>
        </a:spcBef>
        <a:spcAft>
          <a:spcPct val="0"/>
        </a:spcAft>
        <a:buClr>
          <a:schemeClr val="accent1"/>
        </a:buClr>
        <a:buSzPct val="90000"/>
        <a:buFont typeface="Arial" charset="0"/>
        <a:buChar char="•"/>
        <a:defRPr kern="1200">
          <a:solidFill>
            <a:schemeClr val="tx1"/>
          </a:solidFill>
          <a:latin typeface="Calibri" panose="020F0502020204030204" pitchFamily="34" charset="0"/>
          <a:ea typeface="+mn-ea"/>
          <a:cs typeface="+mn-cs"/>
        </a:defRPr>
      </a:lvl3pPr>
      <a:lvl4pPr marL="1004888" indent="-182563" algn="l" rtl="0" eaLnBrk="1" fontAlgn="base" hangingPunct="1">
        <a:spcBef>
          <a:spcPct val="20000"/>
        </a:spcBef>
        <a:spcAft>
          <a:spcPct val="0"/>
        </a:spcAft>
        <a:buClr>
          <a:schemeClr val="accent1"/>
        </a:buClr>
        <a:buFont typeface="Arial" charset="0"/>
        <a:buChar char="•"/>
        <a:defRPr sz="1600" kern="1200">
          <a:solidFill>
            <a:schemeClr val="tx1"/>
          </a:solidFill>
          <a:latin typeface="Calibri" panose="020F0502020204030204" pitchFamily="34" charset="0"/>
          <a:ea typeface="+mn-ea"/>
          <a:cs typeface="+mn-cs"/>
        </a:defRPr>
      </a:lvl4pPr>
      <a:lvl5pPr marL="1187450" indent="-136525" algn="l" rtl="0" eaLnBrk="1" fontAlgn="base" hangingPunct="1">
        <a:spcBef>
          <a:spcPct val="20000"/>
        </a:spcBef>
        <a:spcAft>
          <a:spcPct val="0"/>
        </a:spcAft>
        <a:buClr>
          <a:schemeClr val="accent1"/>
        </a:buClr>
        <a:buSzPct val="100000"/>
        <a:buFont typeface="Arial" charset="0"/>
        <a:buChar char="•"/>
        <a:defRPr sz="1400" kern="1200">
          <a:solidFill>
            <a:schemeClr val="tx1"/>
          </a:solidFill>
          <a:latin typeface="Calibri" panose="020F0502020204030204" pitchFamily="34" charset="0"/>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0" name="Rectangle 9"/>
          <p:cNvSpPr/>
          <p:nvPr/>
        </p:nvSpPr>
        <p:spPr>
          <a:xfrm>
            <a:off x="0" y="220663"/>
            <a:ext cx="9144000" cy="2286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a:defRPr/>
            </a:pPr>
            <a:endParaRPr lang="en-US" dirty="0">
              <a:solidFill>
                <a:srgbClr val="FFFFFF"/>
              </a:solidFill>
            </a:endParaRPr>
          </a:p>
        </p:txBody>
      </p:sp>
      <p:sp>
        <p:nvSpPr>
          <p:cNvPr id="2" name="Title Placeholder 1"/>
          <p:cNvSpPr>
            <a:spLocks noGrp="1"/>
          </p:cNvSpPr>
          <p:nvPr>
            <p:ph type="title"/>
          </p:nvPr>
        </p:nvSpPr>
        <p:spPr>
          <a:xfrm>
            <a:off x="457200" y="533400"/>
            <a:ext cx="8229600" cy="99060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4100" name="Text Placeholder 2"/>
          <p:cNvSpPr>
            <a:spLocks noGrp="1"/>
          </p:cNvSpPr>
          <p:nvPr>
            <p:ph type="body" idx="1"/>
          </p:nvPr>
        </p:nvSpPr>
        <p:spPr bwMode="auto">
          <a:xfrm>
            <a:off x="457200" y="1600200"/>
            <a:ext cx="8229600" cy="48768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endParaRPr lang="en-US" altLang="en-US" dirty="0"/>
          </a:p>
        </p:txBody>
      </p:sp>
      <p:sp>
        <p:nvSpPr>
          <p:cNvPr id="7" name="Rectangle 6"/>
          <p:cNvSpPr/>
          <p:nvPr/>
        </p:nvSpPr>
        <p:spPr>
          <a:xfrm>
            <a:off x="0" y="0"/>
            <a:ext cx="9144000" cy="3651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a:defRPr/>
            </a:pPr>
            <a:endParaRPr lang="en-US" dirty="0">
              <a:solidFill>
                <a:srgbClr val="FFFFFF"/>
              </a:solidFill>
            </a:endParaRPr>
          </a:p>
        </p:txBody>
      </p:sp>
      <p:sp>
        <p:nvSpPr>
          <p:cNvPr id="4" name="Date Placeholder 3"/>
          <p:cNvSpPr>
            <a:spLocks noGrp="1"/>
          </p:cNvSpPr>
          <p:nvPr>
            <p:ph type="dt" sz="half" idx="2"/>
          </p:nvPr>
        </p:nvSpPr>
        <p:spPr>
          <a:xfrm>
            <a:off x="457200" y="19050"/>
            <a:ext cx="2895600" cy="328613"/>
          </a:xfrm>
          <a:prstGeom prst="rect">
            <a:avLst/>
          </a:prstGeom>
        </p:spPr>
        <p:txBody>
          <a:bodyPr vert="horz" lIns="91440" tIns="45720" rIns="91440" bIns="45720" rtlCol="0" anchor="ctr"/>
          <a:lstStyle>
            <a:lvl1pPr algn="l">
              <a:defRPr sz="1200">
                <a:solidFill>
                  <a:srgbClr val="FFFFFF"/>
                </a:solidFill>
              </a:defRPr>
            </a:lvl1pPr>
          </a:lstStyle>
          <a:p>
            <a:pPr defTabSz="457200"/>
            <a:fld id="{4553C4AB-E34A-354F-8CDE-943FCEBEB1F2}" type="datetimeFigureOut">
              <a:rPr lang="en-US" smtClean="0"/>
              <a:pPr defTabSz="457200"/>
              <a:t>1/7/2020</a:t>
            </a:fld>
            <a:endParaRPr lang="en-US" dirty="0"/>
          </a:p>
        </p:txBody>
      </p:sp>
      <p:sp>
        <p:nvSpPr>
          <p:cNvPr id="5" name="Footer Placeholder 4"/>
          <p:cNvSpPr>
            <a:spLocks noGrp="1"/>
          </p:cNvSpPr>
          <p:nvPr>
            <p:ph type="ftr" sz="quarter" idx="3"/>
          </p:nvPr>
        </p:nvSpPr>
        <p:spPr>
          <a:xfrm>
            <a:off x="3429000" y="19050"/>
            <a:ext cx="4114800" cy="328613"/>
          </a:xfrm>
          <a:prstGeom prst="rect">
            <a:avLst/>
          </a:prstGeom>
        </p:spPr>
        <p:txBody>
          <a:bodyPr vert="horz" lIns="91440" tIns="45720" rIns="91440" bIns="45720" rtlCol="0" anchor="ctr"/>
          <a:lstStyle>
            <a:lvl1pPr algn="ctr">
              <a:defRPr sz="1200">
                <a:solidFill>
                  <a:srgbClr val="FFFFFF"/>
                </a:solidFill>
              </a:defRPr>
            </a:lvl1pPr>
          </a:lstStyle>
          <a:p>
            <a:pPr defTabSz="457200"/>
            <a:endParaRPr lang="en-US" dirty="0"/>
          </a:p>
        </p:txBody>
      </p:sp>
      <p:sp>
        <p:nvSpPr>
          <p:cNvPr id="6" name="Slide Number Placeholder 5"/>
          <p:cNvSpPr>
            <a:spLocks noGrp="1"/>
          </p:cNvSpPr>
          <p:nvPr>
            <p:ph type="sldNum" sz="quarter" idx="4"/>
          </p:nvPr>
        </p:nvSpPr>
        <p:spPr>
          <a:xfrm>
            <a:off x="7620000" y="19050"/>
            <a:ext cx="1066800" cy="328613"/>
          </a:xfrm>
          <a:prstGeom prst="rect">
            <a:avLst/>
          </a:prstGeom>
        </p:spPr>
        <p:txBody>
          <a:bodyPr vert="horz" lIns="91440" tIns="45720" rIns="91440" bIns="45720" rtlCol="0" anchor="ctr"/>
          <a:lstStyle>
            <a:lvl1pPr algn="l">
              <a:defRPr sz="1400" b="1">
                <a:solidFill>
                  <a:srgbClr val="FFFFFF"/>
                </a:solidFill>
              </a:defRPr>
            </a:lvl1pPr>
          </a:lstStyle>
          <a:p>
            <a:pPr defTabSz="457200"/>
            <a:fld id="{ADC91B2B-8558-1E4B-8886-2054566C95DE}" type="slidenum">
              <a:rPr lang="en-US" smtClean="0"/>
              <a:pPr defTabSz="457200"/>
              <a:t>‹#›</a:t>
            </a:fld>
            <a:endParaRPr lang="en-US" dirty="0"/>
          </a:p>
        </p:txBody>
      </p:sp>
    </p:spTree>
    <p:extLst>
      <p:ext uri="{BB962C8B-B14F-4D97-AF65-F5344CB8AC3E}">
        <p14:creationId xmlns:p14="http://schemas.microsoft.com/office/powerpoint/2010/main" val="2601503323"/>
      </p:ext>
    </p:extLst>
  </p:cSld>
  <p:clrMap bg1="lt1" tx1="dk1" bg2="lt2" tx2="dk2" accent1="accent1" accent2="accent2" accent3="accent3" accent4="accent4" accent5="accent5" accent6="accent6" hlink="hlink" folHlink="folHlink"/>
  <p:sldLayoutIdLst>
    <p:sldLayoutId id="2147483683" r:id="rId1"/>
  </p:sldLayoutIdLst>
  <p:txStyles>
    <p:titleStyle>
      <a:lvl1pPr algn="l" rtl="0" eaLnBrk="1" fontAlgn="base" hangingPunct="1">
        <a:spcBef>
          <a:spcPct val="0"/>
        </a:spcBef>
        <a:spcAft>
          <a:spcPct val="0"/>
        </a:spcAft>
        <a:defRPr sz="4000" b="0" i="0" u="none" kern="1200" spc="-100">
          <a:solidFill>
            <a:schemeClr val="tx2"/>
          </a:solidFill>
          <a:latin typeface="Calibri" panose="020F0502020204030204" pitchFamily="34" charset="0"/>
          <a:ea typeface="+mj-ea"/>
          <a:cs typeface="+mj-cs"/>
        </a:defRPr>
      </a:lvl1pPr>
      <a:lvl2pPr algn="l" rtl="0" eaLnBrk="1" fontAlgn="base" hangingPunct="1">
        <a:spcBef>
          <a:spcPct val="0"/>
        </a:spcBef>
        <a:spcAft>
          <a:spcPct val="0"/>
        </a:spcAft>
        <a:defRPr sz="4000">
          <a:solidFill>
            <a:schemeClr val="tx2"/>
          </a:solidFill>
          <a:latin typeface="Arial" charset="0"/>
        </a:defRPr>
      </a:lvl2pPr>
      <a:lvl3pPr algn="l" rtl="0" eaLnBrk="1" fontAlgn="base" hangingPunct="1">
        <a:spcBef>
          <a:spcPct val="0"/>
        </a:spcBef>
        <a:spcAft>
          <a:spcPct val="0"/>
        </a:spcAft>
        <a:defRPr sz="4000">
          <a:solidFill>
            <a:schemeClr val="tx2"/>
          </a:solidFill>
          <a:latin typeface="Arial" charset="0"/>
        </a:defRPr>
      </a:lvl3pPr>
      <a:lvl4pPr algn="l" rtl="0" eaLnBrk="1" fontAlgn="base" hangingPunct="1">
        <a:spcBef>
          <a:spcPct val="0"/>
        </a:spcBef>
        <a:spcAft>
          <a:spcPct val="0"/>
        </a:spcAft>
        <a:defRPr sz="4000">
          <a:solidFill>
            <a:schemeClr val="tx2"/>
          </a:solidFill>
          <a:latin typeface="Arial" charset="0"/>
        </a:defRPr>
      </a:lvl4pPr>
      <a:lvl5pPr algn="l" rtl="0" eaLnBrk="1" fontAlgn="base" hangingPunct="1">
        <a:spcBef>
          <a:spcPct val="0"/>
        </a:spcBef>
        <a:spcAft>
          <a:spcPct val="0"/>
        </a:spcAft>
        <a:defRPr sz="4000">
          <a:solidFill>
            <a:schemeClr val="tx2"/>
          </a:solidFill>
          <a:latin typeface="Arial" charset="0"/>
        </a:defRPr>
      </a:lvl5pPr>
      <a:lvl6pPr marL="457200" algn="l" rtl="0" eaLnBrk="1" fontAlgn="base" hangingPunct="1">
        <a:spcBef>
          <a:spcPct val="0"/>
        </a:spcBef>
        <a:spcAft>
          <a:spcPct val="0"/>
        </a:spcAft>
        <a:defRPr sz="4000">
          <a:solidFill>
            <a:schemeClr val="tx2"/>
          </a:solidFill>
          <a:latin typeface="Arial" charset="0"/>
        </a:defRPr>
      </a:lvl6pPr>
      <a:lvl7pPr marL="914400" algn="l" rtl="0" eaLnBrk="1" fontAlgn="base" hangingPunct="1">
        <a:spcBef>
          <a:spcPct val="0"/>
        </a:spcBef>
        <a:spcAft>
          <a:spcPct val="0"/>
        </a:spcAft>
        <a:defRPr sz="4000">
          <a:solidFill>
            <a:schemeClr val="tx2"/>
          </a:solidFill>
          <a:latin typeface="Arial" charset="0"/>
        </a:defRPr>
      </a:lvl7pPr>
      <a:lvl8pPr marL="1371600" algn="l" rtl="0" eaLnBrk="1" fontAlgn="base" hangingPunct="1">
        <a:spcBef>
          <a:spcPct val="0"/>
        </a:spcBef>
        <a:spcAft>
          <a:spcPct val="0"/>
        </a:spcAft>
        <a:defRPr sz="4000">
          <a:solidFill>
            <a:schemeClr val="tx2"/>
          </a:solidFill>
          <a:latin typeface="Arial" charset="0"/>
        </a:defRPr>
      </a:lvl8pPr>
      <a:lvl9pPr marL="1828800" algn="l" rtl="0" eaLnBrk="1" fontAlgn="base" hangingPunct="1">
        <a:spcBef>
          <a:spcPct val="0"/>
        </a:spcBef>
        <a:spcAft>
          <a:spcPct val="0"/>
        </a:spcAft>
        <a:defRPr sz="4000">
          <a:solidFill>
            <a:schemeClr val="tx2"/>
          </a:solidFill>
          <a:latin typeface="Arial" charset="0"/>
        </a:defRPr>
      </a:lvl9pPr>
    </p:titleStyle>
    <p:bodyStyle>
      <a:lvl1pPr marL="182563" indent="-182563" algn="l" rtl="0" eaLnBrk="1" fontAlgn="base" hangingPunct="1">
        <a:spcBef>
          <a:spcPct val="20000"/>
        </a:spcBef>
        <a:spcAft>
          <a:spcPct val="0"/>
        </a:spcAft>
        <a:buClr>
          <a:schemeClr val="accent1"/>
        </a:buClr>
        <a:buSzPct val="85000"/>
        <a:buFont typeface="Arial" charset="0"/>
        <a:buChar char="•"/>
        <a:defRPr sz="2400" kern="1200">
          <a:solidFill>
            <a:schemeClr val="tx1"/>
          </a:solidFill>
          <a:latin typeface="Calibri" panose="020F0502020204030204" pitchFamily="34" charset="0"/>
          <a:ea typeface="+mn-ea"/>
          <a:cs typeface="+mn-cs"/>
        </a:defRPr>
      </a:lvl1pPr>
      <a:lvl2pPr marL="457200" indent="-182563" algn="l" rtl="0" eaLnBrk="1" fontAlgn="base" hangingPunct="1">
        <a:spcBef>
          <a:spcPct val="20000"/>
        </a:spcBef>
        <a:spcAft>
          <a:spcPct val="0"/>
        </a:spcAft>
        <a:buClr>
          <a:schemeClr val="accent1"/>
        </a:buClr>
        <a:buSzPct val="85000"/>
        <a:buFont typeface="Arial" charset="0"/>
        <a:buChar char="•"/>
        <a:defRPr sz="2000" kern="1200">
          <a:solidFill>
            <a:schemeClr val="tx1"/>
          </a:solidFill>
          <a:latin typeface="Calibri" panose="020F0502020204030204" pitchFamily="34" charset="0"/>
          <a:ea typeface="+mn-ea"/>
          <a:cs typeface="+mn-cs"/>
        </a:defRPr>
      </a:lvl2pPr>
      <a:lvl3pPr marL="730250" indent="-182563" algn="l" rtl="0" eaLnBrk="1" fontAlgn="base" hangingPunct="1">
        <a:spcBef>
          <a:spcPct val="20000"/>
        </a:spcBef>
        <a:spcAft>
          <a:spcPct val="0"/>
        </a:spcAft>
        <a:buClr>
          <a:schemeClr val="accent1"/>
        </a:buClr>
        <a:buSzPct val="90000"/>
        <a:buFont typeface="Arial" charset="0"/>
        <a:buChar char="•"/>
        <a:defRPr kern="1200">
          <a:solidFill>
            <a:schemeClr val="tx1"/>
          </a:solidFill>
          <a:latin typeface="Calibri" panose="020F0502020204030204" pitchFamily="34" charset="0"/>
          <a:ea typeface="+mn-ea"/>
          <a:cs typeface="+mn-cs"/>
        </a:defRPr>
      </a:lvl3pPr>
      <a:lvl4pPr marL="1004888" indent="-182563" algn="l" rtl="0" eaLnBrk="1" fontAlgn="base" hangingPunct="1">
        <a:spcBef>
          <a:spcPct val="20000"/>
        </a:spcBef>
        <a:spcAft>
          <a:spcPct val="0"/>
        </a:spcAft>
        <a:buClr>
          <a:schemeClr val="accent1"/>
        </a:buClr>
        <a:buFont typeface="Arial" charset="0"/>
        <a:buChar char="•"/>
        <a:defRPr sz="1600" kern="1200">
          <a:solidFill>
            <a:schemeClr val="tx1"/>
          </a:solidFill>
          <a:latin typeface="Calibri" panose="020F0502020204030204" pitchFamily="34" charset="0"/>
          <a:ea typeface="+mn-ea"/>
          <a:cs typeface="+mn-cs"/>
        </a:defRPr>
      </a:lvl4pPr>
      <a:lvl5pPr marL="1187450" indent="-136525" algn="l" rtl="0" eaLnBrk="1" fontAlgn="base" hangingPunct="1">
        <a:spcBef>
          <a:spcPct val="20000"/>
        </a:spcBef>
        <a:spcAft>
          <a:spcPct val="0"/>
        </a:spcAft>
        <a:buClr>
          <a:schemeClr val="accent1"/>
        </a:buClr>
        <a:buSzPct val="100000"/>
        <a:buFont typeface="Arial" charset="0"/>
        <a:buChar char="•"/>
        <a:defRPr sz="1400" kern="1200">
          <a:solidFill>
            <a:schemeClr val="tx1"/>
          </a:solidFill>
          <a:latin typeface="Calibri" panose="020F0502020204030204" pitchFamily="34" charset="0"/>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0" name="Rectangle 9"/>
          <p:cNvSpPr/>
          <p:nvPr/>
        </p:nvSpPr>
        <p:spPr>
          <a:xfrm>
            <a:off x="0" y="220663"/>
            <a:ext cx="9144000" cy="2286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a:defRPr/>
            </a:pPr>
            <a:endParaRPr lang="en-US" dirty="0">
              <a:solidFill>
                <a:srgbClr val="FFFFFF"/>
              </a:solidFill>
            </a:endParaRPr>
          </a:p>
        </p:txBody>
      </p:sp>
      <p:sp>
        <p:nvSpPr>
          <p:cNvPr id="2" name="Title Placeholder 1"/>
          <p:cNvSpPr>
            <a:spLocks noGrp="1"/>
          </p:cNvSpPr>
          <p:nvPr>
            <p:ph type="title"/>
          </p:nvPr>
        </p:nvSpPr>
        <p:spPr>
          <a:xfrm>
            <a:off x="457200" y="533400"/>
            <a:ext cx="8229600" cy="99060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4100" name="Text Placeholder 2"/>
          <p:cNvSpPr>
            <a:spLocks noGrp="1"/>
          </p:cNvSpPr>
          <p:nvPr>
            <p:ph type="body" idx="1"/>
          </p:nvPr>
        </p:nvSpPr>
        <p:spPr bwMode="auto">
          <a:xfrm>
            <a:off x="457200" y="1600200"/>
            <a:ext cx="8229600" cy="48768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endParaRPr lang="en-US" altLang="en-US" dirty="0"/>
          </a:p>
        </p:txBody>
      </p:sp>
      <p:sp>
        <p:nvSpPr>
          <p:cNvPr id="7" name="Rectangle 6"/>
          <p:cNvSpPr/>
          <p:nvPr/>
        </p:nvSpPr>
        <p:spPr>
          <a:xfrm>
            <a:off x="0" y="0"/>
            <a:ext cx="9144000" cy="3651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a:defRPr/>
            </a:pPr>
            <a:endParaRPr lang="en-US" dirty="0">
              <a:solidFill>
                <a:srgbClr val="FFFFFF"/>
              </a:solidFill>
            </a:endParaRPr>
          </a:p>
        </p:txBody>
      </p:sp>
      <p:sp>
        <p:nvSpPr>
          <p:cNvPr id="4" name="Date Placeholder 3"/>
          <p:cNvSpPr>
            <a:spLocks noGrp="1"/>
          </p:cNvSpPr>
          <p:nvPr>
            <p:ph type="dt" sz="half" idx="2"/>
          </p:nvPr>
        </p:nvSpPr>
        <p:spPr>
          <a:xfrm>
            <a:off x="457200" y="19050"/>
            <a:ext cx="2895600" cy="328613"/>
          </a:xfrm>
          <a:prstGeom prst="rect">
            <a:avLst/>
          </a:prstGeom>
        </p:spPr>
        <p:txBody>
          <a:bodyPr vert="horz" lIns="91440" tIns="45720" rIns="91440" bIns="45720" rtlCol="0" anchor="ctr"/>
          <a:lstStyle>
            <a:lvl1pPr algn="l">
              <a:defRPr sz="1200">
                <a:solidFill>
                  <a:srgbClr val="FFFFFF"/>
                </a:solidFill>
              </a:defRPr>
            </a:lvl1pPr>
          </a:lstStyle>
          <a:p>
            <a:pPr defTabSz="457200"/>
            <a:fld id="{4553C4AB-E34A-354F-8CDE-943FCEBEB1F2}" type="datetimeFigureOut">
              <a:rPr lang="en-US" smtClean="0"/>
              <a:pPr defTabSz="457200"/>
              <a:t>1/7/2020</a:t>
            </a:fld>
            <a:endParaRPr lang="en-US" dirty="0"/>
          </a:p>
        </p:txBody>
      </p:sp>
      <p:sp>
        <p:nvSpPr>
          <p:cNvPr id="5" name="Footer Placeholder 4"/>
          <p:cNvSpPr>
            <a:spLocks noGrp="1"/>
          </p:cNvSpPr>
          <p:nvPr>
            <p:ph type="ftr" sz="quarter" idx="3"/>
          </p:nvPr>
        </p:nvSpPr>
        <p:spPr>
          <a:xfrm>
            <a:off x="3429000" y="19050"/>
            <a:ext cx="4114800" cy="328613"/>
          </a:xfrm>
          <a:prstGeom prst="rect">
            <a:avLst/>
          </a:prstGeom>
        </p:spPr>
        <p:txBody>
          <a:bodyPr vert="horz" lIns="91440" tIns="45720" rIns="91440" bIns="45720" rtlCol="0" anchor="ctr"/>
          <a:lstStyle>
            <a:lvl1pPr algn="ctr">
              <a:defRPr sz="1200">
                <a:solidFill>
                  <a:srgbClr val="FFFFFF"/>
                </a:solidFill>
              </a:defRPr>
            </a:lvl1pPr>
          </a:lstStyle>
          <a:p>
            <a:pPr defTabSz="457200"/>
            <a:endParaRPr lang="en-US" dirty="0"/>
          </a:p>
        </p:txBody>
      </p:sp>
      <p:sp>
        <p:nvSpPr>
          <p:cNvPr id="6" name="Slide Number Placeholder 5"/>
          <p:cNvSpPr>
            <a:spLocks noGrp="1"/>
          </p:cNvSpPr>
          <p:nvPr>
            <p:ph type="sldNum" sz="quarter" idx="4"/>
          </p:nvPr>
        </p:nvSpPr>
        <p:spPr>
          <a:xfrm>
            <a:off x="7620000" y="19050"/>
            <a:ext cx="1066800" cy="328613"/>
          </a:xfrm>
          <a:prstGeom prst="rect">
            <a:avLst/>
          </a:prstGeom>
        </p:spPr>
        <p:txBody>
          <a:bodyPr vert="horz" lIns="91440" tIns="45720" rIns="91440" bIns="45720" rtlCol="0" anchor="ctr"/>
          <a:lstStyle>
            <a:lvl1pPr algn="l">
              <a:defRPr sz="1400" b="1">
                <a:solidFill>
                  <a:srgbClr val="FFFFFF"/>
                </a:solidFill>
              </a:defRPr>
            </a:lvl1pPr>
          </a:lstStyle>
          <a:p>
            <a:pPr defTabSz="457200"/>
            <a:fld id="{ADC91B2B-8558-1E4B-8886-2054566C95DE}" type="slidenum">
              <a:rPr lang="en-US" smtClean="0"/>
              <a:pPr defTabSz="457200"/>
              <a:t>‹#›</a:t>
            </a:fld>
            <a:endParaRPr lang="en-US" dirty="0"/>
          </a:p>
        </p:txBody>
      </p:sp>
    </p:spTree>
    <p:extLst>
      <p:ext uri="{BB962C8B-B14F-4D97-AF65-F5344CB8AC3E}">
        <p14:creationId xmlns:p14="http://schemas.microsoft.com/office/powerpoint/2010/main" val="1578469818"/>
      </p:ext>
    </p:extLst>
  </p:cSld>
  <p:clrMap bg1="lt1" tx1="dk1" bg2="lt2" tx2="dk2" accent1="accent1" accent2="accent2" accent3="accent3" accent4="accent4" accent5="accent5" accent6="accent6" hlink="hlink" folHlink="folHlink"/>
  <p:sldLayoutIdLst>
    <p:sldLayoutId id="2147483685" r:id="rId1"/>
  </p:sldLayoutIdLst>
  <p:txStyles>
    <p:titleStyle>
      <a:lvl1pPr algn="l" rtl="0" eaLnBrk="1" fontAlgn="base" hangingPunct="1">
        <a:spcBef>
          <a:spcPct val="0"/>
        </a:spcBef>
        <a:spcAft>
          <a:spcPct val="0"/>
        </a:spcAft>
        <a:defRPr sz="4000" b="0" i="0" u="none" kern="1200" spc="-100">
          <a:solidFill>
            <a:schemeClr val="tx2"/>
          </a:solidFill>
          <a:latin typeface="Calibri" panose="020F0502020204030204" pitchFamily="34" charset="0"/>
          <a:ea typeface="+mj-ea"/>
          <a:cs typeface="+mj-cs"/>
        </a:defRPr>
      </a:lvl1pPr>
      <a:lvl2pPr algn="l" rtl="0" eaLnBrk="1" fontAlgn="base" hangingPunct="1">
        <a:spcBef>
          <a:spcPct val="0"/>
        </a:spcBef>
        <a:spcAft>
          <a:spcPct val="0"/>
        </a:spcAft>
        <a:defRPr sz="4000">
          <a:solidFill>
            <a:schemeClr val="tx2"/>
          </a:solidFill>
          <a:latin typeface="Arial" charset="0"/>
        </a:defRPr>
      </a:lvl2pPr>
      <a:lvl3pPr algn="l" rtl="0" eaLnBrk="1" fontAlgn="base" hangingPunct="1">
        <a:spcBef>
          <a:spcPct val="0"/>
        </a:spcBef>
        <a:spcAft>
          <a:spcPct val="0"/>
        </a:spcAft>
        <a:defRPr sz="4000">
          <a:solidFill>
            <a:schemeClr val="tx2"/>
          </a:solidFill>
          <a:latin typeface="Arial" charset="0"/>
        </a:defRPr>
      </a:lvl3pPr>
      <a:lvl4pPr algn="l" rtl="0" eaLnBrk="1" fontAlgn="base" hangingPunct="1">
        <a:spcBef>
          <a:spcPct val="0"/>
        </a:spcBef>
        <a:spcAft>
          <a:spcPct val="0"/>
        </a:spcAft>
        <a:defRPr sz="4000">
          <a:solidFill>
            <a:schemeClr val="tx2"/>
          </a:solidFill>
          <a:latin typeface="Arial" charset="0"/>
        </a:defRPr>
      </a:lvl4pPr>
      <a:lvl5pPr algn="l" rtl="0" eaLnBrk="1" fontAlgn="base" hangingPunct="1">
        <a:spcBef>
          <a:spcPct val="0"/>
        </a:spcBef>
        <a:spcAft>
          <a:spcPct val="0"/>
        </a:spcAft>
        <a:defRPr sz="4000">
          <a:solidFill>
            <a:schemeClr val="tx2"/>
          </a:solidFill>
          <a:latin typeface="Arial" charset="0"/>
        </a:defRPr>
      </a:lvl5pPr>
      <a:lvl6pPr marL="457200" algn="l" rtl="0" eaLnBrk="1" fontAlgn="base" hangingPunct="1">
        <a:spcBef>
          <a:spcPct val="0"/>
        </a:spcBef>
        <a:spcAft>
          <a:spcPct val="0"/>
        </a:spcAft>
        <a:defRPr sz="4000">
          <a:solidFill>
            <a:schemeClr val="tx2"/>
          </a:solidFill>
          <a:latin typeface="Arial" charset="0"/>
        </a:defRPr>
      </a:lvl6pPr>
      <a:lvl7pPr marL="914400" algn="l" rtl="0" eaLnBrk="1" fontAlgn="base" hangingPunct="1">
        <a:spcBef>
          <a:spcPct val="0"/>
        </a:spcBef>
        <a:spcAft>
          <a:spcPct val="0"/>
        </a:spcAft>
        <a:defRPr sz="4000">
          <a:solidFill>
            <a:schemeClr val="tx2"/>
          </a:solidFill>
          <a:latin typeface="Arial" charset="0"/>
        </a:defRPr>
      </a:lvl7pPr>
      <a:lvl8pPr marL="1371600" algn="l" rtl="0" eaLnBrk="1" fontAlgn="base" hangingPunct="1">
        <a:spcBef>
          <a:spcPct val="0"/>
        </a:spcBef>
        <a:spcAft>
          <a:spcPct val="0"/>
        </a:spcAft>
        <a:defRPr sz="4000">
          <a:solidFill>
            <a:schemeClr val="tx2"/>
          </a:solidFill>
          <a:latin typeface="Arial" charset="0"/>
        </a:defRPr>
      </a:lvl8pPr>
      <a:lvl9pPr marL="1828800" algn="l" rtl="0" eaLnBrk="1" fontAlgn="base" hangingPunct="1">
        <a:spcBef>
          <a:spcPct val="0"/>
        </a:spcBef>
        <a:spcAft>
          <a:spcPct val="0"/>
        </a:spcAft>
        <a:defRPr sz="4000">
          <a:solidFill>
            <a:schemeClr val="tx2"/>
          </a:solidFill>
          <a:latin typeface="Arial" charset="0"/>
        </a:defRPr>
      </a:lvl9pPr>
    </p:titleStyle>
    <p:bodyStyle>
      <a:lvl1pPr marL="182563" indent="-182563" algn="l" rtl="0" eaLnBrk="1" fontAlgn="base" hangingPunct="1">
        <a:spcBef>
          <a:spcPct val="20000"/>
        </a:spcBef>
        <a:spcAft>
          <a:spcPct val="0"/>
        </a:spcAft>
        <a:buClr>
          <a:schemeClr val="accent1"/>
        </a:buClr>
        <a:buSzPct val="85000"/>
        <a:buFont typeface="Arial" charset="0"/>
        <a:buChar char="•"/>
        <a:defRPr sz="2400" kern="1200">
          <a:solidFill>
            <a:schemeClr val="tx1"/>
          </a:solidFill>
          <a:latin typeface="Calibri" panose="020F0502020204030204" pitchFamily="34" charset="0"/>
          <a:ea typeface="+mn-ea"/>
          <a:cs typeface="+mn-cs"/>
        </a:defRPr>
      </a:lvl1pPr>
      <a:lvl2pPr marL="457200" indent="-182563" algn="l" rtl="0" eaLnBrk="1" fontAlgn="base" hangingPunct="1">
        <a:spcBef>
          <a:spcPct val="20000"/>
        </a:spcBef>
        <a:spcAft>
          <a:spcPct val="0"/>
        </a:spcAft>
        <a:buClr>
          <a:schemeClr val="accent1"/>
        </a:buClr>
        <a:buSzPct val="85000"/>
        <a:buFont typeface="Arial" charset="0"/>
        <a:buChar char="•"/>
        <a:defRPr sz="2000" kern="1200">
          <a:solidFill>
            <a:schemeClr val="tx1"/>
          </a:solidFill>
          <a:latin typeface="Calibri" panose="020F0502020204030204" pitchFamily="34" charset="0"/>
          <a:ea typeface="+mn-ea"/>
          <a:cs typeface="+mn-cs"/>
        </a:defRPr>
      </a:lvl2pPr>
      <a:lvl3pPr marL="730250" indent="-182563" algn="l" rtl="0" eaLnBrk="1" fontAlgn="base" hangingPunct="1">
        <a:spcBef>
          <a:spcPct val="20000"/>
        </a:spcBef>
        <a:spcAft>
          <a:spcPct val="0"/>
        </a:spcAft>
        <a:buClr>
          <a:schemeClr val="accent1"/>
        </a:buClr>
        <a:buSzPct val="90000"/>
        <a:buFont typeface="Arial" charset="0"/>
        <a:buChar char="•"/>
        <a:defRPr kern="1200">
          <a:solidFill>
            <a:schemeClr val="tx1"/>
          </a:solidFill>
          <a:latin typeface="Calibri" panose="020F0502020204030204" pitchFamily="34" charset="0"/>
          <a:ea typeface="+mn-ea"/>
          <a:cs typeface="+mn-cs"/>
        </a:defRPr>
      </a:lvl3pPr>
      <a:lvl4pPr marL="1004888" indent="-182563" algn="l" rtl="0" eaLnBrk="1" fontAlgn="base" hangingPunct="1">
        <a:spcBef>
          <a:spcPct val="20000"/>
        </a:spcBef>
        <a:spcAft>
          <a:spcPct val="0"/>
        </a:spcAft>
        <a:buClr>
          <a:schemeClr val="accent1"/>
        </a:buClr>
        <a:buFont typeface="Arial" charset="0"/>
        <a:buChar char="•"/>
        <a:defRPr sz="1600" kern="1200">
          <a:solidFill>
            <a:schemeClr val="tx1"/>
          </a:solidFill>
          <a:latin typeface="Calibri" panose="020F0502020204030204" pitchFamily="34" charset="0"/>
          <a:ea typeface="+mn-ea"/>
          <a:cs typeface="+mn-cs"/>
        </a:defRPr>
      </a:lvl4pPr>
      <a:lvl5pPr marL="1187450" indent="-136525" algn="l" rtl="0" eaLnBrk="1" fontAlgn="base" hangingPunct="1">
        <a:spcBef>
          <a:spcPct val="20000"/>
        </a:spcBef>
        <a:spcAft>
          <a:spcPct val="0"/>
        </a:spcAft>
        <a:buClr>
          <a:schemeClr val="accent1"/>
        </a:buClr>
        <a:buSzPct val="100000"/>
        <a:buFont typeface="Arial" charset="0"/>
        <a:buChar char="•"/>
        <a:defRPr sz="1400" kern="1200">
          <a:solidFill>
            <a:schemeClr val="tx1"/>
          </a:solidFill>
          <a:latin typeface="Calibri" panose="020F0502020204030204" pitchFamily="34" charset="0"/>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0" name="Rectangle 9"/>
          <p:cNvSpPr/>
          <p:nvPr/>
        </p:nvSpPr>
        <p:spPr>
          <a:xfrm>
            <a:off x="0" y="220663"/>
            <a:ext cx="9144000" cy="2286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a:defRPr/>
            </a:pPr>
            <a:endParaRPr lang="en-US" dirty="0">
              <a:solidFill>
                <a:srgbClr val="FFFFFF"/>
              </a:solidFill>
            </a:endParaRPr>
          </a:p>
        </p:txBody>
      </p:sp>
      <p:sp>
        <p:nvSpPr>
          <p:cNvPr id="2" name="Title Placeholder 1"/>
          <p:cNvSpPr>
            <a:spLocks noGrp="1"/>
          </p:cNvSpPr>
          <p:nvPr>
            <p:ph type="title"/>
          </p:nvPr>
        </p:nvSpPr>
        <p:spPr>
          <a:xfrm>
            <a:off x="457200" y="533400"/>
            <a:ext cx="8229600" cy="99060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4100" name="Text Placeholder 2"/>
          <p:cNvSpPr>
            <a:spLocks noGrp="1"/>
          </p:cNvSpPr>
          <p:nvPr>
            <p:ph type="body" idx="1"/>
          </p:nvPr>
        </p:nvSpPr>
        <p:spPr bwMode="auto">
          <a:xfrm>
            <a:off x="457200" y="1600200"/>
            <a:ext cx="8229600" cy="48768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endParaRPr lang="en-US" altLang="en-US" dirty="0"/>
          </a:p>
        </p:txBody>
      </p:sp>
      <p:sp>
        <p:nvSpPr>
          <p:cNvPr id="7" name="Rectangle 6"/>
          <p:cNvSpPr/>
          <p:nvPr/>
        </p:nvSpPr>
        <p:spPr>
          <a:xfrm>
            <a:off x="0" y="0"/>
            <a:ext cx="9144000" cy="3651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a:defRPr/>
            </a:pPr>
            <a:endParaRPr lang="en-US" dirty="0">
              <a:solidFill>
                <a:srgbClr val="FFFFFF"/>
              </a:solidFill>
            </a:endParaRPr>
          </a:p>
        </p:txBody>
      </p:sp>
      <p:sp>
        <p:nvSpPr>
          <p:cNvPr id="4" name="Date Placeholder 3"/>
          <p:cNvSpPr>
            <a:spLocks noGrp="1"/>
          </p:cNvSpPr>
          <p:nvPr>
            <p:ph type="dt" sz="half" idx="2"/>
          </p:nvPr>
        </p:nvSpPr>
        <p:spPr>
          <a:xfrm>
            <a:off x="457200" y="19050"/>
            <a:ext cx="2895600" cy="328613"/>
          </a:xfrm>
          <a:prstGeom prst="rect">
            <a:avLst/>
          </a:prstGeom>
        </p:spPr>
        <p:txBody>
          <a:bodyPr vert="horz" lIns="91440" tIns="45720" rIns="91440" bIns="45720" rtlCol="0" anchor="ctr"/>
          <a:lstStyle>
            <a:lvl1pPr algn="l">
              <a:defRPr sz="1200">
                <a:solidFill>
                  <a:srgbClr val="FFFFFF"/>
                </a:solidFill>
              </a:defRPr>
            </a:lvl1pPr>
          </a:lstStyle>
          <a:p>
            <a:pPr defTabSz="457200"/>
            <a:fld id="{4553C4AB-E34A-354F-8CDE-943FCEBEB1F2}" type="datetimeFigureOut">
              <a:rPr lang="en-US" smtClean="0"/>
              <a:pPr defTabSz="457200"/>
              <a:t>1/7/2020</a:t>
            </a:fld>
            <a:endParaRPr lang="en-US" dirty="0"/>
          </a:p>
        </p:txBody>
      </p:sp>
      <p:sp>
        <p:nvSpPr>
          <p:cNvPr id="5" name="Footer Placeholder 4"/>
          <p:cNvSpPr>
            <a:spLocks noGrp="1"/>
          </p:cNvSpPr>
          <p:nvPr>
            <p:ph type="ftr" sz="quarter" idx="3"/>
          </p:nvPr>
        </p:nvSpPr>
        <p:spPr>
          <a:xfrm>
            <a:off x="3429000" y="19050"/>
            <a:ext cx="4114800" cy="328613"/>
          </a:xfrm>
          <a:prstGeom prst="rect">
            <a:avLst/>
          </a:prstGeom>
        </p:spPr>
        <p:txBody>
          <a:bodyPr vert="horz" lIns="91440" tIns="45720" rIns="91440" bIns="45720" rtlCol="0" anchor="ctr"/>
          <a:lstStyle>
            <a:lvl1pPr algn="ctr">
              <a:defRPr sz="1200">
                <a:solidFill>
                  <a:srgbClr val="FFFFFF"/>
                </a:solidFill>
              </a:defRPr>
            </a:lvl1pPr>
          </a:lstStyle>
          <a:p>
            <a:pPr defTabSz="457200"/>
            <a:endParaRPr lang="en-US" dirty="0"/>
          </a:p>
        </p:txBody>
      </p:sp>
      <p:sp>
        <p:nvSpPr>
          <p:cNvPr id="6" name="Slide Number Placeholder 5"/>
          <p:cNvSpPr>
            <a:spLocks noGrp="1"/>
          </p:cNvSpPr>
          <p:nvPr>
            <p:ph type="sldNum" sz="quarter" idx="4"/>
          </p:nvPr>
        </p:nvSpPr>
        <p:spPr>
          <a:xfrm>
            <a:off x="7620000" y="19050"/>
            <a:ext cx="1066800" cy="328613"/>
          </a:xfrm>
          <a:prstGeom prst="rect">
            <a:avLst/>
          </a:prstGeom>
        </p:spPr>
        <p:txBody>
          <a:bodyPr vert="horz" lIns="91440" tIns="45720" rIns="91440" bIns="45720" rtlCol="0" anchor="ctr"/>
          <a:lstStyle>
            <a:lvl1pPr algn="l">
              <a:defRPr sz="1400" b="1">
                <a:solidFill>
                  <a:srgbClr val="FFFFFF"/>
                </a:solidFill>
              </a:defRPr>
            </a:lvl1pPr>
          </a:lstStyle>
          <a:p>
            <a:pPr defTabSz="457200"/>
            <a:fld id="{ADC91B2B-8558-1E4B-8886-2054566C95DE}" type="slidenum">
              <a:rPr lang="en-US" smtClean="0"/>
              <a:pPr defTabSz="457200"/>
              <a:t>‹#›</a:t>
            </a:fld>
            <a:endParaRPr lang="en-US" dirty="0"/>
          </a:p>
        </p:txBody>
      </p:sp>
    </p:spTree>
    <p:extLst>
      <p:ext uri="{BB962C8B-B14F-4D97-AF65-F5344CB8AC3E}">
        <p14:creationId xmlns:p14="http://schemas.microsoft.com/office/powerpoint/2010/main" val="1641262822"/>
      </p:ext>
    </p:extLst>
  </p:cSld>
  <p:clrMap bg1="lt1" tx1="dk1" bg2="lt2" tx2="dk2" accent1="accent1" accent2="accent2" accent3="accent3" accent4="accent4" accent5="accent5" accent6="accent6" hlink="hlink" folHlink="folHlink"/>
  <p:sldLayoutIdLst>
    <p:sldLayoutId id="2147483687" r:id="rId1"/>
  </p:sldLayoutIdLst>
  <p:txStyles>
    <p:titleStyle>
      <a:lvl1pPr algn="l" rtl="0" eaLnBrk="1" fontAlgn="base" hangingPunct="1">
        <a:spcBef>
          <a:spcPct val="0"/>
        </a:spcBef>
        <a:spcAft>
          <a:spcPct val="0"/>
        </a:spcAft>
        <a:defRPr sz="4000" b="0" i="0" u="none" kern="1200" spc="-100">
          <a:solidFill>
            <a:schemeClr val="tx2"/>
          </a:solidFill>
          <a:latin typeface="Calibri" panose="020F0502020204030204" pitchFamily="34" charset="0"/>
          <a:ea typeface="+mj-ea"/>
          <a:cs typeface="+mj-cs"/>
        </a:defRPr>
      </a:lvl1pPr>
      <a:lvl2pPr algn="l" rtl="0" eaLnBrk="1" fontAlgn="base" hangingPunct="1">
        <a:spcBef>
          <a:spcPct val="0"/>
        </a:spcBef>
        <a:spcAft>
          <a:spcPct val="0"/>
        </a:spcAft>
        <a:defRPr sz="4000">
          <a:solidFill>
            <a:schemeClr val="tx2"/>
          </a:solidFill>
          <a:latin typeface="Arial" charset="0"/>
        </a:defRPr>
      </a:lvl2pPr>
      <a:lvl3pPr algn="l" rtl="0" eaLnBrk="1" fontAlgn="base" hangingPunct="1">
        <a:spcBef>
          <a:spcPct val="0"/>
        </a:spcBef>
        <a:spcAft>
          <a:spcPct val="0"/>
        </a:spcAft>
        <a:defRPr sz="4000">
          <a:solidFill>
            <a:schemeClr val="tx2"/>
          </a:solidFill>
          <a:latin typeface="Arial" charset="0"/>
        </a:defRPr>
      </a:lvl3pPr>
      <a:lvl4pPr algn="l" rtl="0" eaLnBrk="1" fontAlgn="base" hangingPunct="1">
        <a:spcBef>
          <a:spcPct val="0"/>
        </a:spcBef>
        <a:spcAft>
          <a:spcPct val="0"/>
        </a:spcAft>
        <a:defRPr sz="4000">
          <a:solidFill>
            <a:schemeClr val="tx2"/>
          </a:solidFill>
          <a:latin typeface="Arial" charset="0"/>
        </a:defRPr>
      </a:lvl4pPr>
      <a:lvl5pPr algn="l" rtl="0" eaLnBrk="1" fontAlgn="base" hangingPunct="1">
        <a:spcBef>
          <a:spcPct val="0"/>
        </a:spcBef>
        <a:spcAft>
          <a:spcPct val="0"/>
        </a:spcAft>
        <a:defRPr sz="4000">
          <a:solidFill>
            <a:schemeClr val="tx2"/>
          </a:solidFill>
          <a:latin typeface="Arial" charset="0"/>
        </a:defRPr>
      </a:lvl5pPr>
      <a:lvl6pPr marL="457200" algn="l" rtl="0" eaLnBrk="1" fontAlgn="base" hangingPunct="1">
        <a:spcBef>
          <a:spcPct val="0"/>
        </a:spcBef>
        <a:spcAft>
          <a:spcPct val="0"/>
        </a:spcAft>
        <a:defRPr sz="4000">
          <a:solidFill>
            <a:schemeClr val="tx2"/>
          </a:solidFill>
          <a:latin typeface="Arial" charset="0"/>
        </a:defRPr>
      </a:lvl6pPr>
      <a:lvl7pPr marL="914400" algn="l" rtl="0" eaLnBrk="1" fontAlgn="base" hangingPunct="1">
        <a:spcBef>
          <a:spcPct val="0"/>
        </a:spcBef>
        <a:spcAft>
          <a:spcPct val="0"/>
        </a:spcAft>
        <a:defRPr sz="4000">
          <a:solidFill>
            <a:schemeClr val="tx2"/>
          </a:solidFill>
          <a:latin typeface="Arial" charset="0"/>
        </a:defRPr>
      </a:lvl7pPr>
      <a:lvl8pPr marL="1371600" algn="l" rtl="0" eaLnBrk="1" fontAlgn="base" hangingPunct="1">
        <a:spcBef>
          <a:spcPct val="0"/>
        </a:spcBef>
        <a:spcAft>
          <a:spcPct val="0"/>
        </a:spcAft>
        <a:defRPr sz="4000">
          <a:solidFill>
            <a:schemeClr val="tx2"/>
          </a:solidFill>
          <a:latin typeface="Arial" charset="0"/>
        </a:defRPr>
      </a:lvl8pPr>
      <a:lvl9pPr marL="1828800" algn="l" rtl="0" eaLnBrk="1" fontAlgn="base" hangingPunct="1">
        <a:spcBef>
          <a:spcPct val="0"/>
        </a:spcBef>
        <a:spcAft>
          <a:spcPct val="0"/>
        </a:spcAft>
        <a:defRPr sz="4000">
          <a:solidFill>
            <a:schemeClr val="tx2"/>
          </a:solidFill>
          <a:latin typeface="Arial" charset="0"/>
        </a:defRPr>
      </a:lvl9pPr>
    </p:titleStyle>
    <p:bodyStyle>
      <a:lvl1pPr marL="182563" indent="-182563" algn="l" rtl="0" eaLnBrk="1" fontAlgn="base" hangingPunct="1">
        <a:spcBef>
          <a:spcPct val="20000"/>
        </a:spcBef>
        <a:spcAft>
          <a:spcPct val="0"/>
        </a:spcAft>
        <a:buClr>
          <a:schemeClr val="accent1"/>
        </a:buClr>
        <a:buSzPct val="85000"/>
        <a:buFont typeface="Arial" charset="0"/>
        <a:buChar char="•"/>
        <a:defRPr sz="2400" kern="1200">
          <a:solidFill>
            <a:schemeClr val="tx1"/>
          </a:solidFill>
          <a:latin typeface="Calibri" panose="020F0502020204030204" pitchFamily="34" charset="0"/>
          <a:ea typeface="+mn-ea"/>
          <a:cs typeface="+mn-cs"/>
        </a:defRPr>
      </a:lvl1pPr>
      <a:lvl2pPr marL="457200" indent="-182563" algn="l" rtl="0" eaLnBrk="1" fontAlgn="base" hangingPunct="1">
        <a:spcBef>
          <a:spcPct val="20000"/>
        </a:spcBef>
        <a:spcAft>
          <a:spcPct val="0"/>
        </a:spcAft>
        <a:buClr>
          <a:schemeClr val="accent1"/>
        </a:buClr>
        <a:buSzPct val="85000"/>
        <a:buFont typeface="Arial" charset="0"/>
        <a:buChar char="•"/>
        <a:defRPr sz="2000" kern="1200">
          <a:solidFill>
            <a:schemeClr val="tx1"/>
          </a:solidFill>
          <a:latin typeface="Calibri" panose="020F0502020204030204" pitchFamily="34" charset="0"/>
          <a:ea typeface="+mn-ea"/>
          <a:cs typeface="+mn-cs"/>
        </a:defRPr>
      </a:lvl2pPr>
      <a:lvl3pPr marL="730250" indent="-182563" algn="l" rtl="0" eaLnBrk="1" fontAlgn="base" hangingPunct="1">
        <a:spcBef>
          <a:spcPct val="20000"/>
        </a:spcBef>
        <a:spcAft>
          <a:spcPct val="0"/>
        </a:spcAft>
        <a:buClr>
          <a:schemeClr val="accent1"/>
        </a:buClr>
        <a:buSzPct val="90000"/>
        <a:buFont typeface="Arial" charset="0"/>
        <a:buChar char="•"/>
        <a:defRPr kern="1200">
          <a:solidFill>
            <a:schemeClr val="tx1"/>
          </a:solidFill>
          <a:latin typeface="Calibri" panose="020F0502020204030204" pitchFamily="34" charset="0"/>
          <a:ea typeface="+mn-ea"/>
          <a:cs typeface="+mn-cs"/>
        </a:defRPr>
      </a:lvl3pPr>
      <a:lvl4pPr marL="1004888" indent="-182563" algn="l" rtl="0" eaLnBrk="1" fontAlgn="base" hangingPunct="1">
        <a:spcBef>
          <a:spcPct val="20000"/>
        </a:spcBef>
        <a:spcAft>
          <a:spcPct val="0"/>
        </a:spcAft>
        <a:buClr>
          <a:schemeClr val="accent1"/>
        </a:buClr>
        <a:buFont typeface="Arial" charset="0"/>
        <a:buChar char="•"/>
        <a:defRPr sz="1600" kern="1200">
          <a:solidFill>
            <a:schemeClr val="tx1"/>
          </a:solidFill>
          <a:latin typeface="Calibri" panose="020F0502020204030204" pitchFamily="34" charset="0"/>
          <a:ea typeface="+mn-ea"/>
          <a:cs typeface="+mn-cs"/>
        </a:defRPr>
      </a:lvl4pPr>
      <a:lvl5pPr marL="1187450" indent="-136525" algn="l" rtl="0" eaLnBrk="1" fontAlgn="base" hangingPunct="1">
        <a:spcBef>
          <a:spcPct val="20000"/>
        </a:spcBef>
        <a:spcAft>
          <a:spcPct val="0"/>
        </a:spcAft>
        <a:buClr>
          <a:schemeClr val="accent1"/>
        </a:buClr>
        <a:buSzPct val="100000"/>
        <a:buFont typeface="Arial" charset="0"/>
        <a:buChar char="•"/>
        <a:defRPr sz="1400" kern="1200">
          <a:solidFill>
            <a:schemeClr val="tx1"/>
          </a:solidFill>
          <a:latin typeface="Calibri" panose="020F0502020204030204" pitchFamily="34" charset="0"/>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7" Type="http://schemas.microsoft.com/office/2007/relationships/hdphoto" Target="../media/hdphoto1.wdp"/><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gif"/><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hyperlink" Target="https://www.youtube.com/embed/XXRKZX_8KRQ" TargetMode="External"/><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hyperlink" Target="https://www.youtube.com/embed/HJAdQwRGdP4" TargetMode="External"/></Relationships>
</file>

<file path=ppt/slides/_rels/slide13.xml.rels><?xml version="1.0" encoding="UTF-8" standalone="yes"?>
<Relationships xmlns="http://schemas.openxmlformats.org/package/2006/relationships"><Relationship Id="rId3" Type="http://schemas.openxmlformats.org/officeDocument/2006/relationships/hyperlink" Target="https://www.youtube.com/embed/RoJ7aJphmvc" TargetMode="External"/><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hyperlink" Target="https://www.youtube.com/embed/jVdgeScIhDs" TargetMode="Externa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5.xml"/><Relationship Id="rId1" Type="http://schemas.openxmlformats.org/officeDocument/2006/relationships/slideLayout" Target="../slideLayouts/slideLayout12.xml"/><Relationship Id="rId6" Type="http://schemas.openxmlformats.org/officeDocument/2006/relationships/image" Target="../media/image8.png"/><Relationship Id="rId5" Type="http://schemas.openxmlformats.org/officeDocument/2006/relationships/image" Target="../media/image4.gif"/><Relationship Id="rId4" Type="http://schemas.openxmlformats.org/officeDocument/2006/relationships/image" Target="../media/image7.png"/></Relationships>
</file>

<file path=ppt/slides/_rels/slide1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6.xml"/><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7.xml"/><Relationship Id="rId1" Type="http://schemas.openxmlformats.org/officeDocument/2006/relationships/slideLayout" Target="../slideLayouts/slideLayout14.xml"/></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8.xml"/><Relationship Id="rId7" Type="http://schemas.openxmlformats.org/officeDocument/2006/relationships/image" Target="../media/image11.emf"/><Relationship Id="rId2" Type="http://schemas.openxmlformats.org/officeDocument/2006/relationships/slideLayout" Target="../slideLayouts/slideLayout15.xml"/><Relationship Id="rId1" Type="http://schemas.openxmlformats.org/officeDocument/2006/relationships/vmlDrawing" Target="../drawings/vmlDrawing1.vml"/><Relationship Id="rId6" Type="http://schemas.openxmlformats.org/officeDocument/2006/relationships/oleObject" Target="../embeddings/oleObject1.bin"/><Relationship Id="rId5" Type="http://schemas.openxmlformats.org/officeDocument/2006/relationships/image" Target="../media/image13.jpeg"/><Relationship Id="rId4" Type="http://schemas.openxmlformats.org/officeDocument/2006/relationships/image" Target="../media/image12.jpeg"/></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6.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20.xml"/><Relationship Id="rId1" Type="http://schemas.openxmlformats.org/officeDocument/2006/relationships/slideLayout" Target="../slideLayouts/slideLayout17.xml"/></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1.xml"/><Relationship Id="rId7" Type="http://schemas.openxmlformats.org/officeDocument/2006/relationships/image" Target="../media/image15.emf"/><Relationship Id="rId2" Type="http://schemas.openxmlformats.org/officeDocument/2006/relationships/slideLayout" Target="../slideLayouts/slideLayout18.xml"/><Relationship Id="rId1" Type="http://schemas.openxmlformats.org/officeDocument/2006/relationships/vmlDrawing" Target="../drawings/vmlDrawing2.vml"/><Relationship Id="rId6" Type="http://schemas.openxmlformats.org/officeDocument/2006/relationships/oleObject" Target="../embeddings/oleObject2.bin"/><Relationship Id="rId5" Type="http://schemas.openxmlformats.org/officeDocument/2006/relationships/image" Target="../media/image17.jpeg"/><Relationship Id="rId4" Type="http://schemas.openxmlformats.org/officeDocument/2006/relationships/image" Target="../media/image16.jpeg"/></Relationships>
</file>

<file path=ppt/slides/_rels/slide22.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22.xml"/><Relationship Id="rId1" Type="http://schemas.openxmlformats.org/officeDocument/2006/relationships/slideLayout" Target="../slideLayouts/slideLayout19.xml"/><Relationship Id="rId6" Type="http://schemas.openxmlformats.org/officeDocument/2006/relationships/image" Target="../media/image21.jpeg"/><Relationship Id="rId5" Type="http://schemas.openxmlformats.org/officeDocument/2006/relationships/image" Target="../media/image20.png"/><Relationship Id="rId4" Type="http://schemas.openxmlformats.org/officeDocument/2006/relationships/image" Target="../media/image19.jpeg"/></Relationships>
</file>

<file path=ppt/slides/_rels/slide23.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23.xml"/><Relationship Id="rId1" Type="http://schemas.openxmlformats.org/officeDocument/2006/relationships/slideLayout" Target="../slideLayouts/slideLayout20.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1.xml"/></Relationships>
</file>

<file path=ppt/slides/_rels/slide25.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25.xml"/><Relationship Id="rId1" Type="http://schemas.openxmlformats.org/officeDocument/2006/relationships/slideLayout" Target="../slideLayouts/slideLayout33.xml"/><Relationship Id="rId4" Type="http://schemas.openxmlformats.org/officeDocument/2006/relationships/image" Target="../media/image24.jpeg"/></Relationships>
</file>

<file path=ppt/slides/_rels/slide26.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26.xml"/><Relationship Id="rId1" Type="http://schemas.openxmlformats.org/officeDocument/2006/relationships/slideLayout" Target="../slideLayouts/slideLayout33.xml"/></Relationships>
</file>

<file path=ppt/slides/_rels/slide27.xml.rels><?xml version="1.0" encoding="UTF-8" standalone="yes"?>
<Relationships xmlns="http://schemas.openxmlformats.org/package/2006/relationships"><Relationship Id="rId3" Type="http://schemas.openxmlformats.org/officeDocument/2006/relationships/notesSlide" Target="../notesSlides/notesSlide27.xml"/><Relationship Id="rId7" Type="http://schemas.openxmlformats.org/officeDocument/2006/relationships/image" Target="../media/image26.emf"/><Relationship Id="rId2" Type="http://schemas.openxmlformats.org/officeDocument/2006/relationships/slideLayout" Target="../slideLayouts/slideLayout33.xml"/><Relationship Id="rId1" Type="http://schemas.openxmlformats.org/officeDocument/2006/relationships/vmlDrawing" Target="../drawings/vmlDrawing3.vml"/><Relationship Id="rId6" Type="http://schemas.openxmlformats.org/officeDocument/2006/relationships/oleObject" Target="../embeddings/oleObject3.bin"/><Relationship Id="rId5" Type="http://schemas.openxmlformats.org/officeDocument/2006/relationships/image" Target="../media/image28.jpeg"/><Relationship Id="rId4" Type="http://schemas.openxmlformats.org/officeDocument/2006/relationships/image" Target="../media/image27.jpeg"/></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34.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3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30.xml"/><Relationship Id="rId1" Type="http://schemas.openxmlformats.org/officeDocument/2006/relationships/slideLayout" Target="../slideLayouts/slideLayout33.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33.xml"/></Relationships>
</file>

<file path=ppt/slides/_rels/slide32.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notesSlide" Target="../notesSlides/notesSlide32.xml"/><Relationship Id="rId1" Type="http://schemas.openxmlformats.org/officeDocument/2006/relationships/slideLayout" Target="../slideLayouts/slideLayout33.xml"/></Relationships>
</file>

<file path=ppt/slides/_rels/slide33.xml.rels><?xml version="1.0" encoding="UTF-8" standalone="yes"?>
<Relationships xmlns="http://schemas.openxmlformats.org/package/2006/relationships"><Relationship Id="rId3" Type="http://schemas.openxmlformats.org/officeDocument/2006/relationships/image" Target="../media/image31.tiff"/><Relationship Id="rId2" Type="http://schemas.openxmlformats.org/officeDocument/2006/relationships/notesSlide" Target="../notesSlides/notesSlide33.xml"/><Relationship Id="rId1" Type="http://schemas.openxmlformats.org/officeDocument/2006/relationships/slideLayout" Target="../slideLayouts/slideLayout33.xml"/></Relationships>
</file>

<file path=ppt/slides/_rels/slide34.xml.rels><?xml version="1.0" encoding="UTF-8" standalone="yes"?>
<Relationships xmlns="http://schemas.openxmlformats.org/package/2006/relationships"><Relationship Id="rId3" Type="http://schemas.openxmlformats.org/officeDocument/2006/relationships/image" Target="../media/image32.tiff"/><Relationship Id="rId2" Type="http://schemas.openxmlformats.org/officeDocument/2006/relationships/notesSlide" Target="../notesSlides/notesSlide34.xml"/><Relationship Id="rId1" Type="http://schemas.openxmlformats.org/officeDocument/2006/relationships/slideLayout" Target="../slideLayouts/slideLayout33.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31.xml"/></Relationships>
</file>

<file path=ppt/slides/_rels/slide36.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36.xml"/><Relationship Id="rId1" Type="http://schemas.openxmlformats.org/officeDocument/2006/relationships/slideLayout" Target="../slideLayouts/slideLayout31.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31.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31.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3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40.xml"/><Relationship Id="rId1" Type="http://schemas.openxmlformats.org/officeDocument/2006/relationships/slideLayout" Target="../slideLayouts/slideLayout3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hyperlink" Target="https://www.youtube.com/embed/u7zSrAOcJ4A" TargetMode="External"/><Relationship Id="rId2" Type="http://schemas.openxmlformats.org/officeDocument/2006/relationships/notesSlide" Target="../notesSlides/notesSlide44.xml"/><Relationship Id="rId1" Type="http://schemas.openxmlformats.org/officeDocument/2006/relationships/slideLayout" Target="../slideLayouts/slideLayout2.xml"/><Relationship Id="rId5" Type="http://schemas.openxmlformats.org/officeDocument/2006/relationships/hyperlink" Target="https://www.youtube.com/embed/2_lW5Q9c6Jk" TargetMode="External"/><Relationship Id="rId4" Type="http://schemas.openxmlformats.org/officeDocument/2006/relationships/hyperlink" Target="https://www.youtube.com/embed/_hhot-mf3qM" TargetMode="Externa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ctrTitle"/>
          </p:nvPr>
        </p:nvSpPr>
        <p:spPr>
          <a:xfrm>
            <a:off x="685800" y="1371600"/>
            <a:ext cx="7848600" cy="936625"/>
          </a:xfrm>
        </p:spPr>
        <p:txBody>
          <a:bodyPr/>
          <a:lstStyle/>
          <a:p>
            <a:pPr eaLnBrk="1" fontAlgn="auto" hangingPunct="1">
              <a:spcAft>
                <a:spcPts val="0"/>
              </a:spcAft>
              <a:defRPr/>
            </a:pPr>
            <a:r>
              <a:rPr lang="en-US" altLang="en-US" dirty="0"/>
              <a:t>RESP</a:t>
            </a:r>
            <a:r>
              <a:rPr lang="en-US" altLang="en-US" cap="none" dirty="0"/>
              <a:t>e</a:t>
            </a:r>
            <a:r>
              <a:rPr lang="en-US" altLang="en-US" dirty="0"/>
              <a:t>CT PD pROGRAM</a:t>
            </a:r>
          </a:p>
        </p:txBody>
      </p:sp>
      <p:sp>
        <p:nvSpPr>
          <p:cNvPr id="8195" name="Rectangle 3"/>
          <p:cNvSpPr>
            <a:spLocks noGrp="1" noChangeArrowheads="1"/>
          </p:cNvSpPr>
          <p:nvPr>
            <p:ph type="subTitle" idx="1"/>
          </p:nvPr>
        </p:nvSpPr>
        <p:spPr>
          <a:xfrm>
            <a:off x="838200" y="3657600"/>
            <a:ext cx="7391400" cy="1828800"/>
          </a:xfrm>
        </p:spPr>
        <p:txBody>
          <a:bodyPr rtlCol="0">
            <a:normAutofit/>
          </a:bodyPr>
          <a:lstStyle/>
          <a:p>
            <a:pPr eaLnBrk="1" fontAlgn="auto" hangingPunct="1">
              <a:lnSpc>
                <a:spcPct val="80000"/>
              </a:lnSpc>
              <a:spcAft>
                <a:spcPts val="0"/>
              </a:spcAft>
              <a:buFont typeface="Arial" pitchFamily="34" charset="0"/>
              <a:buNone/>
              <a:defRPr/>
            </a:pPr>
            <a:endParaRPr lang="en-US" altLang="en-US" dirty="0"/>
          </a:p>
          <a:p>
            <a:pPr eaLnBrk="1" fontAlgn="auto" hangingPunct="1">
              <a:lnSpc>
                <a:spcPct val="80000"/>
              </a:lnSpc>
              <a:spcAft>
                <a:spcPts val="0"/>
              </a:spcAft>
              <a:buFont typeface="Arial" pitchFamily="34" charset="0"/>
              <a:buNone/>
              <a:defRPr/>
            </a:pPr>
            <a:endParaRPr lang="en-US" altLang="en-US" dirty="0"/>
          </a:p>
        </p:txBody>
      </p:sp>
      <p:sp>
        <p:nvSpPr>
          <p:cNvPr id="22532" name="Rectangle 1"/>
          <p:cNvSpPr>
            <a:spLocks noChangeArrowheads="1"/>
          </p:cNvSpPr>
          <p:nvPr/>
        </p:nvSpPr>
        <p:spPr bwMode="auto">
          <a:xfrm>
            <a:off x="838200" y="3721100"/>
            <a:ext cx="7162800" cy="31393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spcBef>
                <a:spcPct val="20000"/>
              </a:spcBef>
              <a:buClr>
                <a:schemeClr val="accent1"/>
              </a:buClr>
              <a:buSzPct val="85000"/>
              <a:buFont typeface="Arial" charset="0"/>
              <a:buChar char="•"/>
              <a:defRPr sz="2400">
                <a:solidFill>
                  <a:schemeClr val="tx1"/>
                </a:solidFill>
                <a:latin typeface="Arial" charset="0"/>
              </a:defRPr>
            </a:lvl1pPr>
            <a:lvl2pPr marL="742950" indent="-285750" eaLnBrk="0" hangingPunct="0">
              <a:spcBef>
                <a:spcPct val="20000"/>
              </a:spcBef>
              <a:buClr>
                <a:schemeClr val="accent1"/>
              </a:buClr>
              <a:buSzPct val="85000"/>
              <a:buFont typeface="Arial" charset="0"/>
              <a:buChar char="•"/>
              <a:defRPr sz="2000">
                <a:solidFill>
                  <a:schemeClr val="tx1"/>
                </a:solidFill>
                <a:latin typeface="Arial" charset="0"/>
              </a:defRPr>
            </a:lvl2pPr>
            <a:lvl3pPr marL="1143000" indent="-228600" eaLnBrk="0" hangingPunct="0">
              <a:spcBef>
                <a:spcPct val="20000"/>
              </a:spcBef>
              <a:buClr>
                <a:schemeClr val="accent1"/>
              </a:buClr>
              <a:buSzPct val="90000"/>
              <a:buFont typeface="Arial" charset="0"/>
              <a:buChar char="•"/>
              <a:defRPr>
                <a:solidFill>
                  <a:schemeClr val="tx1"/>
                </a:solidFill>
                <a:latin typeface="Arial" charset="0"/>
              </a:defRPr>
            </a:lvl3pPr>
            <a:lvl4pPr marL="1600200" indent="-228600" eaLnBrk="0" hangingPunct="0">
              <a:spcBef>
                <a:spcPct val="20000"/>
              </a:spcBef>
              <a:buClr>
                <a:schemeClr val="accent1"/>
              </a:buClr>
              <a:buFont typeface="Arial" charset="0"/>
              <a:buChar char="•"/>
              <a:defRPr sz="1600">
                <a:solidFill>
                  <a:schemeClr val="tx1"/>
                </a:solidFill>
                <a:latin typeface="Arial" charset="0"/>
              </a:defRPr>
            </a:lvl4pPr>
            <a:lvl5pPr marL="2057400" indent="-228600" eaLnBrk="0" hangingPunct="0">
              <a:spcBef>
                <a:spcPct val="20000"/>
              </a:spcBef>
              <a:buClr>
                <a:schemeClr val="accent1"/>
              </a:buClr>
              <a:buSzPct val="100000"/>
              <a:buFont typeface="Arial" charset="0"/>
              <a:buChar char="•"/>
              <a:defRPr sz="1400">
                <a:solidFill>
                  <a:schemeClr val="tx1"/>
                </a:solidFill>
                <a:latin typeface="Arial" charset="0"/>
              </a:defRPr>
            </a:lvl5pPr>
            <a:lvl6pPr marL="2514600" indent="-228600" eaLnBrk="0" fontAlgn="base" hangingPunct="0">
              <a:spcBef>
                <a:spcPct val="20000"/>
              </a:spcBef>
              <a:spcAft>
                <a:spcPct val="0"/>
              </a:spcAft>
              <a:buClr>
                <a:schemeClr val="accent1"/>
              </a:buClr>
              <a:buSzPct val="100000"/>
              <a:buFont typeface="Arial" charset="0"/>
              <a:buChar char="•"/>
              <a:defRPr sz="1400">
                <a:solidFill>
                  <a:schemeClr val="tx1"/>
                </a:solidFill>
                <a:latin typeface="Arial" charset="0"/>
              </a:defRPr>
            </a:lvl6pPr>
            <a:lvl7pPr marL="2971800" indent="-228600" eaLnBrk="0" fontAlgn="base" hangingPunct="0">
              <a:spcBef>
                <a:spcPct val="20000"/>
              </a:spcBef>
              <a:spcAft>
                <a:spcPct val="0"/>
              </a:spcAft>
              <a:buClr>
                <a:schemeClr val="accent1"/>
              </a:buClr>
              <a:buSzPct val="100000"/>
              <a:buFont typeface="Arial" charset="0"/>
              <a:buChar char="•"/>
              <a:defRPr sz="1400">
                <a:solidFill>
                  <a:schemeClr val="tx1"/>
                </a:solidFill>
                <a:latin typeface="Arial" charset="0"/>
              </a:defRPr>
            </a:lvl7pPr>
            <a:lvl8pPr marL="3429000" indent="-228600" eaLnBrk="0" fontAlgn="base" hangingPunct="0">
              <a:spcBef>
                <a:spcPct val="20000"/>
              </a:spcBef>
              <a:spcAft>
                <a:spcPct val="0"/>
              </a:spcAft>
              <a:buClr>
                <a:schemeClr val="accent1"/>
              </a:buClr>
              <a:buSzPct val="100000"/>
              <a:buFont typeface="Arial" charset="0"/>
              <a:buChar char="•"/>
              <a:defRPr sz="1400">
                <a:solidFill>
                  <a:schemeClr val="tx1"/>
                </a:solidFill>
                <a:latin typeface="Arial" charset="0"/>
              </a:defRPr>
            </a:lvl8pPr>
            <a:lvl9pPr marL="3886200" indent="-228600" eaLnBrk="0" fontAlgn="base" hangingPunct="0">
              <a:spcBef>
                <a:spcPct val="20000"/>
              </a:spcBef>
              <a:spcAft>
                <a:spcPct val="0"/>
              </a:spcAft>
              <a:buClr>
                <a:schemeClr val="accent1"/>
              </a:buClr>
              <a:buSzPct val="100000"/>
              <a:buFont typeface="Arial" charset="0"/>
              <a:buChar char="•"/>
              <a:defRPr sz="1400">
                <a:solidFill>
                  <a:schemeClr val="tx1"/>
                </a:solidFill>
                <a:latin typeface="Arial" charset="0"/>
              </a:defRPr>
            </a:lvl9pPr>
          </a:lstStyle>
          <a:p>
            <a:pPr algn="r" eaLnBrk="1" fontAlgn="base" hangingPunct="1">
              <a:lnSpc>
                <a:spcPct val="80000"/>
              </a:lnSpc>
              <a:spcBef>
                <a:spcPts val="400"/>
              </a:spcBef>
              <a:spcAft>
                <a:spcPct val="0"/>
              </a:spcAft>
              <a:buClr>
                <a:srgbClr val="4F81BD"/>
              </a:buClr>
              <a:buSzPct val="68000"/>
              <a:buFontTx/>
              <a:buNone/>
            </a:pPr>
            <a:r>
              <a:rPr lang="en-US" altLang="en-US" sz="1800" dirty="0">
                <a:solidFill>
                  <a:srgbClr val="1F497D"/>
                </a:solidFill>
                <a:latin typeface="Lucida Sans Unicode" pitchFamily="34" charset="0"/>
              </a:rPr>
              <a:t>RESPeCT Summer Institute </a:t>
            </a:r>
            <a:endParaRPr lang="en-US" altLang="en-US" sz="1600" dirty="0">
              <a:solidFill>
                <a:srgbClr val="1F497D"/>
              </a:solidFill>
              <a:latin typeface="Lucida Sans Unicode" pitchFamily="34" charset="0"/>
            </a:endParaRPr>
          </a:p>
        </p:txBody>
      </p:sp>
      <p:pic>
        <p:nvPicPr>
          <p:cNvPr id="5" name="Picture 4" descr="Noyce Logo copy.png"/>
          <p:cNvPicPr/>
          <p:nvPr/>
        </p:nvPicPr>
        <p:blipFill>
          <a:blip r:embed="rId3" cstate="email">
            <a:extLst>
              <a:ext uri="{28A0092B-C50C-407E-A947-70E740481C1C}">
                <a14:useLocalDpi xmlns:a14="http://schemas.microsoft.com/office/drawing/2010/main"/>
              </a:ext>
            </a:extLst>
          </a:blip>
          <a:stretch>
            <a:fillRect/>
          </a:stretch>
        </p:blipFill>
        <p:spPr>
          <a:xfrm>
            <a:off x="1219200" y="4800600"/>
            <a:ext cx="787400" cy="787400"/>
          </a:xfrm>
          <a:prstGeom prst="rect">
            <a:avLst/>
          </a:prstGeom>
        </p:spPr>
      </p:pic>
      <p:pic>
        <p:nvPicPr>
          <p:cNvPr id="6" name="Picture 5" descr="Macintosh HD1:Users:nicolewickler:Desktop:Screen Shot 2013-10-14 at 11.04.49 AM.png"/>
          <p:cNvPicPr/>
          <p:nvPr/>
        </p:nvPicPr>
        <p:blipFill rotWithShape="1">
          <a:blip r:embed="rId4" cstate="email">
            <a:extLst>
              <a:ext uri="{28A0092B-C50C-407E-A947-70E740481C1C}">
                <a14:useLocalDpi xmlns:a14="http://schemas.microsoft.com/office/drawing/2010/main"/>
              </a:ext>
            </a:extLst>
          </a:blip>
          <a:srcRect/>
          <a:stretch/>
        </p:blipFill>
        <p:spPr bwMode="auto">
          <a:xfrm>
            <a:off x="3282950" y="4927600"/>
            <a:ext cx="679450" cy="622300"/>
          </a:xfrm>
          <a:prstGeom prst="ellipse">
            <a:avLst/>
          </a:prstGeom>
          <a:noFill/>
          <a:ln>
            <a:noFill/>
          </a:ln>
          <a:extLst>
            <a:ext uri="{53640926-AAD7-44d8-BBD7-CCE9431645EC}">
              <a14:shadowObscured xmlns:a14="http://schemas.microsoft.com/office/drawing/2010/main" xmlns=""/>
            </a:ext>
          </a:extLst>
        </p:spPr>
      </p:pic>
      <p:pic>
        <p:nvPicPr>
          <p:cNvPr id="7" name="Picture 6" descr="Macintosh HD:Users:ceemast:Desktop:CPP_logogreen1.gif"/>
          <p:cNvPicPr/>
          <p:nvPr/>
        </p:nvPicPr>
        <p:blipFill>
          <a:blip r:embed="rId5" cstate="email">
            <a:extLst>
              <a:ext uri="{28A0092B-C50C-407E-A947-70E740481C1C}">
                <a14:useLocalDpi xmlns:a14="http://schemas.microsoft.com/office/drawing/2010/main"/>
              </a:ext>
            </a:extLst>
          </a:blip>
          <a:srcRect/>
          <a:stretch>
            <a:fillRect/>
          </a:stretch>
        </p:blipFill>
        <p:spPr bwMode="auto">
          <a:xfrm>
            <a:off x="5207000" y="4876800"/>
            <a:ext cx="736600" cy="711200"/>
          </a:xfrm>
          <a:prstGeom prst="rect">
            <a:avLst/>
          </a:prstGeom>
          <a:noFill/>
          <a:ln>
            <a:noFill/>
          </a:ln>
        </p:spPr>
      </p:pic>
      <p:pic>
        <p:nvPicPr>
          <p:cNvPr id="8" name="Picture 7" descr="Macintosh HD:Users:ceemast:Desktop:BSCS.jpg"/>
          <p:cNvPicPr/>
          <p:nvPr/>
        </p:nvPicPr>
        <p:blipFill>
          <a:blip r:embed="rId6" cstate="email">
            <a:extLst>
              <a:ext uri="{BEBA8EAE-BF5A-486C-A8C5-ECC9F3942E4B}">
                <a14:imgProps xmlns:a14="http://schemas.microsoft.com/office/drawing/2010/main">
                  <a14:imgLayer r:embed="rId7">
                    <a14:imgEffect>
                      <a14:backgroundRemoval t="9091" b="88430" l="3401" r="94898">
                        <a14:foregroundMark x1="22449" y1="44628" x2="22449" y2="44628"/>
                        <a14:foregroundMark x1="3741" y1="54545" x2="3741" y2="54545"/>
                        <a14:foregroundMark x1="36395" y1="56198" x2="36395" y2="56198"/>
                        <a14:foregroundMark x1="75510" y1="18182" x2="75510" y2="18182"/>
                        <a14:foregroundMark x1="86395" y1="43802" x2="86395" y2="43802"/>
                        <a14:foregroundMark x1="80272" y1="60331" x2="80272" y2="60331"/>
                        <a14:foregroundMark x1="94898" y1="14050" x2="94898" y2="14050"/>
                        <a14:foregroundMark x1="62245" y1="56198" x2="62245" y2="56198"/>
                        <a14:backgroundMark x1="81633" y1="27273" x2="81633" y2="27273"/>
                      </a14:backgroundRemoval>
                    </a14:imgEffect>
                  </a14:imgLayer>
                </a14:imgProps>
              </a:ext>
              <a:ext uri="{28A0092B-C50C-407E-A947-70E740481C1C}">
                <a14:useLocalDpi xmlns:a14="http://schemas.microsoft.com/office/drawing/2010/main"/>
              </a:ext>
            </a:extLst>
          </a:blip>
          <a:srcRect/>
          <a:stretch>
            <a:fillRect/>
          </a:stretch>
        </p:blipFill>
        <p:spPr bwMode="auto">
          <a:xfrm>
            <a:off x="6858000" y="4883150"/>
            <a:ext cx="838200" cy="673100"/>
          </a:xfrm>
          <a:prstGeom prst="rect">
            <a:avLst/>
          </a:prstGeom>
          <a:noFill/>
          <a:ln>
            <a:noFill/>
          </a:ln>
        </p:spPr>
      </p:pic>
      <p:sp>
        <p:nvSpPr>
          <p:cNvPr id="2" name="TextBox 1"/>
          <p:cNvSpPr txBox="1"/>
          <p:nvPr/>
        </p:nvSpPr>
        <p:spPr>
          <a:xfrm>
            <a:off x="3622675" y="2514600"/>
            <a:ext cx="1787525" cy="646331"/>
          </a:xfrm>
          <a:prstGeom prst="rect">
            <a:avLst/>
          </a:prstGeom>
          <a:noFill/>
        </p:spPr>
        <p:txBody>
          <a:bodyPr wrap="square" rtlCol="0">
            <a:spAutoFit/>
          </a:bodyPr>
          <a:lstStyle/>
          <a:p>
            <a:r>
              <a:rPr lang="en-US" sz="3600" dirty="0">
                <a:solidFill>
                  <a:srgbClr val="1F497D"/>
                </a:solidFill>
                <a:latin typeface="Calibri" pitchFamily="34" charset="0"/>
              </a:rPr>
              <a:t>Day 6</a:t>
            </a:r>
          </a:p>
        </p:txBody>
      </p:sp>
    </p:spTree>
    <p:extLst>
      <p:ext uri="{BB962C8B-B14F-4D97-AF65-F5344CB8AC3E}">
        <p14:creationId xmlns:p14="http://schemas.microsoft.com/office/powerpoint/2010/main" val="413483392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Discussion Questions: Strategies I and 7</a:t>
            </a:r>
          </a:p>
        </p:txBody>
      </p:sp>
      <p:sp>
        <p:nvSpPr>
          <p:cNvPr id="3" name="Content Placeholder 2"/>
          <p:cNvSpPr>
            <a:spLocks noGrp="1"/>
          </p:cNvSpPr>
          <p:nvPr>
            <p:ph idx="1"/>
          </p:nvPr>
        </p:nvSpPr>
        <p:spPr/>
        <p:txBody>
          <a:bodyPr/>
          <a:lstStyle/>
          <a:p>
            <a:pPr marL="365760" indent="-365760">
              <a:buFont typeface="+mj-lt"/>
              <a:buAutoNum type="arabicPeriod"/>
            </a:pPr>
            <a:r>
              <a:rPr lang="en-US" sz="3200" dirty="0"/>
              <a:t>What are various ways a lesson or unit can be synthesized and/or summarized?</a:t>
            </a:r>
          </a:p>
          <a:p>
            <a:pPr marL="365760" indent="-365760">
              <a:spcBef>
                <a:spcPts val="1200"/>
              </a:spcBef>
              <a:buFont typeface="+mj-lt"/>
              <a:buAutoNum type="arabicPeriod"/>
            </a:pPr>
            <a:r>
              <a:rPr lang="en-US" sz="3200" dirty="0"/>
              <a:t>How are strategies I and 7 similar and different?</a:t>
            </a:r>
          </a:p>
          <a:p>
            <a:pPr marL="731520" indent="-365760">
              <a:buClr>
                <a:schemeClr val="bg1">
                  <a:lumMod val="75000"/>
                </a:schemeClr>
              </a:buClr>
              <a:buAutoNum type="alphaLcPeriod"/>
            </a:pPr>
            <a:r>
              <a:rPr lang="en-US" sz="3200" b="1" dirty="0"/>
              <a:t>SCSL strategy I</a:t>
            </a:r>
            <a:r>
              <a:rPr lang="en-US" sz="3200" dirty="0"/>
              <a:t>: Summarize key science ideas.</a:t>
            </a:r>
          </a:p>
          <a:p>
            <a:pPr marL="731520" indent="-365760">
              <a:buClr>
                <a:schemeClr val="bg1">
                  <a:lumMod val="75000"/>
                </a:schemeClr>
              </a:buClr>
              <a:buFont typeface="Arial" charset="0"/>
              <a:buAutoNum type="alphaLcPeriod"/>
            </a:pPr>
            <a:r>
              <a:rPr lang="en-US" sz="3200" b="1" dirty="0"/>
              <a:t>STL strategy 7</a:t>
            </a:r>
            <a:r>
              <a:rPr lang="en-US" sz="3200" dirty="0"/>
              <a:t>: Engage students in making connections by synthesizing and summarizing key science ideas.</a:t>
            </a:r>
          </a:p>
          <a:p>
            <a:pPr marL="457200" indent="-457200">
              <a:buAutoNum type="alphaLcPeriod"/>
            </a:pPr>
            <a:endParaRPr lang="en-US" dirty="0"/>
          </a:p>
          <a:p>
            <a:endParaRPr lang="en-US" dirty="0"/>
          </a:p>
        </p:txBody>
      </p:sp>
    </p:spTree>
    <p:extLst>
      <p:ext uri="{BB962C8B-B14F-4D97-AF65-F5344CB8AC3E}">
        <p14:creationId xmlns:p14="http://schemas.microsoft.com/office/powerpoint/2010/main" val="1852756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533400"/>
            <a:ext cx="8229600" cy="990600"/>
          </a:xfrm>
        </p:spPr>
        <p:txBody>
          <a:bodyPr>
            <a:normAutofit/>
          </a:bodyPr>
          <a:lstStyle/>
          <a:p>
            <a:r>
              <a:rPr lang="en-US" dirty="0"/>
              <a:t>Video-based Lesson Analysis</a:t>
            </a:r>
          </a:p>
        </p:txBody>
      </p:sp>
      <p:sp>
        <p:nvSpPr>
          <p:cNvPr id="4" name="Content Placeholder 3"/>
          <p:cNvSpPr>
            <a:spLocks noGrp="1"/>
          </p:cNvSpPr>
          <p:nvPr>
            <p:ph idx="1"/>
          </p:nvPr>
        </p:nvSpPr>
        <p:spPr>
          <a:xfrm>
            <a:off x="609600" y="1600200"/>
            <a:ext cx="8077200" cy="4876800"/>
          </a:xfrm>
        </p:spPr>
        <p:txBody>
          <a:bodyPr/>
          <a:lstStyle/>
          <a:p>
            <a:pPr marL="0" indent="0">
              <a:buNone/>
            </a:pPr>
            <a:r>
              <a:rPr lang="en-US" sz="3200" dirty="0"/>
              <a:t>Next we’ll analyze four video clips from the beginning and end of an Energy Transfer lesson.  </a:t>
            </a:r>
          </a:p>
        </p:txBody>
      </p:sp>
    </p:spTree>
    <p:extLst>
      <p:ext uri="{BB962C8B-B14F-4D97-AF65-F5344CB8AC3E}">
        <p14:creationId xmlns:p14="http://schemas.microsoft.com/office/powerpoint/2010/main" val="223890736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229600" cy="990600"/>
          </a:xfrm>
        </p:spPr>
        <p:txBody>
          <a:bodyPr>
            <a:normAutofit/>
          </a:bodyPr>
          <a:lstStyle/>
          <a:p>
            <a:r>
              <a:rPr lang="en-US" dirty="0"/>
              <a:t>Lesson Analysis: Strategy B</a:t>
            </a:r>
          </a:p>
        </p:txBody>
      </p:sp>
      <p:sp>
        <p:nvSpPr>
          <p:cNvPr id="3" name="Content Placeholder 2"/>
          <p:cNvSpPr>
            <a:spLocks noGrp="1"/>
          </p:cNvSpPr>
          <p:nvPr>
            <p:ph idx="1"/>
          </p:nvPr>
        </p:nvSpPr>
        <p:spPr>
          <a:xfrm>
            <a:off x="457200" y="1219200"/>
            <a:ext cx="8229600" cy="4800600"/>
          </a:xfrm>
        </p:spPr>
        <p:txBody>
          <a:bodyPr/>
          <a:lstStyle/>
          <a:p>
            <a:pPr marL="365760" indent="-365760" eaLnBrk="1" hangingPunct="1">
              <a:spcBef>
                <a:spcPts val="600"/>
              </a:spcBef>
              <a:buAutoNum type="arabicPeriod"/>
            </a:pPr>
            <a:r>
              <a:rPr lang="en-US" sz="2800" dirty="0"/>
              <a:t>In Analysis Guides B and I (handout 6.1), review the four criteria for strategy B: Setting the purpose.</a:t>
            </a:r>
          </a:p>
          <a:p>
            <a:pPr marL="365760" indent="-365760" eaLnBrk="1" hangingPunct="1">
              <a:spcBef>
                <a:spcPts val="800"/>
              </a:spcBef>
              <a:buAutoNum type="arabicPeriod" startAt="2"/>
            </a:pPr>
            <a:r>
              <a:rPr lang="en-US" sz="2800" dirty="0"/>
              <a:t>Read the lesson context for the first two video clips at the top of the transcripts (handouts 6.2 and 6.3).</a:t>
            </a:r>
          </a:p>
          <a:p>
            <a:pPr marL="365760" indent="-365760" eaLnBrk="1" hangingPunct="1">
              <a:spcBef>
                <a:spcPts val="800"/>
              </a:spcBef>
              <a:buAutoNum type="arabicPeriod" startAt="2"/>
            </a:pPr>
            <a:r>
              <a:rPr lang="en-US" sz="2800" dirty="0"/>
              <a:t>Watch each video clip, keeping in mind the criteria for strategy B.</a:t>
            </a:r>
          </a:p>
          <a:p>
            <a:pPr marL="365760" indent="-365760" eaLnBrk="1" hangingPunct="1">
              <a:spcBef>
                <a:spcPts val="800"/>
              </a:spcBef>
              <a:buAutoNum type="arabicPeriod" startAt="2"/>
            </a:pPr>
            <a:r>
              <a:rPr lang="en-US" sz="2800" dirty="0"/>
              <a:t>Analyze each transcript using the analysis guide. </a:t>
            </a:r>
          </a:p>
          <a:p>
            <a:pPr marL="731520" indent="-274320" eaLnBrk="1" hangingPunct="1">
              <a:spcBef>
                <a:spcPts val="600"/>
              </a:spcBef>
            </a:pPr>
            <a:r>
              <a:rPr lang="en-US" sz="2800" i="1" dirty="0"/>
              <a:t>How well does the beginning of this lesson match the criteria for strategy B?</a:t>
            </a:r>
          </a:p>
          <a:p>
            <a:pPr marL="365760" indent="-365760" eaLnBrk="1" hangingPunct="1">
              <a:spcBef>
                <a:spcPts val="800"/>
              </a:spcBef>
              <a:buFont typeface="+mj-lt"/>
              <a:buAutoNum type="arabicPeriod" startAt="5"/>
            </a:pPr>
            <a:r>
              <a:rPr lang="en-US" sz="2800" dirty="0"/>
              <a:t>Share and compare your analyses. </a:t>
            </a:r>
          </a:p>
        </p:txBody>
      </p:sp>
      <p:sp>
        <p:nvSpPr>
          <p:cNvPr id="4" name="TextBox 3"/>
          <p:cNvSpPr txBox="1"/>
          <p:nvPr/>
        </p:nvSpPr>
        <p:spPr>
          <a:xfrm>
            <a:off x="3824785" y="6164970"/>
            <a:ext cx="5334000" cy="677108"/>
          </a:xfrm>
          <a:prstGeom prst="rect">
            <a:avLst/>
          </a:prstGeom>
          <a:noFill/>
        </p:spPr>
        <p:txBody>
          <a:bodyPr wrap="square" rtlCol="0">
            <a:spAutoFit/>
          </a:bodyPr>
          <a:lstStyle/>
          <a:p>
            <a:r>
              <a:rPr lang="en-US" sz="2000" dirty="0">
                <a:solidFill>
                  <a:srgbClr val="0070C0"/>
                </a:solidFill>
                <a:latin typeface="Calibri" pitchFamily="34" charset="0"/>
              </a:rPr>
              <a:t>Links to video clips: </a:t>
            </a:r>
            <a:r>
              <a:rPr lang="en-US" dirty="0">
                <a:solidFill>
                  <a:srgbClr val="0070C0"/>
                </a:solidFill>
                <a:latin typeface="Calibri" pitchFamily="34" charset="0"/>
                <a:hlinkClick r:id="rId3"/>
              </a:rPr>
              <a:t>6.1_stella_et_bernstein_L2_c1</a:t>
            </a:r>
            <a:r>
              <a:rPr lang="en-US" dirty="0">
                <a:solidFill>
                  <a:srgbClr val="0070C0"/>
                </a:solidFill>
                <a:latin typeface="Calibri" pitchFamily="34" charset="0"/>
              </a:rPr>
              <a:t>; </a:t>
            </a:r>
          </a:p>
          <a:p>
            <a:r>
              <a:rPr lang="en-US" dirty="0">
                <a:solidFill>
                  <a:srgbClr val="0070C0"/>
                </a:solidFill>
                <a:latin typeface="Calibri" pitchFamily="34" charset="0"/>
              </a:rPr>
              <a:t>		    </a:t>
            </a:r>
            <a:r>
              <a:rPr lang="en-US" dirty="0">
                <a:solidFill>
                  <a:srgbClr val="0070C0"/>
                </a:solidFill>
                <a:latin typeface="Calibri" pitchFamily="34" charset="0"/>
                <a:hlinkClick r:id="rId4"/>
              </a:rPr>
              <a:t>6.2_stella_et_knight _L5_c1 </a:t>
            </a:r>
            <a:endParaRPr lang="en-US" dirty="0">
              <a:solidFill>
                <a:srgbClr val="0070C0"/>
              </a:solidFill>
              <a:latin typeface="Calibri" pitchFamily="34" charset="0"/>
            </a:endParaRPr>
          </a:p>
        </p:txBody>
      </p:sp>
    </p:spTree>
    <p:extLst>
      <p:ext uri="{BB962C8B-B14F-4D97-AF65-F5344CB8AC3E}">
        <p14:creationId xmlns:p14="http://schemas.microsoft.com/office/powerpoint/2010/main" val="183650869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381000"/>
            <a:ext cx="8305800" cy="990600"/>
          </a:xfrm>
        </p:spPr>
        <p:txBody>
          <a:bodyPr>
            <a:normAutofit/>
          </a:bodyPr>
          <a:lstStyle/>
          <a:p>
            <a:r>
              <a:rPr lang="en-US" dirty="0"/>
              <a:t>Lesson Analysis: Strategy I</a:t>
            </a:r>
          </a:p>
        </p:txBody>
      </p:sp>
      <p:sp>
        <p:nvSpPr>
          <p:cNvPr id="3" name="Content Placeholder 2"/>
          <p:cNvSpPr>
            <a:spLocks noGrp="1"/>
          </p:cNvSpPr>
          <p:nvPr>
            <p:ph idx="1"/>
          </p:nvPr>
        </p:nvSpPr>
        <p:spPr>
          <a:xfrm>
            <a:off x="457200" y="1295400"/>
            <a:ext cx="8534400" cy="4876800"/>
          </a:xfrm>
        </p:spPr>
        <p:txBody>
          <a:bodyPr/>
          <a:lstStyle/>
          <a:p>
            <a:pPr marL="365760" indent="-365760" eaLnBrk="1" hangingPunct="1">
              <a:spcBef>
                <a:spcPts val="600"/>
              </a:spcBef>
              <a:buAutoNum type="arabicPeriod"/>
            </a:pPr>
            <a:r>
              <a:rPr lang="en-US" sz="2800" dirty="0"/>
              <a:t>In Analysis Guides B and I (handout 6.1), review the six criteria for strategy I: Summarizing key science ideas. </a:t>
            </a:r>
          </a:p>
          <a:p>
            <a:pPr marL="365760" indent="-365760" eaLnBrk="1" hangingPunct="1">
              <a:spcBef>
                <a:spcPts val="600"/>
              </a:spcBef>
              <a:buAutoNum type="arabicPeriod"/>
            </a:pPr>
            <a:r>
              <a:rPr lang="en-US" sz="2800" dirty="0"/>
              <a:t>Read the lesson context for the next two video clips at the top of each transcript (handouts 6.5 and 6.6). </a:t>
            </a:r>
          </a:p>
          <a:p>
            <a:pPr marL="365760" indent="-365760" eaLnBrk="1" hangingPunct="1">
              <a:spcBef>
                <a:spcPts val="600"/>
              </a:spcBef>
              <a:buAutoNum type="arabicPeriod"/>
            </a:pPr>
            <a:r>
              <a:rPr lang="en-US" sz="2800" dirty="0"/>
              <a:t>Watch each video clip, keeping in mind the criteria for strategy I.</a:t>
            </a:r>
          </a:p>
          <a:p>
            <a:pPr marL="365760" indent="-365760" eaLnBrk="1" hangingPunct="1">
              <a:spcBef>
                <a:spcPts val="600"/>
              </a:spcBef>
              <a:buAutoNum type="arabicPeriod"/>
            </a:pPr>
            <a:r>
              <a:rPr lang="en-US" sz="2800" dirty="0"/>
              <a:t>Analyze the transcript using the analysis guide.</a:t>
            </a:r>
          </a:p>
          <a:p>
            <a:pPr marL="731520" indent="-274320" eaLnBrk="1" hangingPunct="1">
              <a:spcBef>
                <a:spcPts val="600"/>
              </a:spcBef>
            </a:pPr>
            <a:r>
              <a:rPr lang="en-US" sz="2800" i="1" dirty="0"/>
              <a:t>How well does the end of this lesson match the criteria for strategy I?</a:t>
            </a:r>
          </a:p>
          <a:p>
            <a:pPr marL="365760" indent="-365760" eaLnBrk="1" hangingPunct="1">
              <a:spcBef>
                <a:spcPts val="600"/>
              </a:spcBef>
              <a:buFont typeface="+mj-lt"/>
              <a:buAutoNum type="arabicPeriod" startAt="5"/>
            </a:pPr>
            <a:r>
              <a:rPr lang="en-US" sz="2800" dirty="0"/>
              <a:t>Share and compare your analyses. </a:t>
            </a:r>
          </a:p>
          <a:p>
            <a:endParaRPr lang="en-US" dirty="0"/>
          </a:p>
        </p:txBody>
      </p:sp>
      <p:sp>
        <p:nvSpPr>
          <p:cNvPr id="4" name="TextBox 3"/>
          <p:cNvSpPr txBox="1"/>
          <p:nvPr/>
        </p:nvSpPr>
        <p:spPr>
          <a:xfrm>
            <a:off x="3276600" y="6123057"/>
            <a:ext cx="5867400" cy="707886"/>
          </a:xfrm>
          <a:prstGeom prst="rect">
            <a:avLst/>
          </a:prstGeom>
          <a:noFill/>
        </p:spPr>
        <p:txBody>
          <a:bodyPr wrap="square" rtlCol="0">
            <a:spAutoFit/>
          </a:bodyPr>
          <a:lstStyle/>
          <a:p>
            <a:r>
              <a:rPr lang="en-US" sz="2000" dirty="0">
                <a:solidFill>
                  <a:srgbClr val="0070C0"/>
                </a:solidFill>
                <a:latin typeface="Calibri" pitchFamily="34" charset="0"/>
              </a:rPr>
              <a:t>Link to video clips: </a:t>
            </a:r>
            <a:r>
              <a:rPr lang="en-US" sz="2000" dirty="0">
                <a:solidFill>
                  <a:srgbClr val="0070C0"/>
                </a:solidFill>
                <a:latin typeface="Calibri" pitchFamily="34" charset="0"/>
                <a:hlinkClick r:id="rId3"/>
              </a:rPr>
              <a:t>6.3_stella_et_bernstein_L3_c3a-d</a:t>
            </a:r>
            <a:r>
              <a:rPr lang="en-US" sz="2000" dirty="0">
                <a:solidFill>
                  <a:srgbClr val="0070C0"/>
                </a:solidFill>
                <a:latin typeface="Calibri" pitchFamily="34" charset="0"/>
              </a:rPr>
              <a:t>; </a:t>
            </a:r>
          </a:p>
          <a:p>
            <a:r>
              <a:rPr lang="en-US" sz="2000" dirty="0">
                <a:solidFill>
                  <a:srgbClr val="0070C0"/>
                </a:solidFill>
                <a:latin typeface="Calibri" pitchFamily="34" charset="0"/>
              </a:rPr>
              <a:t>		  </a:t>
            </a:r>
            <a:r>
              <a:rPr lang="en-US" sz="2000" dirty="0">
                <a:solidFill>
                  <a:srgbClr val="0070C0"/>
                </a:solidFill>
                <a:latin typeface="Calibri" pitchFamily="34" charset="0"/>
                <a:hlinkClick r:id="rId4"/>
              </a:rPr>
              <a:t>6.4_stella_et_knight_L5_c5 </a:t>
            </a:r>
            <a:endParaRPr lang="en-US" sz="2000" dirty="0">
              <a:solidFill>
                <a:srgbClr val="0070C0"/>
              </a:solidFill>
              <a:latin typeface="Calibri" pitchFamily="34" charset="0"/>
            </a:endParaRPr>
          </a:p>
        </p:txBody>
      </p:sp>
    </p:spTree>
    <p:extLst>
      <p:ext uri="{BB962C8B-B14F-4D97-AF65-F5344CB8AC3E}">
        <p14:creationId xmlns:p14="http://schemas.microsoft.com/office/powerpoint/2010/main" val="189879168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8305800" cy="990600"/>
          </a:xfrm>
        </p:spPr>
        <p:txBody>
          <a:bodyPr>
            <a:noAutofit/>
          </a:bodyPr>
          <a:lstStyle/>
          <a:p>
            <a:r>
              <a:rPr lang="en-US" dirty="0"/>
              <a:t>Energy Transfer Lesson Plans: Reading and Analysis</a:t>
            </a:r>
          </a:p>
        </p:txBody>
      </p:sp>
      <p:sp>
        <p:nvSpPr>
          <p:cNvPr id="3" name="Content Placeholder 2"/>
          <p:cNvSpPr>
            <a:spLocks noGrp="1"/>
          </p:cNvSpPr>
          <p:nvPr>
            <p:ph idx="1"/>
          </p:nvPr>
        </p:nvSpPr>
        <p:spPr>
          <a:xfrm>
            <a:off x="457200" y="1905000"/>
            <a:ext cx="8229600" cy="4572000"/>
          </a:xfrm>
        </p:spPr>
        <p:txBody>
          <a:bodyPr>
            <a:normAutofit lnSpcReduction="10000"/>
          </a:bodyPr>
          <a:lstStyle/>
          <a:p>
            <a:pPr marL="365760" indent="-365760">
              <a:buFont typeface="+mj-lt"/>
              <a:buAutoNum type="arabicPeriod"/>
            </a:pPr>
            <a:r>
              <a:rPr lang="en-US" sz="3200" dirty="0"/>
              <a:t>Examine the main learning goal, the lesson focus question, and the lesson summary for your assigned Energy Transfer lesson plan (parts A and B).</a:t>
            </a:r>
          </a:p>
          <a:p>
            <a:pPr marL="365760" indent="-365760">
              <a:spcBef>
                <a:spcPts val="1200"/>
              </a:spcBef>
              <a:buFont typeface="+mj-lt"/>
              <a:buAutoNum type="arabicPeriod"/>
            </a:pPr>
            <a:r>
              <a:rPr lang="en-US" sz="3200" dirty="0"/>
              <a:t>Answer these questions in your notebooks, keeping in mind the analysis-guide criteria for strategies B and I: </a:t>
            </a:r>
          </a:p>
          <a:p>
            <a:pPr marL="731520" lvl="1" indent="-274320">
              <a:spcBef>
                <a:spcPts val="300"/>
              </a:spcBef>
              <a:buFont typeface="Arial" pitchFamily="34" charset="0"/>
              <a:buChar char="•"/>
            </a:pPr>
            <a:r>
              <a:rPr lang="en-US" sz="3200" dirty="0"/>
              <a:t>What do you notice?</a:t>
            </a:r>
          </a:p>
          <a:p>
            <a:pPr marL="731520" lvl="1" indent="-274320">
              <a:spcBef>
                <a:spcPts val="300"/>
              </a:spcBef>
              <a:buFont typeface="Arial" pitchFamily="34" charset="0"/>
              <a:buChar char="•"/>
            </a:pPr>
            <a:r>
              <a:rPr lang="en-US" sz="3200" dirty="0"/>
              <a:t>What do you wonder about?</a:t>
            </a:r>
          </a:p>
        </p:txBody>
      </p:sp>
    </p:spTree>
    <p:extLst>
      <p:ext uri="{BB962C8B-B14F-4D97-AF65-F5344CB8AC3E}">
        <p14:creationId xmlns:p14="http://schemas.microsoft.com/office/powerpoint/2010/main" val="127748489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ctrTitle"/>
          </p:nvPr>
        </p:nvSpPr>
        <p:spPr>
          <a:xfrm>
            <a:off x="685800" y="1371600"/>
            <a:ext cx="8001000" cy="1981200"/>
          </a:xfrm>
        </p:spPr>
        <p:txBody>
          <a:bodyPr/>
          <a:lstStyle/>
          <a:p>
            <a:pPr fontAlgn="auto">
              <a:spcAft>
                <a:spcPts val="0"/>
              </a:spcAft>
              <a:defRPr/>
            </a:pPr>
            <a:br>
              <a:rPr lang="en-US" dirty="0"/>
            </a:br>
            <a:r>
              <a:rPr lang="en-US" dirty="0"/>
              <a:t>energy Transfer</a:t>
            </a:r>
            <a:endParaRPr lang="en-US" altLang="en-US" dirty="0"/>
          </a:p>
        </p:txBody>
      </p:sp>
      <p:sp>
        <p:nvSpPr>
          <p:cNvPr id="8195" name="Rectangle 3"/>
          <p:cNvSpPr>
            <a:spLocks noGrp="1" noChangeArrowheads="1"/>
          </p:cNvSpPr>
          <p:nvPr>
            <p:ph type="subTitle" idx="1"/>
          </p:nvPr>
        </p:nvSpPr>
        <p:spPr>
          <a:xfrm>
            <a:off x="838200" y="3657600"/>
            <a:ext cx="7391400" cy="1828800"/>
          </a:xfrm>
        </p:spPr>
        <p:txBody>
          <a:bodyPr rtlCol="0">
            <a:normAutofit/>
          </a:bodyPr>
          <a:lstStyle/>
          <a:p>
            <a:pPr eaLnBrk="1" fontAlgn="auto" hangingPunct="1">
              <a:lnSpc>
                <a:spcPct val="80000"/>
              </a:lnSpc>
              <a:spcAft>
                <a:spcPts val="0"/>
              </a:spcAft>
              <a:buFont typeface="Arial" pitchFamily="34" charset="0"/>
              <a:buNone/>
              <a:defRPr/>
            </a:pPr>
            <a:endParaRPr lang="en-US" altLang="en-US" dirty="0"/>
          </a:p>
          <a:p>
            <a:pPr eaLnBrk="1" fontAlgn="auto" hangingPunct="1">
              <a:lnSpc>
                <a:spcPct val="80000"/>
              </a:lnSpc>
              <a:spcAft>
                <a:spcPts val="0"/>
              </a:spcAft>
              <a:buFont typeface="Arial" pitchFamily="34" charset="0"/>
              <a:buNone/>
              <a:defRPr/>
            </a:pPr>
            <a:endParaRPr lang="en-US" altLang="en-US" dirty="0"/>
          </a:p>
        </p:txBody>
      </p:sp>
      <p:sp>
        <p:nvSpPr>
          <p:cNvPr id="22532" name="Rectangle 1"/>
          <p:cNvSpPr>
            <a:spLocks noChangeArrowheads="1"/>
          </p:cNvSpPr>
          <p:nvPr/>
        </p:nvSpPr>
        <p:spPr bwMode="auto">
          <a:xfrm>
            <a:off x="762000" y="3581400"/>
            <a:ext cx="7162800" cy="5847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spcBef>
                <a:spcPct val="20000"/>
              </a:spcBef>
              <a:buClr>
                <a:schemeClr val="accent1"/>
              </a:buClr>
              <a:buSzPct val="85000"/>
              <a:buFont typeface="Arial" charset="0"/>
              <a:buChar char="•"/>
              <a:defRPr sz="2400">
                <a:solidFill>
                  <a:schemeClr val="tx1"/>
                </a:solidFill>
                <a:latin typeface="Arial" charset="0"/>
              </a:defRPr>
            </a:lvl1pPr>
            <a:lvl2pPr marL="742950" indent="-285750" eaLnBrk="0" hangingPunct="0">
              <a:spcBef>
                <a:spcPct val="20000"/>
              </a:spcBef>
              <a:buClr>
                <a:schemeClr val="accent1"/>
              </a:buClr>
              <a:buSzPct val="85000"/>
              <a:buFont typeface="Arial" charset="0"/>
              <a:buChar char="•"/>
              <a:defRPr sz="2000">
                <a:solidFill>
                  <a:schemeClr val="tx1"/>
                </a:solidFill>
                <a:latin typeface="Arial" charset="0"/>
              </a:defRPr>
            </a:lvl2pPr>
            <a:lvl3pPr marL="1143000" indent="-228600" eaLnBrk="0" hangingPunct="0">
              <a:spcBef>
                <a:spcPct val="20000"/>
              </a:spcBef>
              <a:buClr>
                <a:schemeClr val="accent1"/>
              </a:buClr>
              <a:buSzPct val="90000"/>
              <a:buFont typeface="Arial" charset="0"/>
              <a:buChar char="•"/>
              <a:defRPr>
                <a:solidFill>
                  <a:schemeClr val="tx1"/>
                </a:solidFill>
                <a:latin typeface="Arial" charset="0"/>
              </a:defRPr>
            </a:lvl3pPr>
            <a:lvl4pPr marL="1600200" indent="-228600" eaLnBrk="0" hangingPunct="0">
              <a:spcBef>
                <a:spcPct val="20000"/>
              </a:spcBef>
              <a:buClr>
                <a:schemeClr val="accent1"/>
              </a:buClr>
              <a:buFont typeface="Arial" charset="0"/>
              <a:buChar char="•"/>
              <a:defRPr sz="1600">
                <a:solidFill>
                  <a:schemeClr val="tx1"/>
                </a:solidFill>
                <a:latin typeface="Arial" charset="0"/>
              </a:defRPr>
            </a:lvl4pPr>
            <a:lvl5pPr marL="2057400" indent="-228600" eaLnBrk="0" hangingPunct="0">
              <a:spcBef>
                <a:spcPct val="20000"/>
              </a:spcBef>
              <a:buClr>
                <a:schemeClr val="accent1"/>
              </a:buClr>
              <a:buSzPct val="100000"/>
              <a:buFont typeface="Arial" charset="0"/>
              <a:buChar char="•"/>
              <a:defRPr sz="1400">
                <a:solidFill>
                  <a:schemeClr val="tx1"/>
                </a:solidFill>
                <a:latin typeface="Arial" charset="0"/>
              </a:defRPr>
            </a:lvl5pPr>
            <a:lvl6pPr marL="2514600" indent="-228600" eaLnBrk="0" fontAlgn="base" hangingPunct="0">
              <a:spcBef>
                <a:spcPct val="20000"/>
              </a:spcBef>
              <a:spcAft>
                <a:spcPct val="0"/>
              </a:spcAft>
              <a:buClr>
                <a:schemeClr val="accent1"/>
              </a:buClr>
              <a:buSzPct val="100000"/>
              <a:buFont typeface="Arial" charset="0"/>
              <a:buChar char="•"/>
              <a:defRPr sz="1400">
                <a:solidFill>
                  <a:schemeClr val="tx1"/>
                </a:solidFill>
                <a:latin typeface="Arial" charset="0"/>
              </a:defRPr>
            </a:lvl6pPr>
            <a:lvl7pPr marL="2971800" indent="-228600" eaLnBrk="0" fontAlgn="base" hangingPunct="0">
              <a:spcBef>
                <a:spcPct val="20000"/>
              </a:spcBef>
              <a:spcAft>
                <a:spcPct val="0"/>
              </a:spcAft>
              <a:buClr>
                <a:schemeClr val="accent1"/>
              </a:buClr>
              <a:buSzPct val="100000"/>
              <a:buFont typeface="Arial" charset="0"/>
              <a:buChar char="•"/>
              <a:defRPr sz="1400">
                <a:solidFill>
                  <a:schemeClr val="tx1"/>
                </a:solidFill>
                <a:latin typeface="Arial" charset="0"/>
              </a:defRPr>
            </a:lvl7pPr>
            <a:lvl8pPr marL="3429000" indent="-228600" eaLnBrk="0" fontAlgn="base" hangingPunct="0">
              <a:spcBef>
                <a:spcPct val="20000"/>
              </a:spcBef>
              <a:spcAft>
                <a:spcPct val="0"/>
              </a:spcAft>
              <a:buClr>
                <a:schemeClr val="accent1"/>
              </a:buClr>
              <a:buSzPct val="100000"/>
              <a:buFont typeface="Arial" charset="0"/>
              <a:buChar char="•"/>
              <a:defRPr sz="1400">
                <a:solidFill>
                  <a:schemeClr val="tx1"/>
                </a:solidFill>
                <a:latin typeface="Arial" charset="0"/>
              </a:defRPr>
            </a:lvl8pPr>
            <a:lvl9pPr marL="3886200" indent="-228600" eaLnBrk="0" fontAlgn="base" hangingPunct="0">
              <a:spcBef>
                <a:spcPct val="20000"/>
              </a:spcBef>
              <a:spcAft>
                <a:spcPct val="0"/>
              </a:spcAft>
              <a:buClr>
                <a:schemeClr val="accent1"/>
              </a:buClr>
              <a:buSzPct val="100000"/>
              <a:buFont typeface="Arial" charset="0"/>
              <a:buChar char="•"/>
              <a:defRPr sz="1400">
                <a:solidFill>
                  <a:schemeClr val="tx1"/>
                </a:solidFill>
                <a:latin typeface="Arial" charset="0"/>
              </a:defRPr>
            </a:lvl9pPr>
          </a:lstStyle>
          <a:p>
            <a:pPr defTabSz="1474788" eaLnBrk="1" fontAlgn="base" hangingPunct="1">
              <a:lnSpc>
                <a:spcPct val="80000"/>
              </a:lnSpc>
              <a:spcBef>
                <a:spcPts val="400"/>
              </a:spcBef>
              <a:spcAft>
                <a:spcPct val="0"/>
              </a:spcAft>
              <a:buClr>
                <a:srgbClr val="4F81BD"/>
              </a:buClr>
              <a:buSzPct val="68000"/>
              <a:buFontTx/>
              <a:buNone/>
            </a:pPr>
            <a:r>
              <a:rPr lang="en-US" sz="2000" dirty="0">
                <a:solidFill>
                  <a:srgbClr val="292934"/>
                </a:solidFill>
              </a:rPr>
              <a:t>SCIENCE CONTENT DEEPENING	      	Grade 4</a:t>
            </a:r>
            <a:br>
              <a:rPr lang="en-US" sz="2000" dirty="0">
                <a:solidFill>
                  <a:srgbClr val="292934"/>
                </a:solidFill>
              </a:rPr>
            </a:br>
            <a:endParaRPr lang="en-US" altLang="en-US" sz="2000" dirty="0">
              <a:solidFill>
                <a:srgbClr val="1F497D"/>
              </a:solidFill>
              <a:latin typeface="Lucida Sans Unicode" pitchFamily="34" charset="0"/>
            </a:endParaRPr>
          </a:p>
        </p:txBody>
      </p:sp>
      <p:pic>
        <p:nvPicPr>
          <p:cNvPr id="5" name="Picture 4" descr="Noyce Logo copy.png"/>
          <p:cNvPicPr/>
          <p:nvPr/>
        </p:nvPicPr>
        <p:blipFill>
          <a:blip r:embed="rId3" cstate="email">
            <a:extLst>
              <a:ext uri="{28A0092B-C50C-407E-A947-70E740481C1C}">
                <a14:useLocalDpi xmlns:a14="http://schemas.microsoft.com/office/drawing/2010/main"/>
              </a:ext>
            </a:extLst>
          </a:blip>
          <a:stretch>
            <a:fillRect/>
          </a:stretch>
        </p:blipFill>
        <p:spPr>
          <a:xfrm>
            <a:off x="1219200" y="4800600"/>
            <a:ext cx="787400" cy="787400"/>
          </a:xfrm>
          <a:prstGeom prst="rect">
            <a:avLst/>
          </a:prstGeom>
        </p:spPr>
      </p:pic>
      <p:pic>
        <p:nvPicPr>
          <p:cNvPr id="6" name="Picture 5" descr="Macintosh HD1:Users:nicolewickler:Desktop:Screen Shot 2013-10-14 at 11.04.49 AM.png"/>
          <p:cNvPicPr/>
          <p:nvPr/>
        </p:nvPicPr>
        <p:blipFill rotWithShape="1">
          <a:blip r:embed="rId4" cstate="email">
            <a:extLst>
              <a:ext uri="{28A0092B-C50C-407E-A947-70E740481C1C}">
                <a14:useLocalDpi xmlns:a14="http://schemas.microsoft.com/office/drawing/2010/main"/>
              </a:ext>
            </a:extLst>
          </a:blip>
          <a:srcRect/>
          <a:stretch/>
        </p:blipFill>
        <p:spPr bwMode="auto">
          <a:xfrm>
            <a:off x="3282950" y="4927600"/>
            <a:ext cx="679450" cy="622300"/>
          </a:xfrm>
          <a:prstGeom prst="ellipse">
            <a:avLst/>
          </a:prstGeom>
          <a:noFill/>
          <a:ln>
            <a:noFill/>
          </a:ln>
          <a:extLst>
            <a:ext uri="{53640926-AAD7-44d8-BBD7-CCE9431645EC}">
              <a14:shadowObscured xmlns:a14="http://schemas.microsoft.com/office/drawing/2010/main" xmlns=""/>
            </a:ext>
          </a:extLst>
        </p:spPr>
      </p:pic>
      <p:pic>
        <p:nvPicPr>
          <p:cNvPr id="7" name="Picture 6" descr="Macintosh HD:Users:ceemast:Desktop:CPP_logogreen1.gif"/>
          <p:cNvPicPr/>
          <p:nvPr/>
        </p:nvPicPr>
        <p:blipFill>
          <a:blip r:embed="rId5" cstate="email">
            <a:extLst>
              <a:ext uri="{28A0092B-C50C-407E-A947-70E740481C1C}">
                <a14:useLocalDpi xmlns:a14="http://schemas.microsoft.com/office/drawing/2010/main"/>
              </a:ext>
            </a:extLst>
          </a:blip>
          <a:srcRect/>
          <a:stretch>
            <a:fillRect/>
          </a:stretch>
        </p:blipFill>
        <p:spPr bwMode="auto">
          <a:xfrm>
            <a:off x="5207000" y="4876800"/>
            <a:ext cx="736600" cy="711200"/>
          </a:xfrm>
          <a:prstGeom prst="rect">
            <a:avLst/>
          </a:prstGeom>
          <a:noFill/>
          <a:ln>
            <a:noFill/>
          </a:ln>
        </p:spPr>
      </p:pic>
      <p:pic>
        <p:nvPicPr>
          <p:cNvPr id="2" name="Picture 1"/>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6705600" y="4900979"/>
            <a:ext cx="1428750" cy="585788"/>
          </a:xfrm>
          <a:prstGeom prst="rect">
            <a:avLst/>
          </a:prstGeom>
        </p:spPr>
      </p:pic>
    </p:spTree>
    <p:extLst>
      <p:ext uri="{BB962C8B-B14F-4D97-AF65-F5344CB8AC3E}">
        <p14:creationId xmlns:p14="http://schemas.microsoft.com/office/powerpoint/2010/main" val="184480544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457200"/>
            <a:ext cx="8077200" cy="990600"/>
          </a:xfrm>
        </p:spPr>
        <p:txBody>
          <a:bodyPr/>
          <a:lstStyle/>
          <a:p>
            <a:r>
              <a:rPr lang="en-US" cap="none" dirty="0"/>
              <a:t>Review: Science Ideas about Energy</a:t>
            </a:r>
          </a:p>
        </p:txBody>
      </p:sp>
      <p:sp>
        <p:nvSpPr>
          <p:cNvPr id="3" name="Text Placeholder 2"/>
          <p:cNvSpPr>
            <a:spLocks noGrp="1"/>
          </p:cNvSpPr>
          <p:nvPr>
            <p:ph idx="1"/>
          </p:nvPr>
        </p:nvSpPr>
        <p:spPr>
          <a:xfrm>
            <a:off x="609600" y="1447800"/>
            <a:ext cx="8077200" cy="4876800"/>
          </a:xfrm>
        </p:spPr>
        <p:txBody>
          <a:bodyPr>
            <a:noAutofit/>
          </a:bodyPr>
          <a:lstStyle/>
          <a:p>
            <a:pPr marL="365760" indent="-365760">
              <a:spcBef>
                <a:spcPts val="0"/>
              </a:spcBef>
            </a:pPr>
            <a:r>
              <a:rPr lang="en-US" sz="3200" dirty="0"/>
              <a:t>Review the information about </a:t>
            </a:r>
            <a:br>
              <a:rPr lang="en-US" sz="3200" dirty="0"/>
            </a:br>
            <a:r>
              <a:rPr lang="en-US" sz="3200" dirty="0"/>
              <a:t>science ideas in the strategies </a:t>
            </a:r>
            <a:br>
              <a:rPr lang="en-US" sz="3200" dirty="0"/>
            </a:br>
            <a:r>
              <a:rPr lang="en-US" sz="3200" dirty="0"/>
              <a:t>booklet (Student Ideas and </a:t>
            </a:r>
            <a:br>
              <a:rPr lang="en-US" sz="3200" dirty="0"/>
            </a:br>
            <a:r>
              <a:rPr lang="en-US" sz="3200" dirty="0"/>
              <a:t>Science Ideas Defined).</a:t>
            </a:r>
          </a:p>
          <a:p>
            <a:pPr marL="365760" indent="-365760">
              <a:spcBef>
                <a:spcPts val="1200"/>
              </a:spcBef>
            </a:pPr>
            <a:r>
              <a:rPr lang="en-US" sz="3200" b="1" dirty="0"/>
              <a:t>Think: </a:t>
            </a:r>
            <a:r>
              <a:rPr lang="en-US" sz="3200" dirty="0"/>
              <a:t>What three science ideas about energy did you retain from the previous content deepening session? List them in your notebook.</a:t>
            </a:r>
          </a:p>
          <a:p>
            <a:pPr marL="365760" indent="-365760">
              <a:spcBef>
                <a:spcPts val="1200"/>
              </a:spcBef>
            </a:pPr>
            <a:r>
              <a:rPr lang="en-US" sz="3200" b="1" dirty="0"/>
              <a:t>Pairs: </a:t>
            </a:r>
            <a:r>
              <a:rPr lang="en-US" sz="3200" dirty="0"/>
              <a:t>Share your list with an elbow partner.</a:t>
            </a:r>
          </a:p>
        </p:txBody>
      </p:sp>
      <p:grpSp>
        <p:nvGrpSpPr>
          <p:cNvPr id="4" name="Group 3"/>
          <p:cNvGrpSpPr/>
          <p:nvPr/>
        </p:nvGrpSpPr>
        <p:grpSpPr>
          <a:xfrm>
            <a:off x="6477000" y="1447800"/>
            <a:ext cx="2057400" cy="2057400"/>
            <a:chOff x="762000" y="1946209"/>
            <a:chExt cx="2057400" cy="2057400"/>
          </a:xfrm>
        </p:grpSpPr>
        <p:sp>
          <p:nvSpPr>
            <p:cNvPr id="5" name="Oval 4"/>
            <p:cNvSpPr/>
            <p:nvPr/>
          </p:nvSpPr>
          <p:spPr>
            <a:xfrm>
              <a:off x="762000" y="1946209"/>
              <a:ext cx="2057400" cy="2057400"/>
            </a:xfrm>
            <a:prstGeom prst="ellipse">
              <a:avLst/>
            </a:prstGeom>
            <a:solidFill>
              <a:srgbClr val="FFFFFF"/>
            </a:solidFill>
            <a:ln>
              <a:solidFill>
                <a:srgbClr val="008000"/>
              </a:solidFill>
            </a:ln>
          </p:spPr>
          <p:style>
            <a:lnRef idx="3">
              <a:schemeClr val="lt1"/>
            </a:lnRef>
            <a:fillRef idx="1">
              <a:schemeClr val="accent2"/>
            </a:fillRef>
            <a:effectRef idx="1">
              <a:schemeClr val="accent2"/>
            </a:effectRef>
            <a:fontRef idx="minor">
              <a:schemeClr val="lt1"/>
            </a:fontRef>
          </p:style>
          <p:txBody>
            <a:bodyPr rtlCol="0" anchor="ctr"/>
            <a:lstStyle/>
            <a:p>
              <a:pPr algn="ctr"/>
              <a:r>
                <a:rPr lang="en-US" dirty="0">
                  <a:solidFill>
                    <a:prstClr val="white"/>
                  </a:solidFill>
                </a:rPr>
                <a:t>             </a:t>
              </a:r>
            </a:p>
          </p:txBody>
        </p:sp>
        <p:pic>
          <p:nvPicPr>
            <p:cNvPr id="6" name="Picture 5"/>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219200" y="2133600"/>
              <a:ext cx="1112012" cy="1676400"/>
            </a:xfrm>
            <a:prstGeom prst="rect">
              <a:avLst/>
            </a:prstGeom>
          </p:spPr>
        </p:pic>
      </p:grpSp>
    </p:spTree>
    <p:extLst>
      <p:ext uri="{BB962C8B-B14F-4D97-AF65-F5344CB8AC3E}">
        <p14:creationId xmlns:p14="http://schemas.microsoft.com/office/powerpoint/2010/main" val="279724628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457200" y="1226820"/>
            <a:ext cx="8229600" cy="4937760"/>
          </a:xfrm>
          <a:prstGeom prst="rect">
            <a:avLst/>
          </a:prstGeom>
        </p:spPr>
      </p:pic>
      <p:sp>
        <p:nvSpPr>
          <p:cNvPr id="2" name="Title 1"/>
          <p:cNvSpPr>
            <a:spLocks noGrp="1"/>
          </p:cNvSpPr>
          <p:nvPr>
            <p:ph type="title"/>
          </p:nvPr>
        </p:nvSpPr>
        <p:spPr>
          <a:xfrm>
            <a:off x="609600" y="381000"/>
            <a:ext cx="8153400" cy="990600"/>
          </a:xfrm>
        </p:spPr>
        <p:txBody>
          <a:bodyPr/>
          <a:lstStyle/>
          <a:p>
            <a:r>
              <a:rPr lang="en-US" dirty="0"/>
              <a:t>Review: Forms of Energy</a:t>
            </a:r>
          </a:p>
        </p:txBody>
      </p:sp>
      <p:sp>
        <p:nvSpPr>
          <p:cNvPr id="5" name="TextBox 4">
            <a:extLst>
              <a:ext uri="{FF2B5EF4-FFF2-40B4-BE49-F238E27FC236}">
                <a16:creationId xmlns:a16="http://schemas.microsoft.com/office/drawing/2014/main" id="{C94086E6-3792-4DFD-A49C-1DB0FC950A43}"/>
              </a:ext>
            </a:extLst>
          </p:cNvPr>
          <p:cNvSpPr txBox="1"/>
          <p:nvPr/>
        </p:nvSpPr>
        <p:spPr>
          <a:xfrm>
            <a:off x="6248400" y="6096000"/>
            <a:ext cx="2303836" cy="246221"/>
          </a:xfrm>
          <a:prstGeom prst="rect">
            <a:avLst/>
          </a:prstGeom>
          <a:noFill/>
        </p:spPr>
        <p:txBody>
          <a:bodyPr wrap="none" rtlCol="0">
            <a:spAutoFit/>
          </a:bodyPr>
          <a:lstStyle/>
          <a:p>
            <a:r>
              <a:rPr lang="en-US" sz="1000" dirty="0">
                <a:latin typeface="Calibri" panose="020F0502020204030204" pitchFamily="34" charset="0"/>
                <a:cs typeface="Calibri" panose="020F0502020204030204" pitchFamily="34" charset="0"/>
              </a:rPr>
              <a:t>All photographs courtesy of Pixabay.com</a:t>
            </a:r>
          </a:p>
        </p:txBody>
      </p:sp>
    </p:spTree>
    <p:extLst>
      <p:ext uri="{BB962C8B-B14F-4D97-AF65-F5344CB8AC3E}">
        <p14:creationId xmlns:p14="http://schemas.microsoft.com/office/powerpoint/2010/main" val="320414622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533400"/>
            <a:ext cx="8077200" cy="990600"/>
          </a:xfrm>
        </p:spPr>
        <p:txBody>
          <a:bodyPr/>
          <a:lstStyle/>
          <a:p>
            <a:r>
              <a:rPr lang="en-US" dirty="0">
                <a:ea typeface="ＭＳ Ｐゴシック" charset="0"/>
                <a:cs typeface="ＭＳ Ｐゴシック" charset="0"/>
              </a:rPr>
              <a:t>Kinetic Energy: Energy in Motion</a:t>
            </a:r>
            <a:endParaRPr lang="en-US" dirty="0"/>
          </a:p>
        </p:txBody>
      </p:sp>
      <p:sp>
        <p:nvSpPr>
          <p:cNvPr id="3" name="Content Placeholder 2"/>
          <p:cNvSpPr>
            <a:spLocks noGrp="1"/>
          </p:cNvSpPr>
          <p:nvPr>
            <p:ph idx="1"/>
          </p:nvPr>
        </p:nvSpPr>
        <p:spPr>
          <a:xfrm>
            <a:off x="609600" y="1600200"/>
            <a:ext cx="8077200" cy="4876800"/>
          </a:xfrm>
        </p:spPr>
        <p:txBody>
          <a:bodyPr/>
          <a:lstStyle/>
          <a:p>
            <a:pPr marL="0" indent="0">
              <a:buNone/>
            </a:pPr>
            <a:r>
              <a:rPr lang="en-US" sz="3200" dirty="0"/>
              <a:t>The amount of kinetic (motion) energy in an object depends on its mass (m) and speed (v).</a:t>
            </a:r>
          </a:p>
          <a:p>
            <a:endParaRPr lang="en-US" dirty="0"/>
          </a:p>
        </p:txBody>
      </p:sp>
      <p:pic>
        <p:nvPicPr>
          <p:cNvPr id="5" name="Picture 4"/>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685800" y="3276600"/>
            <a:ext cx="4038600" cy="1737941"/>
          </a:xfrm>
          <a:prstGeom prst="rect">
            <a:avLst/>
          </a:prstGeom>
        </p:spPr>
      </p:pic>
      <p:pic>
        <p:nvPicPr>
          <p:cNvPr id="6" name="Picture 5"/>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4558469" y="3429000"/>
            <a:ext cx="4585531" cy="1626335"/>
          </a:xfrm>
          <a:prstGeom prst="rect">
            <a:avLst/>
          </a:prstGeom>
        </p:spPr>
      </p:pic>
      <p:graphicFrame>
        <p:nvGraphicFramePr>
          <p:cNvPr id="7" name="Object 2"/>
          <p:cNvGraphicFramePr>
            <a:graphicFrameLocks noChangeAspect="1"/>
          </p:cNvGraphicFramePr>
          <p:nvPr>
            <p:extLst>
              <p:ext uri="{D42A27DB-BD31-4B8C-83A1-F6EECF244321}">
                <p14:modId xmlns:p14="http://schemas.microsoft.com/office/powerpoint/2010/main" val="1992858974"/>
              </p:ext>
            </p:extLst>
          </p:nvPr>
        </p:nvGraphicFramePr>
        <p:xfrm>
          <a:off x="4038600" y="5486400"/>
          <a:ext cx="1371600" cy="673873"/>
        </p:xfrm>
        <a:graphic>
          <a:graphicData uri="http://schemas.openxmlformats.org/presentationml/2006/ole">
            <mc:AlternateContent xmlns:mc="http://schemas.openxmlformats.org/markup-compatibility/2006">
              <mc:Choice xmlns:v="urn:schemas-microsoft-com:vml" Requires="v">
                <p:oleObj spid="_x0000_s2114" name="Equation" r:id="rId6" imgW="740520" imgH="356400" progId="">
                  <p:embed/>
                </p:oleObj>
              </mc:Choice>
              <mc:Fallback>
                <p:oleObj name="Equation" r:id="rId6" imgW="740520" imgH="356400" progId="">
                  <p:embed/>
                  <p:pic>
                    <p:nvPicPr>
                      <p:cNvPr id="0" name="Picture 61"/>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038600" y="5486400"/>
                        <a:ext cx="1371600" cy="67387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8" name="Rectangle 7"/>
          <p:cNvSpPr/>
          <p:nvPr/>
        </p:nvSpPr>
        <p:spPr>
          <a:xfrm>
            <a:off x="3810000" y="5410200"/>
            <a:ext cx="1905000" cy="838200"/>
          </a:xfrm>
          <a:prstGeom prst="rect">
            <a:avLst/>
          </a:prstGeom>
          <a:noFill/>
          <a:ln w="38100" cmpd="sng">
            <a:solidFill>
              <a:schemeClr val="accent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rgbClr val="FFFFFF"/>
              </a:solidFill>
            </a:endParaRPr>
          </a:p>
        </p:txBody>
      </p:sp>
    </p:spTree>
    <p:extLst>
      <p:ext uri="{BB962C8B-B14F-4D97-AF65-F5344CB8AC3E}">
        <p14:creationId xmlns:p14="http://schemas.microsoft.com/office/powerpoint/2010/main" val="42901021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1000" fill="hold"/>
                                        <p:tgtEl>
                                          <p:spTgt spid="5"/>
                                        </p:tgtEl>
                                        <p:attrNameLst>
                                          <p:attrName>ppt_w</p:attrName>
                                        </p:attrNameLst>
                                      </p:cBhvr>
                                      <p:tavLst>
                                        <p:tav tm="0">
                                          <p:val>
                                            <p:strVal val="#ppt_w*0.70"/>
                                          </p:val>
                                        </p:tav>
                                        <p:tav tm="100000">
                                          <p:val>
                                            <p:strVal val="#ppt_w"/>
                                          </p:val>
                                        </p:tav>
                                      </p:tavLst>
                                    </p:anim>
                                    <p:anim calcmode="lin" valueType="num">
                                      <p:cBhvr>
                                        <p:cTn id="8" dur="1000" fill="hold"/>
                                        <p:tgtEl>
                                          <p:spTgt spid="5"/>
                                        </p:tgtEl>
                                        <p:attrNameLst>
                                          <p:attrName>ppt_h</p:attrName>
                                        </p:attrNameLst>
                                      </p:cBhvr>
                                      <p:tavLst>
                                        <p:tav tm="0">
                                          <p:val>
                                            <p:strVal val="#ppt_h"/>
                                          </p:val>
                                        </p:tav>
                                        <p:tav tm="100000">
                                          <p:val>
                                            <p:strVal val="#ppt_h"/>
                                          </p:val>
                                        </p:tav>
                                      </p:tavLst>
                                    </p:anim>
                                    <p:animEffect transition="in" filter="fade">
                                      <p:cBhvr>
                                        <p:cTn id="9" dur="1000"/>
                                        <p:tgtEl>
                                          <p:spTgt spid="5"/>
                                        </p:tgtEl>
                                      </p:cBhvr>
                                    </p:animEffect>
                                  </p:childTnLst>
                                </p:cTn>
                              </p:par>
                            </p:childTnLst>
                          </p:cTn>
                        </p:par>
                      </p:childTnLst>
                    </p:cTn>
                  </p:par>
                  <p:par>
                    <p:cTn id="10" fill="hold">
                      <p:stCondLst>
                        <p:cond delay="indefinite"/>
                      </p:stCondLst>
                      <p:childTnLst>
                        <p:par>
                          <p:cTn id="11" fill="hold">
                            <p:stCondLst>
                              <p:cond delay="0"/>
                            </p:stCondLst>
                            <p:childTnLst>
                              <p:par>
                                <p:cTn id="12" presetID="22" presetClass="entr" presetSubtype="8" fill="hold" nodeType="clickEffect">
                                  <p:stCondLst>
                                    <p:cond delay="0"/>
                                  </p:stCondLst>
                                  <p:childTnLst>
                                    <p:set>
                                      <p:cBhvr>
                                        <p:cTn id="13" dur="1" fill="hold">
                                          <p:stCondLst>
                                            <p:cond delay="0"/>
                                          </p:stCondLst>
                                        </p:cTn>
                                        <p:tgtEl>
                                          <p:spTgt spid="6"/>
                                        </p:tgtEl>
                                        <p:attrNameLst>
                                          <p:attrName>style.visibility</p:attrName>
                                        </p:attrNameLst>
                                      </p:cBhvr>
                                      <p:to>
                                        <p:strVal val="visible"/>
                                      </p:to>
                                    </p:set>
                                    <p:animEffect transition="in" filter="wipe(left)">
                                      <p:cBhvr>
                                        <p:cTn id="14" dur="500"/>
                                        <p:tgtEl>
                                          <p:spTgt spid="6"/>
                                        </p:tgtEl>
                                      </p:cBhvr>
                                    </p:animEffect>
                                  </p:childTnLst>
                                </p:cTn>
                              </p:par>
                            </p:childTnLst>
                          </p:cTn>
                        </p:par>
                      </p:childTnLst>
                    </p:cTn>
                  </p:par>
                  <p:par>
                    <p:cTn id="15" fill="hold">
                      <p:stCondLst>
                        <p:cond delay="indefinite"/>
                      </p:stCondLst>
                      <p:childTnLst>
                        <p:par>
                          <p:cTn id="16" fill="hold">
                            <p:stCondLst>
                              <p:cond delay="0"/>
                            </p:stCondLst>
                            <p:childTnLst>
                              <p:par>
                                <p:cTn id="17" presetID="2" presetClass="entr" presetSubtype="4" accel="50000" decel="50000"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anim calcmode="lin" valueType="num">
                                      <p:cBhvr additive="base">
                                        <p:cTn id="19" dur="1000" fill="hold"/>
                                        <p:tgtEl>
                                          <p:spTgt spid="7"/>
                                        </p:tgtEl>
                                        <p:attrNameLst>
                                          <p:attrName>ppt_x</p:attrName>
                                        </p:attrNameLst>
                                      </p:cBhvr>
                                      <p:tavLst>
                                        <p:tav tm="0">
                                          <p:val>
                                            <p:strVal val="#ppt_x"/>
                                          </p:val>
                                        </p:tav>
                                        <p:tav tm="100000">
                                          <p:val>
                                            <p:strVal val="#ppt_x"/>
                                          </p:val>
                                        </p:tav>
                                      </p:tavLst>
                                    </p:anim>
                                    <p:anim calcmode="lin" valueType="num">
                                      <p:cBhvr additive="base">
                                        <p:cTn id="20" dur="1000" fill="hold"/>
                                        <p:tgtEl>
                                          <p:spTgt spid="7"/>
                                        </p:tgtEl>
                                        <p:attrNameLst>
                                          <p:attrName>ppt_y</p:attrName>
                                        </p:attrNameLst>
                                      </p:cBhvr>
                                      <p:tavLst>
                                        <p:tav tm="0">
                                          <p:val>
                                            <p:strVal val="1+#ppt_h/2"/>
                                          </p:val>
                                        </p:tav>
                                        <p:tav tm="100000">
                                          <p:val>
                                            <p:strVal val="#ppt_y"/>
                                          </p:val>
                                        </p:tav>
                                      </p:tavLst>
                                    </p:anim>
                                  </p:childTnLst>
                                </p:cTn>
                              </p:par>
                              <p:par>
                                <p:cTn id="21" presetID="10" presetClass="entr" presetSubtype="0" fill="hold" grpId="0" nodeType="with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fade">
                                      <p:cBhvr>
                                        <p:cTn id="23"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381000"/>
            <a:ext cx="8077200" cy="990600"/>
          </a:xfrm>
        </p:spPr>
        <p:txBody>
          <a:bodyPr/>
          <a:lstStyle/>
          <a:p>
            <a:r>
              <a:rPr lang="en-US" dirty="0">
                <a:ea typeface="ＭＳ Ｐゴシック" charset="0"/>
                <a:cs typeface="ＭＳ Ｐゴシック" charset="0"/>
              </a:rPr>
              <a:t>Potential Energy: Energy of Position</a:t>
            </a:r>
            <a:endParaRPr lang="en-US" dirty="0"/>
          </a:p>
        </p:txBody>
      </p:sp>
      <p:sp>
        <p:nvSpPr>
          <p:cNvPr id="3" name="Content Placeholder 2"/>
          <p:cNvSpPr>
            <a:spLocks noGrp="1"/>
          </p:cNvSpPr>
          <p:nvPr>
            <p:ph idx="1"/>
          </p:nvPr>
        </p:nvSpPr>
        <p:spPr>
          <a:xfrm>
            <a:off x="609600" y="1371600"/>
            <a:ext cx="8229600" cy="5334000"/>
          </a:xfrm>
        </p:spPr>
        <p:txBody>
          <a:bodyPr/>
          <a:lstStyle/>
          <a:p>
            <a:pPr marL="0" indent="0">
              <a:buNone/>
            </a:pPr>
            <a:r>
              <a:rPr lang="en-US" sz="2800" dirty="0">
                <a:ea typeface="ＭＳ Ｐゴシック" charset="0"/>
                <a:cs typeface="Calibri"/>
              </a:rPr>
              <a:t>Potential energy is stored </a:t>
            </a:r>
            <a:r>
              <a:rPr lang="en-US" sz="2800" b="1" dirty="0">
                <a:ea typeface="ＭＳ Ｐゴシック" charset="0"/>
                <a:cs typeface="Calibri"/>
              </a:rPr>
              <a:t>in a system </a:t>
            </a:r>
            <a:r>
              <a:rPr lang="en-US" sz="2800" dirty="0">
                <a:ea typeface="ＭＳ Ｐゴシック" charset="0"/>
                <a:cs typeface="Calibri"/>
              </a:rPr>
              <a:t>because of the relative position or orientation of its parts. </a:t>
            </a:r>
          </a:p>
          <a:p>
            <a:pPr marL="0" indent="0">
              <a:spcBef>
                <a:spcPts val="1200"/>
              </a:spcBef>
              <a:buNone/>
            </a:pPr>
            <a:r>
              <a:rPr lang="en-US" sz="2800" dirty="0">
                <a:ea typeface="ＭＳ Ｐゴシック" charset="0"/>
              </a:rPr>
              <a:t>The amount of potential energy in a system depends on the mass and relative distance between two objects.</a:t>
            </a:r>
          </a:p>
          <a:p>
            <a:pPr marL="731520" lvl="1" indent="-365760">
              <a:spcBef>
                <a:spcPts val="1200"/>
              </a:spcBef>
              <a:buFont typeface="+mj-lt"/>
              <a:buAutoNum type="arabicPeriod"/>
            </a:pPr>
            <a:r>
              <a:rPr lang="en-US" sz="2800" b="1" dirty="0">
                <a:ea typeface="ＭＳ Ｐゴシック" charset="0"/>
                <a:cs typeface="ＭＳ Ｐゴシック" charset="0"/>
              </a:rPr>
              <a:t>Gravitational potential energy: </a:t>
            </a:r>
            <a:r>
              <a:rPr lang="en-US" sz="2800" dirty="0">
                <a:ea typeface="ＭＳ Ｐゴシック" charset="0"/>
                <a:cs typeface="ＭＳ Ｐゴシック" charset="0"/>
              </a:rPr>
              <a:t>depends on an object’s position from Earth’s center or the surface of Earth at its lowest point  </a:t>
            </a:r>
          </a:p>
          <a:p>
            <a:pPr marL="731520" lvl="1" indent="-365760">
              <a:spcBef>
                <a:spcPts val="600"/>
              </a:spcBef>
              <a:buFont typeface="+mj-lt"/>
              <a:buAutoNum type="arabicPeriod"/>
            </a:pPr>
            <a:r>
              <a:rPr lang="en-US" sz="2800" b="1" dirty="0">
                <a:ea typeface="ＭＳ Ｐゴシック" charset="0"/>
                <a:cs typeface="ＭＳ Ｐゴシック" charset="0"/>
              </a:rPr>
              <a:t>Elastic potential energy: </a:t>
            </a:r>
            <a:r>
              <a:rPr lang="en-US" sz="2800" dirty="0">
                <a:ea typeface="ＭＳ Ｐゴシック" charset="0"/>
                <a:cs typeface="ＭＳ Ｐゴシック" charset="0"/>
              </a:rPr>
              <a:t>depends on the degree of stretching, squeezing, or bending</a:t>
            </a:r>
          </a:p>
          <a:p>
            <a:pPr marL="731520" lvl="1" indent="-365760">
              <a:spcBef>
                <a:spcPts val="600"/>
              </a:spcBef>
              <a:buFont typeface="+mj-lt"/>
              <a:buAutoNum type="arabicPeriod"/>
            </a:pPr>
            <a:r>
              <a:rPr lang="en-US" sz="2800" b="1" dirty="0">
                <a:ea typeface="ＭＳ Ｐゴシック" charset="0"/>
                <a:cs typeface="ＭＳ Ｐゴシック" charset="0"/>
              </a:rPr>
              <a:t>Chemical potential energy: </a:t>
            </a:r>
            <a:r>
              <a:rPr lang="en-US" sz="2800" dirty="0">
                <a:ea typeface="ＭＳ Ｐゴシック" charset="0"/>
                <a:cs typeface="ＭＳ Ｐゴシック" charset="0"/>
              </a:rPr>
              <a:t>depends on the chemical composition of combustible molecules</a:t>
            </a:r>
          </a:p>
          <a:p>
            <a:pPr marL="731520" lvl="1" indent="-365760">
              <a:spcBef>
                <a:spcPts val="1200"/>
              </a:spcBef>
              <a:buFont typeface="+mj-lt"/>
              <a:buAutoNum type="arabicPeriod"/>
            </a:pPr>
            <a:endParaRPr lang="en-US" sz="2800" dirty="0">
              <a:ea typeface="ＭＳ Ｐゴシック" charset="0"/>
              <a:cs typeface="ＭＳ Ｐゴシック" charset="0"/>
            </a:endParaRPr>
          </a:p>
          <a:p>
            <a:pPr lvl="1" indent="0">
              <a:buNone/>
            </a:pPr>
            <a:endParaRPr lang="en-US" sz="1800" dirty="0">
              <a:solidFill>
                <a:srgbClr val="FF0000"/>
              </a:solidFill>
              <a:latin typeface="Franklin Gothic Book" charset="0"/>
              <a:ea typeface="ＭＳ Ｐゴシック" charset="0"/>
            </a:endParaRPr>
          </a:p>
          <a:p>
            <a:pPr marL="0" lvl="1" indent="0">
              <a:buNone/>
            </a:pPr>
            <a:endParaRPr lang="en-US" sz="3200" dirty="0"/>
          </a:p>
          <a:p>
            <a:pPr marL="971550" lvl="1" indent="-514350">
              <a:buFont typeface="+mj-lt"/>
              <a:buAutoNum type="arabicPeriod"/>
            </a:pPr>
            <a:endParaRPr lang="en-US" sz="2400" dirty="0"/>
          </a:p>
          <a:p>
            <a:endParaRPr lang="en-US" dirty="0"/>
          </a:p>
        </p:txBody>
      </p:sp>
    </p:spTree>
    <p:extLst>
      <p:ext uri="{BB962C8B-B14F-4D97-AF65-F5344CB8AC3E}">
        <p14:creationId xmlns:p14="http://schemas.microsoft.com/office/powerpoint/2010/main" val="74961397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990600"/>
          </a:xfrm>
        </p:spPr>
        <p:txBody>
          <a:bodyPr/>
          <a:lstStyle/>
          <a:p>
            <a:r>
              <a:rPr lang="en-US" dirty="0"/>
              <a:t>Agenda for Day 6	</a:t>
            </a:r>
          </a:p>
        </p:txBody>
      </p:sp>
      <p:sp>
        <p:nvSpPr>
          <p:cNvPr id="3" name="Content Placeholder 2"/>
          <p:cNvSpPr>
            <a:spLocks noGrp="1"/>
          </p:cNvSpPr>
          <p:nvPr>
            <p:ph idx="1"/>
          </p:nvPr>
        </p:nvSpPr>
        <p:spPr>
          <a:xfrm>
            <a:off x="457200" y="1295400"/>
            <a:ext cx="8458200" cy="5257800"/>
          </a:xfrm>
        </p:spPr>
        <p:txBody>
          <a:bodyPr/>
          <a:lstStyle/>
          <a:p>
            <a:pPr marL="365760" indent="-365760">
              <a:spcBef>
                <a:spcPts val="300"/>
              </a:spcBef>
            </a:pPr>
            <a:r>
              <a:rPr lang="en-US" sz="3200" dirty="0"/>
              <a:t>Day-5 reflections</a:t>
            </a:r>
          </a:p>
          <a:p>
            <a:pPr marL="365760" indent="-365760">
              <a:spcBef>
                <a:spcPts val="300"/>
              </a:spcBef>
            </a:pPr>
            <a:r>
              <a:rPr lang="en-US" sz="3200" dirty="0"/>
              <a:t>Focus questions</a:t>
            </a:r>
          </a:p>
          <a:p>
            <a:pPr marL="365760" indent="-365760">
              <a:spcBef>
                <a:spcPts val="300"/>
              </a:spcBef>
            </a:pPr>
            <a:r>
              <a:rPr lang="en-US" sz="3200" dirty="0"/>
              <a:t>Review: science content storyline</a:t>
            </a:r>
          </a:p>
          <a:p>
            <a:pPr marL="365760" indent="-365760">
              <a:spcBef>
                <a:spcPts val="300"/>
              </a:spcBef>
            </a:pPr>
            <a:r>
              <a:rPr lang="en-US" sz="3200" dirty="0"/>
              <a:t>Lesson analysis: STeLLA strategies B, I, and 7</a:t>
            </a:r>
          </a:p>
          <a:p>
            <a:pPr marL="365760" indent="-365760">
              <a:spcBef>
                <a:spcPts val="300"/>
              </a:spcBef>
            </a:pPr>
            <a:r>
              <a:rPr lang="en-US" sz="3200" dirty="0"/>
              <a:t>Content deepening: energy transfer</a:t>
            </a:r>
          </a:p>
          <a:p>
            <a:pPr marL="365760" indent="-365760">
              <a:spcBef>
                <a:spcPts val="300"/>
              </a:spcBef>
            </a:pPr>
            <a:r>
              <a:rPr lang="en-US" sz="3200" dirty="0"/>
              <a:t>Lunch</a:t>
            </a:r>
          </a:p>
          <a:p>
            <a:pPr marL="365760" indent="-365760">
              <a:spcBef>
                <a:spcPts val="300"/>
              </a:spcBef>
            </a:pPr>
            <a:r>
              <a:rPr lang="en-US" sz="3200" dirty="0"/>
              <a:t>Content deepening (continued)</a:t>
            </a:r>
          </a:p>
          <a:p>
            <a:pPr marL="365760" indent="-365760">
              <a:spcBef>
                <a:spcPts val="300"/>
              </a:spcBef>
            </a:pPr>
            <a:r>
              <a:rPr lang="en-US" sz="3200" dirty="0"/>
              <a:t>Lesson analysis: SCSL strategy C</a:t>
            </a:r>
          </a:p>
          <a:p>
            <a:pPr marL="365760" indent="-365760">
              <a:spcBef>
                <a:spcPts val="300"/>
              </a:spcBef>
            </a:pPr>
            <a:r>
              <a:rPr lang="en-US" sz="3200" dirty="0"/>
              <a:t>Summary, homework, and reflections	</a:t>
            </a:r>
            <a:endParaRPr lang="en-US" dirty="0"/>
          </a:p>
          <a:p>
            <a:endParaRPr lang="en-US" dirty="0"/>
          </a:p>
        </p:txBody>
      </p:sp>
    </p:spTree>
    <p:extLst>
      <p:ext uri="{BB962C8B-B14F-4D97-AF65-F5344CB8AC3E}">
        <p14:creationId xmlns:p14="http://schemas.microsoft.com/office/powerpoint/2010/main" val="103544465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381000"/>
            <a:ext cx="8305800" cy="990600"/>
          </a:xfrm>
        </p:spPr>
        <p:txBody>
          <a:bodyPr>
            <a:normAutofit/>
          </a:bodyPr>
          <a:lstStyle/>
          <a:p>
            <a:r>
              <a:rPr lang="en-US" dirty="0">
                <a:ea typeface="ＭＳ Ｐゴシック" charset="0"/>
                <a:cs typeface="ＭＳ Ｐゴシック" charset="0"/>
              </a:rPr>
              <a:t>Example 1: Gravitational Potential Energy</a:t>
            </a:r>
            <a:endParaRPr lang="en-US" dirty="0"/>
          </a:p>
        </p:txBody>
      </p:sp>
      <p:sp>
        <p:nvSpPr>
          <p:cNvPr id="4" name="Content Placeholder 2"/>
          <p:cNvSpPr txBox="1">
            <a:spLocks/>
          </p:cNvSpPr>
          <p:nvPr/>
        </p:nvSpPr>
        <p:spPr bwMode="auto">
          <a:xfrm>
            <a:off x="609600" y="1295400"/>
            <a:ext cx="8229600" cy="51816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noAutofit/>
          </a:bodyPr>
          <a:lstStyle>
            <a:lvl1pPr marL="182563" indent="-182563" algn="l" rtl="0" eaLnBrk="1" fontAlgn="base" hangingPunct="1">
              <a:spcBef>
                <a:spcPct val="20000"/>
              </a:spcBef>
              <a:spcAft>
                <a:spcPct val="0"/>
              </a:spcAft>
              <a:buClr>
                <a:schemeClr val="accent1"/>
              </a:buClr>
              <a:buSzPct val="85000"/>
              <a:buFont typeface="Arial" charset="0"/>
              <a:buChar char="•"/>
              <a:defRPr sz="2400" kern="1200">
                <a:solidFill>
                  <a:schemeClr val="tx1"/>
                </a:solidFill>
                <a:latin typeface="Calibri" panose="020F0502020204030204" pitchFamily="34" charset="0"/>
                <a:ea typeface="+mn-ea"/>
                <a:cs typeface="+mn-cs"/>
              </a:defRPr>
            </a:lvl1pPr>
            <a:lvl2pPr marL="457200" indent="-182563" algn="l" rtl="0" eaLnBrk="1" fontAlgn="base" hangingPunct="1">
              <a:spcBef>
                <a:spcPct val="20000"/>
              </a:spcBef>
              <a:spcAft>
                <a:spcPct val="0"/>
              </a:spcAft>
              <a:buClr>
                <a:schemeClr val="accent1"/>
              </a:buClr>
              <a:buSzPct val="85000"/>
              <a:buFont typeface="Arial" charset="0"/>
              <a:buChar char="•"/>
              <a:defRPr sz="2000" kern="1200">
                <a:solidFill>
                  <a:schemeClr val="tx1"/>
                </a:solidFill>
                <a:latin typeface="Calibri" panose="020F0502020204030204" pitchFamily="34" charset="0"/>
                <a:ea typeface="+mn-ea"/>
                <a:cs typeface="+mn-cs"/>
              </a:defRPr>
            </a:lvl2pPr>
            <a:lvl3pPr marL="730250" indent="-182563" algn="l" rtl="0" eaLnBrk="1" fontAlgn="base" hangingPunct="1">
              <a:spcBef>
                <a:spcPct val="20000"/>
              </a:spcBef>
              <a:spcAft>
                <a:spcPct val="0"/>
              </a:spcAft>
              <a:buClr>
                <a:schemeClr val="accent1"/>
              </a:buClr>
              <a:buSzPct val="90000"/>
              <a:buFont typeface="Arial" charset="0"/>
              <a:buChar char="•"/>
              <a:defRPr kern="1200">
                <a:solidFill>
                  <a:schemeClr val="tx1"/>
                </a:solidFill>
                <a:latin typeface="Calibri" panose="020F0502020204030204" pitchFamily="34" charset="0"/>
                <a:ea typeface="+mn-ea"/>
                <a:cs typeface="+mn-cs"/>
              </a:defRPr>
            </a:lvl3pPr>
            <a:lvl4pPr marL="1004888" indent="-182563" algn="l" rtl="0" eaLnBrk="1" fontAlgn="base" hangingPunct="1">
              <a:spcBef>
                <a:spcPct val="20000"/>
              </a:spcBef>
              <a:spcAft>
                <a:spcPct val="0"/>
              </a:spcAft>
              <a:buClr>
                <a:schemeClr val="accent1"/>
              </a:buClr>
              <a:buFont typeface="Arial" charset="0"/>
              <a:buChar char="•"/>
              <a:defRPr sz="1600" kern="1200">
                <a:solidFill>
                  <a:schemeClr val="tx1"/>
                </a:solidFill>
                <a:latin typeface="Calibri" panose="020F0502020204030204" pitchFamily="34" charset="0"/>
                <a:ea typeface="+mn-ea"/>
                <a:cs typeface="+mn-cs"/>
              </a:defRPr>
            </a:lvl4pPr>
            <a:lvl5pPr marL="1187450" indent="-136525" algn="l" rtl="0" eaLnBrk="1" fontAlgn="base" hangingPunct="1">
              <a:spcBef>
                <a:spcPct val="20000"/>
              </a:spcBef>
              <a:spcAft>
                <a:spcPct val="0"/>
              </a:spcAft>
              <a:buClr>
                <a:schemeClr val="accent1"/>
              </a:buClr>
              <a:buSzPct val="100000"/>
              <a:buFont typeface="Arial" charset="0"/>
              <a:buChar char="•"/>
              <a:defRPr sz="1400" kern="1200">
                <a:solidFill>
                  <a:schemeClr val="tx1"/>
                </a:solidFill>
                <a:latin typeface="Calibri" panose="020F0502020204030204" pitchFamily="34" charset="0"/>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a:lstStyle>
          <a:p>
            <a:pPr marL="365760" indent="-365760">
              <a:spcBef>
                <a:spcPts val="300"/>
              </a:spcBef>
              <a:buClr>
                <a:srgbClr val="93A299"/>
              </a:buClr>
            </a:pPr>
            <a:r>
              <a:rPr lang="en-US" sz="2800" dirty="0">
                <a:solidFill>
                  <a:srgbClr val="292934"/>
                </a:solidFill>
                <a:latin typeface="Calibri"/>
                <a:ea typeface="ＭＳ Ｐゴシック" charset="0"/>
                <a:cs typeface="Calibri"/>
              </a:rPr>
              <a:t>Apples with more mass and/or higher in a tree have more potential energy. </a:t>
            </a:r>
          </a:p>
          <a:p>
            <a:pPr marL="365760" indent="-365760">
              <a:spcBef>
                <a:spcPts val="600"/>
              </a:spcBef>
              <a:buClr>
                <a:srgbClr val="93A299"/>
              </a:buClr>
            </a:pPr>
            <a:r>
              <a:rPr lang="en-US" sz="2800" dirty="0">
                <a:solidFill>
                  <a:srgbClr val="292934"/>
                </a:solidFill>
                <a:latin typeface="Calibri"/>
                <a:ea typeface="ＭＳ Ｐゴシック" charset="0"/>
                <a:cs typeface="Calibri"/>
              </a:rPr>
              <a:t>Gravitational potential energy (GPE) is the product of an object’s mass (m), gravitational acceleration (g), height from a reference point (h): </a:t>
            </a:r>
          </a:p>
          <a:p>
            <a:pPr marL="1371600" indent="-365760">
              <a:spcBef>
                <a:spcPts val="600"/>
              </a:spcBef>
              <a:buClr>
                <a:srgbClr val="93A299"/>
              </a:buClr>
              <a:buNone/>
            </a:pPr>
            <a:r>
              <a:rPr lang="en-US" sz="2800" dirty="0">
                <a:solidFill>
                  <a:srgbClr val="292934"/>
                </a:solidFill>
                <a:latin typeface="Calibri"/>
                <a:ea typeface="ＭＳ Ｐゴシック" charset="0"/>
                <a:cs typeface="Calibri"/>
              </a:rPr>
              <a:t>GPE = mgh (g = 9.8m/s</a:t>
            </a:r>
            <a:r>
              <a:rPr lang="en-US" sz="2800" baseline="30000" dirty="0"/>
              <a:t> 2</a:t>
            </a:r>
            <a:r>
              <a:rPr lang="en-US" sz="2800" dirty="0">
                <a:solidFill>
                  <a:srgbClr val="292934"/>
                </a:solidFill>
                <a:latin typeface="Calibri"/>
                <a:ea typeface="ＭＳ Ｐゴシック" charset="0"/>
                <a:cs typeface="Calibri"/>
              </a:rPr>
              <a:t>)</a:t>
            </a:r>
          </a:p>
          <a:p>
            <a:pPr marL="365760" indent="-365760">
              <a:spcBef>
                <a:spcPts val="600"/>
              </a:spcBef>
              <a:buClr>
                <a:srgbClr val="93A299"/>
              </a:buClr>
            </a:pPr>
            <a:r>
              <a:rPr lang="en-US" sz="2800" dirty="0">
                <a:solidFill>
                  <a:srgbClr val="292934"/>
                </a:solidFill>
                <a:latin typeface="Calibri"/>
                <a:ea typeface="ＭＳ Ｐゴシック" charset="0"/>
                <a:cs typeface="Calibri"/>
              </a:rPr>
              <a:t>When calculating GPE, the </a:t>
            </a:r>
            <a:br>
              <a:rPr lang="en-US" sz="2800" dirty="0">
                <a:solidFill>
                  <a:srgbClr val="292934"/>
                </a:solidFill>
                <a:latin typeface="Calibri"/>
                <a:ea typeface="ＭＳ Ｐゴシック" charset="0"/>
                <a:cs typeface="Calibri"/>
              </a:rPr>
            </a:br>
            <a:r>
              <a:rPr lang="en-US" sz="2800" dirty="0">
                <a:solidFill>
                  <a:srgbClr val="292934"/>
                </a:solidFill>
                <a:latin typeface="Calibri"/>
                <a:ea typeface="ＭＳ Ｐゴシック" charset="0"/>
                <a:cs typeface="Calibri"/>
              </a:rPr>
              <a:t>lowest reference point is h = 0.</a:t>
            </a:r>
          </a:p>
          <a:p>
            <a:pPr marL="365760" indent="-365760">
              <a:spcBef>
                <a:spcPts val="600"/>
              </a:spcBef>
              <a:buClr>
                <a:srgbClr val="93A299"/>
              </a:buClr>
            </a:pPr>
            <a:r>
              <a:rPr lang="en-US" sz="2800" dirty="0">
                <a:solidFill>
                  <a:srgbClr val="292934"/>
                </a:solidFill>
              </a:rPr>
              <a:t>Potential energy converts to </a:t>
            </a:r>
            <a:br>
              <a:rPr lang="en-US" sz="2800" dirty="0">
                <a:solidFill>
                  <a:srgbClr val="292934"/>
                </a:solidFill>
              </a:rPr>
            </a:br>
            <a:r>
              <a:rPr lang="en-US" sz="2800" dirty="0">
                <a:solidFill>
                  <a:srgbClr val="292934"/>
                </a:solidFill>
              </a:rPr>
              <a:t>kinetic energy as an apple falls </a:t>
            </a:r>
            <a:br>
              <a:rPr lang="en-US" sz="2800" dirty="0">
                <a:solidFill>
                  <a:srgbClr val="292934"/>
                </a:solidFill>
              </a:rPr>
            </a:br>
            <a:r>
              <a:rPr lang="en-US" sz="2800" dirty="0">
                <a:solidFill>
                  <a:srgbClr val="292934"/>
                </a:solidFill>
              </a:rPr>
              <a:t>from a tree! </a:t>
            </a:r>
            <a:endParaRPr lang="en-US" sz="2800" dirty="0">
              <a:solidFill>
                <a:srgbClr val="292934"/>
              </a:solidFill>
              <a:latin typeface="Calibri"/>
              <a:ea typeface="ＭＳ Ｐゴシック" charset="0"/>
              <a:cs typeface="Calibri"/>
            </a:endParaRPr>
          </a:p>
          <a:p>
            <a:pPr>
              <a:buClr>
                <a:srgbClr val="93A299"/>
              </a:buClr>
            </a:pPr>
            <a:endParaRPr lang="en-US" sz="2600" dirty="0">
              <a:solidFill>
                <a:srgbClr val="292934"/>
              </a:solidFill>
              <a:latin typeface="Calibri"/>
              <a:ea typeface="ＭＳ Ｐゴシック" charset="0"/>
              <a:cs typeface="Calibri"/>
            </a:endParaRPr>
          </a:p>
          <a:p>
            <a:pPr>
              <a:buClr>
                <a:srgbClr val="93A299"/>
              </a:buClr>
            </a:pPr>
            <a:endParaRPr lang="en-US" sz="2600" dirty="0">
              <a:solidFill>
                <a:srgbClr val="292934"/>
              </a:solidFill>
              <a:latin typeface="Calibri"/>
              <a:ea typeface="ＭＳ Ｐゴシック" charset="0"/>
              <a:cs typeface="Calibri"/>
            </a:endParaRPr>
          </a:p>
        </p:txBody>
      </p:sp>
      <p:pic>
        <p:nvPicPr>
          <p:cNvPr id="5" name="Picture 6"/>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bwMode="auto">
          <a:xfrm>
            <a:off x="5791200" y="3581400"/>
            <a:ext cx="3154277" cy="305537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7" name="TextBox 6">
            <a:extLst>
              <a:ext uri="{FF2B5EF4-FFF2-40B4-BE49-F238E27FC236}">
                <a16:creationId xmlns:a16="http://schemas.microsoft.com/office/drawing/2014/main" id="{F45BEF91-4D84-4050-B116-C332758927DF}"/>
              </a:ext>
            </a:extLst>
          </p:cNvPr>
          <p:cNvSpPr txBox="1"/>
          <p:nvPr/>
        </p:nvSpPr>
        <p:spPr>
          <a:xfrm>
            <a:off x="7403067" y="6477000"/>
            <a:ext cx="1542410" cy="246221"/>
          </a:xfrm>
          <a:prstGeom prst="rect">
            <a:avLst/>
          </a:prstGeom>
          <a:solidFill>
            <a:schemeClr val="bg1"/>
          </a:solidFill>
        </p:spPr>
        <p:txBody>
          <a:bodyPr wrap="none" rtlCol="0">
            <a:spAutoFit/>
          </a:bodyPr>
          <a:lstStyle/>
          <a:p>
            <a:r>
              <a:rPr lang="en-US" sz="1000" dirty="0">
                <a:latin typeface="Calibri" panose="020F0502020204030204" pitchFamily="34" charset="0"/>
                <a:cs typeface="Calibri" panose="020F0502020204030204" pitchFamily="34" charset="0"/>
              </a:rPr>
              <a:t>Courtesy of Frits Ahlefeldt</a:t>
            </a:r>
          </a:p>
        </p:txBody>
      </p:sp>
    </p:spTree>
    <p:extLst>
      <p:ext uri="{BB962C8B-B14F-4D97-AF65-F5344CB8AC3E}">
        <p14:creationId xmlns:p14="http://schemas.microsoft.com/office/powerpoint/2010/main" val="18869993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609600" y="381000"/>
            <a:ext cx="8077200" cy="990600"/>
          </a:xfrm>
        </p:spPr>
        <p:txBody>
          <a:bodyPr>
            <a:normAutofit/>
          </a:bodyPr>
          <a:lstStyle/>
          <a:p>
            <a:r>
              <a:rPr lang="en-US" dirty="0">
                <a:ea typeface="ＭＳ Ｐゴシック" charset="0"/>
                <a:cs typeface="ＭＳ Ｐゴシック" charset="0"/>
              </a:rPr>
              <a:t>Example 2: Elastic Potential Energy </a:t>
            </a:r>
            <a:endParaRPr lang="en-US" dirty="0"/>
          </a:p>
        </p:txBody>
      </p:sp>
      <p:sp>
        <p:nvSpPr>
          <p:cNvPr id="3" name="Content Placeholder 2"/>
          <p:cNvSpPr>
            <a:spLocks noGrp="1"/>
          </p:cNvSpPr>
          <p:nvPr>
            <p:ph idx="1"/>
          </p:nvPr>
        </p:nvSpPr>
        <p:spPr>
          <a:xfrm>
            <a:off x="685800" y="1295400"/>
            <a:ext cx="8153400" cy="3581400"/>
          </a:xfrm>
        </p:spPr>
        <p:txBody>
          <a:bodyPr>
            <a:noAutofit/>
          </a:bodyPr>
          <a:lstStyle/>
          <a:p>
            <a:r>
              <a:rPr lang="en-US" sz="2600" dirty="0">
                <a:ea typeface="ＭＳ Ｐゴシック" charset="0"/>
                <a:cs typeface="Calibri"/>
              </a:rPr>
              <a:t>A spring at rest (static) has no </a:t>
            </a:r>
            <a:br>
              <a:rPr lang="en-US" sz="2600" dirty="0">
                <a:ea typeface="ＭＳ Ｐゴシック" charset="0"/>
                <a:cs typeface="Calibri"/>
              </a:rPr>
            </a:br>
            <a:r>
              <a:rPr lang="en-US" sz="2600" dirty="0">
                <a:ea typeface="ＭＳ Ｐゴシック" charset="0"/>
                <a:cs typeface="Calibri"/>
              </a:rPr>
              <a:t>stored potential energy. </a:t>
            </a:r>
            <a:r>
              <a:rPr lang="en-US" sz="2600" dirty="0">
                <a:cs typeface="Calibri" panose="020F0502020204030204" pitchFamily="34" charset="0"/>
              </a:rPr>
              <a:t>When </a:t>
            </a:r>
            <a:br>
              <a:rPr lang="en-US" sz="2600" dirty="0">
                <a:cs typeface="Calibri" panose="020F0502020204030204" pitchFamily="34" charset="0"/>
              </a:rPr>
            </a:br>
            <a:r>
              <a:rPr lang="en-US" sz="2600" dirty="0">
                <a:cs typeface="Calibri" panose="020F0502020204030204" pitchFamily="34" charset="0"/>
              </a:rPr>
              <a:t>stretched or compressed, it </a:t>
            </a:r>
            <a:br>
              <a:rPr lang="en-US" sz="2600" dirty="0">
                <a:cs typeface="Calibri" panose="020F0502020204030204" pitchFamily="34" charset="0"/>
              </a:rPr>
            </a:br>
            <a:r>
              <a:rPr lang="en-US" sz="2600" dirty="0">
                <a:cs typeface="Calibri" panose="020F0502020204030204" pitchFamily="34" charset="0"/>
              </a:rPr>
              <a:t>gains elastic potential energy.</a:t>
            </a:r>
            <a:endParaRPr lang="en-US" sz="2600" dirty="0">
              <a:ea typeface="ＭＳ Ｐゴシック" charset="0"/>
              <a:cs typeface="Calibri"/>
            </a:endParaRPr>
          </a:p>
          <a:p>
            <a:pPr>
              <a:spcBef>
                <a:spcPts val="1200"/>
              </a:spcBef>
            </a:pPr>
            <a:r>
              <a:rPr lang="en-US" sz="2600" dirty="0">
                <a:ea typeface="ＭＳ Ｐゴシック" charset="0"/>
                <a:cs typeface="Calibri"/>
              </a:rPr>
              <a:t>Potential energy transforms </a:t>
            </a:r>
            <a:br>
              <a:rPr lang="en-US" sz="2600" dirty="0">
                <a:ea typeface="ＭＳ Ｐゴシック" charset="0"/>
                <a:cs typeface="Calibri"/>
              </a:rPr>
            </a:br>
            <a:r>
              <a:rPr lang="en-US" sz="2600" dirty="0">
                <a:ea typeface="ＭＳ Ｐゴシック" charset="0"/>
                <a:cs typeface="Calibri"/>
              </a:rPr>
              <a:t>into kinetic energy when the </a:t>
            </a:r>
            <a:br>
              <a:rPr lang="en-US" sz="2600" dirty="0">
                <a:ea typeface="ＭＳ Ｐゴシック" charset="0"/>
                <a:cs typeface="Calibri"/>
              </a:rPr>
            </a:br>
            <a:r>
              <a:rPr lang="en-US" sz="2600" dirty="0">
                <a:ea typeface="ＭＳ Ｐゴシック" charset="0"/>
                <a:cs typeface="Calibri"/>
              </a:rPr>
              <a:t>spring is released and returns </a:t>
            </a:r>
            <a:br>
              <a:rPr lang="en-US" sz="2600" dirty="0">
                <a:ea typeface="ＭＳ Ｐゴシック" charset="0"/>
                <a:cs typeface="Calibri"/>
              </a:rPr>
            </a:br>
            <a:r>
              <a:rPr lang="en-US" sz="2600" dirty="0">
                <a:ea typeface="ＭＳ Ｐゴシック" charset="0"/>
                <a:cs typeface="Calibri"/>
              </a:rPr>
              <a:t>to rest length.</a:t>
            </a:r>
          </a:p>
        </p:txBody>
      </p:sp>
      <p:pic>
        <p:nvPicPr>
          <p:cNvPr id="4" name="Picture 8"/>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bwMode="auto">
          <a:xfrm>
            <a:off x="5638800" y="4191000"/>
            <a:ext cx="2813608" cy="23161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5" name="Picture 4"/>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5464411" y="1371600"/>
            <a:ext cx="3298589" cy="2515553"/>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graphicFrame>
        <p:nvGraphicFramePr>
          <p:cNvPr id="7" name="Object 2"/>
          <p:cNvGraphicFramePr>
            <a:graphicFrameLocks noChangeAspect="1"/>
          </p:cNvGraphicFramePr>
          <p:nvPr>
            <p:extLst>
              <p:ext uri="{D42A27DB-BD31-4B8C-83A1-F6EECF244321}">
                <p14:modId xmlns:p14="http://schemas.microsoft.com/office/powerpoint/2010/main" val="4211315647"/>
              </p:ext>
            </p:extLst>
          </p:nvPr>
        </p:nvGraphicFramePr>
        <p:xfrm>
          <a:off x="838200" y="4876800"/>
          <a:ext cx="4737530" cy="1219200"/>
        </p:xfrm>
        <a:graphic>
          <a:graphicData uri="http://schemas.openxmlformats.org/presentationml/2006/ole">
            <mc:AlternateContent xmlns:mc="http://schemas.openxmlformats.org/markup-compatibility/2006">
              <mc:Choice xmlns:v="urn:schemas-microsoft-com:vml" Requires="v">
                <p:oleObj spid="_x0000_s4164" name="Equation" r:id="rId6" imgW="2715120" imgH="822600" progId="">
                  <p:embed/>
                </p:oleObj>
              </mc:Choice>
              <mc:Fallback>
                <p:oleObj name="Equation" r:id="rId6" imgW="2715120" imgH="822600" progId="">
                  <p:embed/>
                  <p:pic>
                    <p:nvPicPr>
                      <p:cNvPr id="0" name="Picture 63"/>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838200" y="4876800"/>
                        <a:ext cx="4737530" cy="12192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8" name="TextBox 7">
            <a:extLst>
              <a:ext uri="{FF2B5EF4-FFF2-40B4-BE49-F238E27FC236}">
                <a16:creationId xmlns:a16="http://schemas.microsoft.com/office/drawing/2014/main" id="{6930018F-B076-4E9C-902F-3B631B44F9CF}"/>
              </a:ext>
            </a:extLst>
          </p:cNvPr>
          <p:cNvSpPr txBox="1"/>
          <p:nvPr/>
        </p:nvSpPr>
        <p:spPr>
          <a:xfrm>
            <a:off x="7007015" y="6507163"/>
            <a:ext cx="1569660" cy="246221"/>
          </a:xfrm>
          <a:prstGeom prst="rect">
            <a:avLst/>
          </a:prstGeom>
          <a:solidFill>
            <a:schemeClr val="bg1"/>
          </a:solidFill>
        </p:spPr>
        <p:txBody>
          <a:bodyPr wrap="none" rtlCol="0">
            <a:spAutoFit/>
          </a:bodyPr>
          <a:lstStyle/>
          <a:p>
            <a:r>
              <a:rPr lang="en-US" sz="1000" dirty="0">
                <a:latin typeface="Calibri" panose="020F0502020204030204" pitchFamily="34" charset="0"/>
                <a:cs typeface="Calibri" panose="020F0502020204030204" pitchFamily="34" charset="0"/>
              </a:rPr>
              <a:t>Courtesy of Wikimedia.org</a:t>
            </a:r>
          </a:p>
        </p:txBody>
      </p:sp>
    </p:spTree>
    <p:extLst>
      <p:ext uri="{BB962C8B-B14F-4D97-AF65-F5344CB8AC3E}">
        <p14:creationId xmlns:p14="http://schemas.microsoft.com/office/powerpoint/2010/main" val="28371275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strVal val="#ppt_w*0.70"/>
                                          </p:val>
                                        </p:tav>
                                        <p:tav tm="100000">
                                          <p:val>
                                            <p:strVal val="#ppt_w"/>
                                          </p:val>
                                        </p:tav>
                                      </p:tavLst>
                                    </p:anim>
                                    <p:anim calcmode="lin" valueType="num">
                                      <p:cBhvr>
                                        <p:cTn id="8" dur="1000" fill="hold"/>
                                        <p:tgtEl>
                                          <p:spTgt spid="4"/>
                                        </p:tgtEl>
                                        <p:attrNameLst>
                                          <p:attrName>ppt_h</p:attrName>
                                        </p:attrNameLst>
                                      </p:cBhvr>
                                      <p:tavLst>
                                        <p:tav tm="0">
                                          <p:val>
                                            <p:strVal val="#ppt_h"/>
                                          </p:val>
                                        </p:tav>
                                        <p:tav tm="100000">
                                          <p:val>
                                            <p:strVal val="#ppt_h"/>
                                          </p:val>
                                        </p:tav>
                                      </p:tavLst>
                                    </p:anim>
                                    <p:animEffect transition="in" filter="fade">
                                      <p:cBhvr>
                                        <p:cTn id="9" dur="1000"/>
                                        <p:tgtEl>
                                          <p:spTgt spid="4"/>
                                        </p:tgtEl>
                                      </p:cBhvr>
                                    </p:animEffect>
                                  </p:childTnLst>
                                </p:cTn>
                              </p:par>
                              <p:par>
                                <p:cTn id="10" presetID="1" presetClass="entr" presetSubtype="0" fill="hold" grpId="0" nodeType="withEffect">
                                  <p:stCondLst>
                                    <p:cond delay="0"/>
                                  </p:stCondLst>
                                  <p:childTnLst>
                                    <p:set>
                                      <p:cBhvr>
                                        <p:cTn id="11" dur="1" fill="hold">
                                          <p:stCondLst>
                                            <p:cond delay="0"/>
                                          </p:stCondLst>
                                        </p:cTn>
                                        <p:tgtEl>
                                          <p:spTgt spid="8"/>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2" presetClass="entr" presetSubtype="4" accel="50000" decel="50000" fill="hold" nodeType="clickEffect">
                                  <p:stCondLst>
                                    <p:cond delay="0"/>
                                  </p:stCondLst>
                                  <p:childTnLst>
                                    <p:set>
                                      <p:cBhvr>
                                        <p:cTn id="15" dur="1" fill="hold">
                                          <p:stCondLst>
                                            <p:cond delay="0"/>
                                          </p:stCondLst>
                                        </p:cTn>
                                        <p:tgtEl>
                                          <p:spTgt spid="7"/>
                                        </p:tgtEl>
                                        <p:attrNameLst>
                                          <p:attrName>style.visibility</p:attrName>
                                        </p:attrNameLst>
                                      </p:cBhvr>
                                      <p:to>
                                        <p:strVal val="visible"/>
                                      </p:to>
                                    </p:set>
                                    <p:anim calcmode="lin" valueType="num">
                                      <p:cBhvr additive="base">
                                        <p:cTn id="16" dur="500" fill="hold"/>
                                        <p:tgtEl>
                                          <p:spTgt spid="7"/>
                                        </p:tgtEl>
                                        <p:attrNameLst>
                                          <p:attrName>ppt_x</p:attrName>
                                        </p:attrNameLst>
                                      </p:cBhvr>
                                      <p:tavLst>
                                        <p:tav tm="0">
                                          <p:val>
                                            <p:strVal val="#ppt_x"/>
                                          </p:val>
                                        </p:tav>
                                        <p:tav tm="100000">
                                          <p:val>
                                            <p:strVal val="#ppt_x"/>
                                          </p:val>
                                        </p:tav>
                                      </p:tavLst>
                                    </p:anim>
                                    <p:anim calcmode="lin" valueType="num">
                                      <p:cBhvr additive="base">
                                        <p:cTn id="17"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5"/>
          <p:cNvSpPr>
            <a:spLocks noGrp="1"/>
          </p:cNvSpPr>
          <p:nvPr>
            <p:ph type="title"/>
          </p:nvPr>
        </p:nvSpPr>
        <p:spPr>
          <a:xfrm>
            <a:off x="533400" y="381000"/>
            <a:ext cx="8153400" cy="990600"/>
          </a:xfrm>
        </p:spPr>
        <p:txBody>
          <a:bodyPr>
            <a:normAutofit/>
          </a:bodyPr>
          <a:lstStyle/>
          <a:p>
            <a:r>
              <a:rPr lang="en-US" dirty="0">
                <a:ea typeface="ＭＳ Ｐゴシック" charset="0"/>
                <a:cs typeface="ＭＳ Ｐゴシック" charset="0"/>
              </a:rPr>
              <a:t>Example 3: Chemical Potential Energy </a:t>
            </a:r>
            <a:endParaRPr lang="en-US" dirty="0"/>
          </a:p>
        </p:txBody>
      </p:sp>
      <p:sp>
        <p:nvSpPr>
          <p:cNvPr id="11" name="Content Placeholder 2"/>
          <p:cNvSpPr>
            <a:spLocks noGrp="1"/>
          </p:cNvSpPr>
          <p:nvPr>
            <p:ph idx="1"/>
          </p:nvPr>
        </p:nvSpPr>
        <p:spPr>
          <a:xfrm>
            <a:off x="533400" y="1371600"/>
            <a:ext cx="8153400" cy="1524000"/>
          </a:xfrm>
        </p:spPr>
        <p:txBody>
          <a:bodyPr>
            <a:normAutofit fontScale="92500"/>
          </a:bodyPr>
          <a:lstStyle/>
          <a:p>
            <a:pPr marL="0" indent="0">
              <a:buNone/>
            </a:pPr>
            <a:r>
              <a:rPr lang="en-US" sz="3000" dirty="0">
                <a:latin typeface="Calibri"/>
                <a:ea typeface="ＭＳ Ｐゴシック" charset="0"/>
                <a:cs typeface="Calibri"/>
              </a:rPr>
              <a:t>Chemical potential energy is stored in the chemical bonds that hold particles together. This energy </a:t>
            </a:r>
            <a:r>
              <a:rPr lang="en-US" sz="3000" dirty="0"/>
              <a:t>can be absorbed or released during a chemical reaction.</a:t>
            </a:r>
            <a:endParaRPr lang="en-US" sz="3000" dirty="0">
              <a:latin typeface="Calibri"/>
              <a:ea typeface="ＭＳ Ｐゴシック" charset="0"/>
              <a:cs typeface="Calibri"/>
            </a:endParaRPr>
          </a:p>
          <a:p>
            <a:endParaRPr lang="en-US" sz="2800" dirty="0">
              <a:latin typeface="Calibri"/>
              <a:ea typeface="ＭＳ Ｐゴシック" charset="0"/>
              <a:cs typeface="Calibri"/>
            </a:endParaRPr>
          </a:p>
          <a:p>
            <a:endParaRPr lang="en-US" sz="2800" dirty="0">
              <a:latin typeface="Calibri"/>
              <a:ea typeface="ＭＳ Ｐゴシック" charset="0"/>
              <a:cs typeface="Calibri"/>
            </a:endParaRPr>
          </a:p>
        </p:txBody>
      </p:sp>
      <p:pic>
        <p:nvPicPr>
          <p:cNvPr id="13" name="Picture 12"/>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3413167" y="3132005"/>
            <a:ext cx="2911433" cy="1681577"/>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14" name="Picture 13"/>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424787" y="3121631"/>
            <a:ext cx="2750724" cy="167640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15" name="Picture 14"/>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6553200" y="3124200"/>
            <a:ext cx="2171700" cy="3357219"/>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17" name="TextBox 16"/>
          <p:cNvSpPr txBox="1"/>
          <p:nvPr/>
        </p:nvSpPr>
        <p:spPr>
          <a:xfrm>
            <a:off x="5459758" y="4613365"/>
            <a:ext cx="184666" cy="369332"/>
          </a:xfrm>
          <a:prstGeom prst="rect">
            <a:avLst/>
          </a:prstGeom>
          <a:noFill/>
        </p:spPr>
        <p:txBody>
          <a:bodyPr wrap="none" rtlCol="0">
            <a:spAutoFit/>
          </a:bodyPr>
          <a:lstStyle/>
          <a:p>
            <a:endParaRPr lang="en-US" dirty="0">
              <a:solidFill>
                <a:srgbClr val="292934"/>
              </a:solidFill>
            </a:endParaRPr>
          </a:p>
        </p:txBody>
      </p:sp>
      <p:pic>
        <p:nvPicPr>
          <p:cNvPr id="18" name="Picture 17"/>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1825509" y="5049987"/>
            <a:ext cx="2784591" cy="1632784"/>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9" name="TextBox 8">
            <a:extLst>
              <a:ext uri="{FF2B5EF4-FFF2-40B4-BE49-F238E27FC236}">
                <a16:creationId xmlns:a16="http://schemas.microsoft.com/office/drawing/2014/main" id="{8EF00116-669F-4DEE-A8E3-417A9D861AEF}"/>
              </a:ext>
            </a:extLst>
          </p:cNvPr>
          <p:cNvSpPr txBox="1"/>
          <p:nvPr/>
        </p:nvSpPr>
        <p:spPr>
          <a:xfrm>
            <a:off x="6487132" y="6559660"/>
            <a:ext cx="2303836" cy="246221"/>
          </a:xfrm>
          <a:prstGeom prst="rect">
            <a:avLst/>
          </a:prstGeom>
          <a:noFill/>
        </p:spPr>
        <p:txBody>
          <a:bodyPr wrap="none" rtlCol="0">
            <a:spAutoFit/>
          </a:bodyPr>
          <a:lstStyle/>
          <a:p>
            <a:r>
              <a:rPr lang="en-US" sz="1000" dirty="0">
                <a:latin typeface="Calibri" panose="020F0502020204030204" pitchFamily="34" charset="0"/>
                <a:cs typeface="Calibri" panose="020F0502020204030204" pitchFamily="34" charset="0"/>
              </a:rPr>
              <a:t>All photographs courtesy of Pixabay.com</a:t>
            </a:r>
          </a:p>
        </p:txBody>
      </p:sp>
    </p:spTree>
    <p:extLst>
      <p:ext uri="{BB962C8B-B14F-4D97-AF65-F5344CB8AC3E}">
        <p14:creationId xmlns:p14="http://schemas.microsoft.com/office/powerpoint/2010/main" val="5520191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p:cTn id="7" dur="1000" fill="hold"/>
                                        <p:tgtEl>
                                          <p:spTgt spid="13"/>
                                        </p:tgtEl>
                                        <p:attrNameLst>
                                          <p:attrName>ppt_w</p:attrName>
                                        </p:attrNameLst>
                                      </p:cBhvr>
                                      <p:tavLst>
                                        <p:tav tm="0">
                                          <p:val>
                                            <p:strVal val="#ppt_w*0.70"/>
                                          </p:val>
                                        </p:tav>
                                        <p:tav tm="100000">
                                          <p:val>
                                            <p:strVal val="#ppt_w"/>
                                          </p:val>
                                        </p:tav>
                                      </p:tavLst>
                                    </p:anim>
                                    <p:anim calcmode="lin" valueType="num">
                                      <p:cBhvr>
                                        <p:cTn id="8" dur="1000" fill="hold"/>
                                        <p:tgtEl>
                                          <p:spTgt spid="13"/>
                                        </p:tgtEl>
                                        <p:attrNameLst>
                                          <p:attrName>ppt_h</p:attrName>
                                        </p:attrNameLst>
                                      </p:cBhvr>
                                      <p:tavLst>
                                        <p:tav tm="0">
                                          <p:val>
                                            <p:strVal val="#ppt_h"/>
                                          </p:val>
                                        </p:tav>
                                        <p:tav tm="100000">
                                          <p:val>
                                            <p:strVal val="#ppt_h"/>
                                          </p:val>
                                        </p:tav>
                                      </p:tavLst>
                                    </p:anim>
                                    <p:animEffect transition="in" filter="fade">
                                      <p:cBhvr>
                                        <p:cTn id="9" dur="1000"/>
                                        <p:tgtEl>
                                          <p:spTgt spid="13"/>
                                        </p:tgtEl>
                                      </p:cBhvr>
                                    </p:animEffect>
                                  </p:childTnLst>
                                </p:cTn>
                              </p:par>
                            </p:childTnLst>
                          </p:cTn>
                        </p:par>
                      </p:childTnLst>
                    </p:cTn>
                  </p:par>
                  <p:par>
                    <p:cTn id="10" fill="hold">
                      <p:stCondLst>
                        <p:cond delay="indefinite"/>
                      </p:stCondLst>
                      <p:childTnLst>
                        <p:par>
                          <p:cTn id="11" fill="hold">
                            <p:stCondLst>
                              <p:cond delay="0"/>
                            </p:stCondLst>
                            <p:childTnLst>
                              <p:par>
                                <p:cTn id="12" presetID="55" presetClass="entr" presetSubtype="0" fill="hold" nodeType="clickEffect">
                                  <p:stCondLst>
                                    <p:cond delay="0"/>
                                  </p:stCondLst>
                                  <p:childTnLst>
                                    <p:set>
                                      <p:cBhvr>
                                        <p:cTn id="13" dur="1" fill="hold">
                                          <p:stCondLst>
                                            <p:cond delay="0"/>
                                          </p:stCondLst>
                                        </p:cTn>
                                        <p:tgtEl>
                                          <p:spTgt spid="14"/>
                                        </p:tgtEl>
                                        <p:attrNameLst>
                                          <p:attrName>style.visibility</p:attrName>
                                        </p:attrNameLst>
                                      </p:cBhvr>
                                      <p:to>
                                        <p:strVal val="visible"/>
                                      </p:to>
                                    </p:set>
                                    <p:anim calcmode="lin" valueType="num">
                                      <p:cBhvr>
                                        <p:cTn id="14" dur="1000" fill="hold"/>
                                        <p:tgtEl>
                                          <p:spTgt spid="14"/>
                                        </p:tgtEl>
                                        <p:attrNameLst>
                                          <p:attrName>ppt_w</p:attrName>
                                        </p:attrNameLst>
                                      </p:cBhvr>
                                      <p:tavLst>
                                        <p:tav tm="0">
                                          <p:val>
                                            <p:strVal val="#ppt_w*0.70"/>
                                          </p:val>
                                        </p:tav>
                                        <p:tav tm="100000">
                                          <p:val>
                                            <p:strVal val="#ppt_w"/>
                                          </p:val>
                                        </p:tav>
                                      </p:tavLst>
                                    </p:anim>
                                    <p:anim calcmode="lin" valueType="num">
                                      <p:cBhvr>
                                        <p:cTn id="15" dur="1000" fill="hold"/>
                                        <p:tgtEl>
                                          <p:spTgt spid="14"/>
                                        </p:tgtEl>
                                        <p:attrNameLst>
                                          <p:attrName>ppt_h</p:attrName>
                                        </p:attrNameLst>
                                      </p:cBhvr>
                                      <p:tavLst>
                                        <p:tav tm="0">
                                          <p:val>
                                            <p:strVal val="#ppt_h"/>
                                          </p:val>
                                        </p:tav>
                                        <p:tav tm="100000">
                                          <p:val>
                                            <p:strVal val="#ppt_h"/>
                                          </p:val>
                                        </p:tav>
                                      </p:tavLst>
                                    </p:anim>
                                    <p:animEffect transition="in" filter="fade">
                                      <p:cBhvr>
                                        <p:cTn id="16" dur="1000"/>
                                        <p:tgtEl>
                                          <p:spTgt spid="14"/>
                                        </p:tgtEl>
                                      </p:cBhvr>
                                    </p:animEffect>
                                  </p:childTnLst>
                                </p:cTn>
                              </p:par>
                            </p:childTnLst>
                          </p:cTn>
                        </p:par>
                      </p:childTnLst>
                    </p:cTn>
                  </p:par>
                  <p:par>
                    <p:cTn id="17" fill="hold">
                      <p:stCondLst>
                        <p:cond delay="indefinite"/>
                      </p:stCondLst>
                      <p:childTnLst>
                        <p:par>
                          <p:cTn id="18" fill="hold">
                            <p:stCondLst>
                              <p:cond delay="0"/>
                            </p:stCondLst>
                            <p:childTnLst>
                              <p:par>
                                <p:cTn id="19" presetID="55" presetClass="entr" presetSubtype="0" fill="hold" nodeType="clickEffect">
                                  <p:stCondLst>
                                    <p:cond delay="0"/>
                                  </p:stCondLst>
                                  <p:childTnLst>
                                    <p:set>
                                      <p:cBhvr>
                                        <p:cTn id="20" dur="1" fill="hold">
                                          <p:stCondLst>
                                            <p:cond delay="0"/>
                                          </p:stCondLst>
                                        </p:cTn>
                                        <p:tgtEl>
                                          <p:spTgt spid="18"/>
                                        </p:tgtEl>
                                        <p:attrNameLst>
                                          <p:attrName>style.visibility</p:attrName>
                                        </p:attrNameLst>
                                      </p:cBhvr>
                                      <p:to>
                                        <p:strVal val="visible"/>
                                      </p:to>
                                    </p:set>
                                    <p:anim calcmode="lin" valueType="num">
                                      <p:cBhvr>
                                        <p:cTn id="21" dur="1000" fill="hold"/>
                                        <p:tgtEl>
                                          <p:spTgt spid="18"/>
                                        </p:tgtEl>
                                        <p:attrNameLst>
                                          <p:attrName>ppt_w</p:attrName>
                                        </p:attrNameLst>
                                      </p:cBhvr>
                                      <p:tavLst>
                                        <p:tav tm="0">
                                          <p:val>
                                            <p:strVal val="#ppt_w*0.70"/>
                                          </p:val>
                                        </p:tav>
                                        <p:tav tm="100000">
                                          <p:val>
                                            <p:strVal val="#ppt_w"/>
                                          </p:val>
                                        </p:tav>
                                      </p:tavLst>
                                    </p:anim>
                                    <p:anim calcmode="lin" valueType="num">
                                      <p:cBhvr>
                                        <p:cTn id="22" dur="1000" fill="hold"/>
                                        <p:tgtEl>
                                          <p:spTgt spid="18"/>
                                        </p:tgtEl>
                                        <p:attrNameLst>
                                          <p:attrName>ppt_h</p:attrName>
                                        </p:attrNameLst>
                                      </p:cBhvr>
                                      <p:tavLst>
                                        <p:tav tm="0">
                                          <p:val>
                                            <p:strVal val="#ppt_h"/>
                                          </p:val>
                                        </p:tav>
                                        <p:tav tm="100000">
                                          <p:val>
                                            <p:strVal val="#ppt_h"/>
                                          </p:val>
                                        </p:tav>
                                      </p:tavLst>
                                    </p:anim>
                                    <p:animEffect transition="in" filter="fade">
                                      <p:cBhvr>
                                        <p:cTn id="23" dur="1000"/>
                                        <p:tgtEl>
                                          <p:spTgt spid="18"/>
                                        </p:tgtEl>
                                      </p:cBhvr>
                                    </p:animEffect>
                                  </p:childTnLst>
                                </p:cTn>
                              </p:par>
                            </p:childTnLst>
                          </p:cTn>
                        </p:par>
                      </p:childTnLst>
                    </p:cTn>
                  </p:par>
                  <p:par>
                    <p:cTn id="24" fill="hold">
                      <p:stCondLst>
                        <p:cond delay="indefinite"/>
                      </p:stCondLst>
                      <p:childTnLst>
                        <p:par>
                          <p:cTn id="25" fill="hold">
                            <p:stCondLst>
                              <p:cond delay="0"/>
                            </p:stCondLst>
                            <p:childTnLst>
                              <p:par>
                                <p:cTn id="26" presetID="55" presetClass="entr" presetSubtype="0" fill="hold" nodeType="clickEffect">
                                  <p:stCondLst>
                                    <p:cond delay="0"/>
                                  </p:stCondLst>
                                  <p:childTnLst>
                                    <p:set>
                                      <p:cBhvr>
                                        <p:cTn id="27" dur="1" fill="hold">
                                          <p:stCondLst>
                                            <p:cond delay="0"/>
                                          </p:stCondLst>
                                        </p:cTn>
                                        <p:tgtEl>
                                          <p:spTgt spid="15"/>
                                        </p:tgtEl>
                                        <p:attrNameLst>
                                          <p:attrName>style.visibility</p:attrName>
                                        </p:attrNameLst>
                                      </p:cBhvr>
                                      <p:to>
                                        <p:strVal val="visible"/>
                                      </p:to>
                                    </p:set>
                                    <p:anim calcmode="lin" valueType="num">
                                      <p:cBhvr>
                                        <p:cTn id="28" dur="1000" fill="hold"/>
                                        <p:tgtEl>
                                          <p:spTgt spid="15"/>
                                        </p:tgtEl>
                                        <p:attrNameLst>
                                          <p:attrName>ppt_w</p:attrName>
                                        </p:attrNameLst>
                                      </p:cBhvr>
                                      <p:tavLst>
                                        <p:tav tm="0">
                                          <p:val>
                                            <p:strVal val="#ppt_w*0.70"/>
                                          </p:val>
                                        </p:tav>
                                        <p:tav tm="100000">
                                          <p:val>
                                            <p:strVal val="#ppt_w"/>
                                          </p:val>
                                        </p:tav>
                                      </p:tavLst>
                                    </p:anim>
                                    <p:anim calcmode="lin" valueType="num">
                                      <p:cBhvr>
                                        <p:cTn id="29" dur="1000" fill="hold"/>
                                        <p:tgtEl>
                                          <p:spTgt spid="15"/>
                                        </p:tgtEl>
                                        <p:attrNameLst>
                                          <p:attrName>ppt_h</p:attrName>
                                        </p:attrNameLst>
                                      </p:cBhvr>
                                      <p:tavLst>
                                        <p:tav tm="0">
                                          <p:val>
                                            <p:strVal val="#ppt_h"/>
                                          </p:val>
                                        </p:tav>
                                        <p:tav tm="100000">
                                          <p:val>
                                            <p:strVal val="#ppt_h"/>
                                          </p:val>
                                        </p:tav>
                                      </p:tavLst>
                                    </p:anim>
                                    <p:animEffect transition="in" filter="fade">
                                      <p:cBhvr>
                                        <p:cTn id="30" dur="1000"/>
                                        <p:tgtEl>
                                          <p:spTgt spid="15"/>
                                        </p:tgtEl>
                                      </p:cBhvr>
                                    </p:animEffect>
                                  </p:childTnLst>
                                </p:cTn>
                              </p:par>
                              <p:par>
                                <p:cTn id="31" presetID="1" presetClass="entr" presetSubtype="0" fill="hold" grpId="0" nodeType="withEffect">
                                  <p:stCondLst>
                                    <p:cond delay="0"/>
                                  </p:stCondLst>
                                  <p:childTnLst>
                                    <p:set>
                                      <p:cBhvr>
                                        <p:cTn id="32"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381000"/>
            <a:ext cx="8001000" cy="990600"/>
          </a:xfrm>
        </p:spPr>
        <p:txBody>
          <a:bodyPr/>
          <a:lstStyle/>
          <a:p>
            <a:r>
              <a:rPr lang="en-US" dirty="0"/>
              <a:t>Modes of Heat</a:t>
            </a:r>
          </a:p>
        </p:txBody>
      </p:sp>
      <p:sp>
        <p:nvSpPr>
          <p:cNvPr id="4" name="TextBox 3"/>
          <p:cNvSpPr txBox="1"/>
          <p:nvPr/>
        </p:nvSpPr>
        <p:spPr>
          <a:xfrm>
            <a:off x="685800" y="1219200"/>
            <a:ext cx="8153400" cy="5416868"/>
          </a:xfrm>
          <a:prstGeom prst="rect">
            <a:avLst/>
          </a:prstGeom>
          <a:noFill/>
        </p:spPr>
        <p:txBody>
          <a:bodyPr wrap="square" rtlCol="0">
            <a:spAutoFit/>
          </a:bodyPr>
          <a:lstStyle/>
          <a:p>
            <a:r>
              <a:rPr lang="en-US" sz="2800" b="1" dirty="0">
                <a:solidFill>
                  <a:srgbClr val="FF0000"/>
                </a:solidFill>
                <a:latin typeface="Calibri" pitchFamily="34" charset="0"/>
              </a:rPr>
              <a:t>Heat: </a:t>
            </a:r>
            <a:r>
              <a:rPr lang="en-US" sz="2800" dirty="0">
                <a:solidFill>
                  <a:srgbClr val="292934"/>
                </a:solidFill>
                <a:latin typeface="Calibri" pitchFamily="34" charset="0"/>
              </a:rPr>
              <a:t>a transfer of energy from a high-temperature object to a low-temperature object (hot to cold).</a:t>
            </a:r>
          </a:p>
          <a:p>
            <a:pPr>
              <a:spcBef>
                <a:spcPts val="1200"/>
              </a:spcBef>
            </a:pPr>
            <a:r>
              <a:rPr lang="en-US" sz="2800" b="1" dirty="0">
                <a:solidFill>
                  <a:srgbClr val="292934"/>
                </a:solidFill>
                <a:latin typeface="Calibri" pitchFamily="34" charset="0"/>
              </a:rPr>
              <a:t>Three modes of heat:</a:t>
            </a:r>
          </a:p>
          <a:p>
            <a:pPr marL="742950" lvl="1" indent="-285750">
              <a:buFont typeface="Arial"/>
              <a:buChar char="•"/>
            </a:pPr>
            <a:r>
              <a:rPr lang="en-US" sz="2800" b="1" dirty="0">
                <a:solidFill>
                  <a:srgbClr val="FF0000"/>
                </a:solidFill>
                <a:latin typeface="Calibri" pitchFamily="34" charset="0"/>
              </a:rPr>
              <a:t>Conduction: </a:t>
            </a:r>
            <a:r>
              <a:rPr lang="en-US" sz="2800" dirty="0">
                <a:solidFill>
                  <a:srgbClr val="292934"/>
                </a:solidFill>
                <a:latin typeface="Calibri" pitchFamily="34" charset="0"/>
              </a:rPr>
              <a:t>Energy flows through a conducting medium that connects hot and cold objects.   </a:t>
            </a:r>
          </a:p>
          <a:p>
            <a:pPr marL="742950" lvl="1" indent="-285750">
              <a:buFont typeface="Arial"/>
              <a:buChar char="•"/>
            </a:pPr>
            <a:r>
              <a:rPr lang="en-US" sz="2800" b="1" dirty="0">
                <a:solidFill>
                  <a:srgbClr val="FF0000"/>
                </a:solidFill>
                <a:latin typeface="Calibri" pitchFamily="34" charset="0"/>
              </a:rPr>
              <a:t>Radiation: </a:t>
            </a:r>
            <a:r>
              <a:rPr lang="en-US" sz="2800" dirty="0">
                <a:solidFill>
                  <a:srgbClr val="292934"/>
                </a:solidFill>
                <a:latin typeface="Calibri" pitchFamily="34" charset="0"/>
              </a:rPr>
              <a:t>Light rays, infrared rays, and ultraviolet rays emitted from hot objects transfer to cooler objects.</a:t>
            </a:r>
          </a:p>
          <a:p>
            <a:pPr marL="742950" lvl="1" indent="-285750">
              <a:buFont typeface="Arial"/>
              <a:buChar char="•"/>
            </a:pPr>
            <a:r>
              <a:rPr lang="en-US" sz="2800" b="1" dirty="0">
                <a:solidFill>
                  <a:srgbClr val="FF0000"/>
                </a:solidFill>
                <a:latin typeface="Calibri" pitchFamily="34" charset="0"/>
              </a:rPr>
              <a:t>Convection: </a:t>
            </a:r>
            <a:r>
              <a:rPr lang="en-US" sz="2800" dirty="0">
                <a:solidFill>
                  <a:srgbClr val="292934"/>
                </a:solidFill>
                <a:latin typeface="Calibri" pitchFamily="34" charset="0"/>
              </a:rPr>
              <a:t>Masses of air </a:t>
            </a:r>
            <a:br>
              <a:rPr lang="en-US" sz="2800" dirty="0">
                <a:solidFill>
                  <a:srgbClr val="292934"/>
                </a:solidFill>
                <a:latin typeface="Calibri" pitchFamily="34" charset="0"/>
              </a:rPr>
            </a:br>
            <a:r>
              <a:rPr lang="en-US" sz="2800" dirty="0">
                <a:solidFill>
                  <a:srgbClr val="292934"/>
                </a:solidFill>
                <a:latin typeface="Calibri" pitchFamily="34" charset="0"/>
              </a:rPr>
              <a:t>and liquid rise from hot </a:t>
            </a:r>
            <a:br>
              <a:rPr lang="en-US" sz="2800" dirty="0">
                <a:solidFill>
                  <a:srgbClr val="292934"/>
                </a:solidFill>
                <a:latin typeface="Calibri" pitchFamily="34" charset="0"/>
              </a:rPr>
            </a:br>
            <a:r>
              <a:rPr lang="en-US" sz="2800" dirty="0">
                <a:solidFill>
                  <a:srgbClr val="292934"/>
                </a:solidFill>
                <a:latin typeface="Calibri" pitchFamily="34" charset="0"/>
              </a:rPr>
              <a:t>places to cold places, </a:t>
            </a:r>
            <a:br>
              <a:rPr lang="en-US" sz="2800" dirty="0">
                <a:solidFill>
                  <a:srgbClr val="292934"/>
                </a:solidFill>
                <a:latin typeface="Calibri" pitchFamily="34" charset="0"/>
              </a:rPr>
            </a:br>
            <a:r>
              <a:rPr lang="en-US" sz="2800" dirty="0">
                <a:solidFill>
                  <a:srgbClr val="292934"/>
                </a:solidFill>
                <a:latin typeface="Calibri" pitchFamily="34" charset="0"/>
              </a:rPr>
              <a:t>taking energy with them.</a:t>
            </a:r>
          </a:p>
        </p:txBody>
      </p:sp>
      <p:pic>
        <p:nvPicPr>
          <p:cNvPr id="5" name="Picture 4"/>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5410200" y="4724400"/>
            <a:ext cx="3444687" cy="1625461"/>
          </a:xfrm>
          <a:prstGeom prst="rect">
            <a:avLst/>
          </a:prstGeom>
        </p:spPr>
      </p:pic>
      <p:sp>
        <p:nvSpPr>
          <p:cNvPr id="6" name="TextBox 3">
            <a:extLst>
              <a:ext uri="{FF2B5EF4-FFF2-40B4-BE49-F238E27FC236}">
                <a16:creationId xmlns:a16="http://schemas.microsoft.com/office/drawing/2014/main" id="{F04C4CBC-D2AF-49F1-B5C4-CD5B9D396C2D}"/>
              </a:ext>
            </a:extLst>
          </p:cNvPr>
          <p:cNvSpPr txBox="1"/>
          <p:nvPr/>
        </p:nvSpPr>
        <p:spPr>
          <a:xfrm>
            <a:off x="7086600" y="6324600"/>
            <a:ext cx="1831623" cy="246221"/>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dirty="0">
                <a:latin typeface="Calibri" panose="020F0502020204030204" pitchFamily="34" charset="0"/>
                <a:cs typeface="Calibri" panose="020F0502020204030204" pitchFamily="34" charset="0"/>
              </a:rPr>
              <a:t>Photo courtesy of Pixabay.com</a:t>
            </a:r>
          </a:p>
        </p:txBody>
      </p:sp>
    </p:spTree>
    <p:extLst>
      <p:ext uri="{BB962C8B-B14F-4D97-AF65-F5344CB8AC3E}">
        <p14:creationId xmlns:p14="http://schemas.microsoft.com/office/powerpoint/2010/main" val="147928245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381000"/>
            <a:ext cx="8229600" cy="990600"/>
          </a:xfrm>
        </p:spPr>
        <p:txBody>
          <a:bodyPr/>
          <a:lstStyle/>
          <a:p>
            <a:r>
              <a:rPr lang="en-US" dirty="0"/>
              <a:t>Characteristics of Heat</a:t>
            </a:r>
          </a:p>
        </p:txBody>
      </p:sp>
      <p:sp>
        <p:nvSpPr>
          <p:cNvPr id="3" name="Content Placeholder 2"/>
          <p:cNvSpPr>
            <a:spLocks noGrp="1"/>
          </p:cNvSpPr>
          <p:nvPr>
            <p:ph idx="1"/>
          </p:nvPr>
        </p:nvSpPr>
        <p:spPr>
          <a:xfrm>
            <a:off x="609600" y="1371600"/>
            <a:ext cx="8229600" cy="4953000"/>
          </a:xfrm>
        </p:spPr>
        <p:txBody>
          <a:bodyPr/>
          <a:lstStyle/>
          <a:p>
            <a:pPr marL="365760" indent="-365760">
              <a:spcBef>
                <a:spcPts val="1200"/>
              </a:spcBef>
            </a:pPr>
            <a:r>
              <a:rPr lang="en-US" sz="3200" dirty="0"/>
              <a:t>The flow of heat is spontaneous (automatic) and irreversible (always from hot to cold).</a:t>
            </a:r>
          </a:p>
          <a:p>
            <a:pPr marL="365760" indent="-365760">
              <a:spcBef>
                <a:spcPts val="1200"/>
              </a:spcBef>
            </a:pPr>
            <a:r>
              <a:rPr lang="en-US" sz="3200" dirty="0"/>
              <a:t>The loss or gain of heat energy in an object or system causes a change in its internal energy.</a:t>
            </a:r>
          </a:p>
          <a:p>
            <a:pPr marL="365760" indent="-365760">
              <a:spcBef>
                <a:spcPts val="1200"/>
              </a:spcBef>
            </a:pPr>
            <a:r>
              <a:rPr lang="en-US" sz="3200" dirty="0"/>
              <a:t>Energy that transforms into heat becomes less useful. It doesn’t disappear; it’s just displaced.</a:t>
            </a:r>
          </a:p>
          <a:p>
            <a:pPr marL="365760" indent="-365760">
              <a:spcBef>
                <a:spcPts val="1200"/>
              </a:spcBef>
            </a:pPr>
            <a:r>
              <a:rPr lang="en-US" sz="3200" dirty="0"/>
              <a:t>Unlike internal energy, which can be measured with a thermometer, heat energy isn’t easy to measure.</a:t>
            </a:r>
          </a:p>
        </p:txBody>
      </p:sp>
    </p:spTree>
    <p:extLst>
      <p:ext uri="{BB962C8B-B14F-4D97-AF65-F5344CB8AC3E}">
        <p14:creationId xmlns:p14="http://schemas.microsoft.com/office/powerpoint/2010/main" val="319251518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381000"/>
            <a:ext cx="8077200" cy="990600"/>
          </a:xfrm>
        </p:spPr>
        <p:txBody>
          <a:bodyPr>
            <a:normAutofit/>
          </a:bodyPr>
          <a:lstStyle/>
          <a:p>
            <a:r>
              <a:rPr lang="en-US" dirty="0">
                <a:ea typeface="ＭＳ Ｐゴシック" charset="0"/>
                <a:cs typeface="ＭＳ Ｐゴシック" charset="0"/>
              </a:rPr>
              <a:t>Internal Energy (IE)</a:t>
            </a:r>
            <a:endParaRPr lang="en-US" dirty="0"/>
          </a:p>
        </p:txBody>
      </p:sp>
      <p:pic>
        <p:nvPicPr>
          <p:cNvPr id="4" name="Picture 3"/>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0" y="1447800"/>
            <a:ext cx="5013142" cy="2486025"/>
          </a:xfrm>
          <a:prstGeom prst="rect">
            <a:avLst/>
          </a:prstGeom>
        </p:spPr>
      </p:pic>
      <p:pic>
        <p:nvPicPr>
          <p:cNvPr id="6" name="Picture 6"/>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bwMode="auto">
          <a:xfrm>
            <a:off x="533400" y="3810000"/>
            <a:ext cx="4343400" cy="24860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7" name="Rectangle 6"/>
          <p:cNvSpPr/>
          <p:nvPr/>
        </p:nvSpPr>
        <p:spPr>
          <a:xfrm>
            <a:off x="4876800" y="1447800"/>
            <a:ext cx="4038600" cy="5078313"/>
          </a:xfrm>
          <a:prstGeom prst="rect">
            <a:avLst/>
          </a:prstGeom>
        </p:spPr>
        <p:txBody>
          <a:bodyPr wrap="square">
            <a:spAutoFit/>
          </a:bodyPr>
          <a:lstStyle/>
          <a:p>
            <a:pPr marL="342900" indent="-342900">
              <a:buFont typeface="Arial"/>
              <a:buChar char="•"/>
            </a:pPr>
            <a:r>
              <a:rPr lang="en-US" sz="2700" dirty="0">
                <a:solidFill>
                  <a:srgbClr val="292934"/>
                </a:solidFill>
                <a:latin typeface="Calibri" panose="020F0502020204030204" pitchFamily="34" charset="0"/>
                <a:cs typeface="Calibri" panose="020F0502020204030204" pitchFamily="34" charset="0"/>
              </a:rPr>
              <a:t>IE is the sum of kinetic and potential energies of individual particles at the level of atoms.  </a:t>
            </a:r>
          </a:p>
          <a:p>
            <a:pPr marL="342900" indent="-342900">
              <a:buFont typeface="Arial"/>
              <a:buChar char="•"/>
            </a:pPr>
            <a:r>
              <a:rPr lang="en-US" sz="2700" dirty="0">
                <a:solidFill>
                  <a:srgbClr val="292934"/>
                </a:solidFill>
                <a:latin typeface="Calibri" panose="020F0502020204030204" pitchFamily="34" charset="0"/>
                <a:ea typeface="ＭＳ Ｐゴシック" charset="0"/>
                <a:cs typeface="Calibri" panose="020F0502020204030204" pitchFamily="34" charset="0"/>
              </a:rPr>
              <a:t> It can be measured using a thermometer and roughly compared with other materials.</a:t>
            </a:r>
          </a:p>
          <a:p>
            <a:pPr marL="342900" indent="-342900">
              <a:buFont typeface="Arial"/>
              <a:buChar char="•"/>
            </a:pPr>
            <a:r>
              <a:rPr lang="en-US" sz="2700" dirty="0">
                <a:solidFill>
                  <a:srgbClr val="292934"/>
                </a:solidFill>
                <a:latin typeface="Calibri" panose="020F0502020204030204" pitchFamily="34" charset="0"/>
                <a:ea typeface="ＭＳ Ｐゴシック" charset="0"/>
                <a:cs typeface="Calibri" panose="020F0502020204030204" pitchFamily="34" charset="0"/>
              </a:rPr>
              <a:t>Work or the transfer of heat into or out of a system can increase or decrease internal energy.</a:t>
            </a:r>
          </a:p>
        </p:txBody>
      </p:sp>
      <p:sp>
        <p:nvSpPr>
          <p:cNvPr id="8" name="TextBox 3">
            <a:extLst>
              <a:ext uri="{FF2B5EF4-FFF2-40B4-BE49-F238E27FC236}">
                <a16:creationId xmlns:a16="http://schemas.microsoft.com/office/drawing/2014/main" id="{07C81CAF-1A1D-4FB4-8D84-4E2650E0ED40}"/>
              </a:ext>
            </a:extLst>
          </p:cNvPr>
          <p:cNvSpPr txBox="1"/>
          <p:nvPr/>
        </p:nvSpPr>
        <p:spPr>
          <a:xfrm>
            <a:off x="3048000" y="6172200"/>
            <a:ext cx="1676400" cy="246221"/>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dirty="0">
                <a:latin typeface="Calibri" panose="020F0502020204030204" pitchFamily="34" charset="0"/>
                <a:cs typeface="Calibri" panose="020F0502020204030204" pitchFamily="34" charset="0"/>
              </a:rPr>
              <a:t>Courtesy of Pixabay.com</a:t>
            </a:r>
          </a:p>
        </p:txBody>
      </p:sp>
      <p:sp>
        <p:nvSpPr>
          <p:cNvPr id="9" name="TextBox 3">
            <a:extLst>
              <a:ext uri="{FF2B5EF4-FFF2-40B4-BE49-F238E27FC236}">
                <a16:creationId xmlns:a16="http://schemas.microsoft.com/office/drawing/2014/main" id="{FE535E59-44E9-4AC9-BBB4-FB225FAB8C62}"/>
              </a:ext>
            </a:extLst>
          </p:cNvPr>
          <p:cNvSpPr txBox="1"/>
          <p:nvPr/>
        </p:nvSpPr>
        <p:spPr>
          <a:xfrm>
            <a:off x="3257719" y="3825922"/>
            <a:ext cx="1907823" cy="246221"/>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dirty="0">
                <a:latin typeface="Calibri" panose="020F0502020204030204" pitchFamily="34" charset="0"/>
                <a:cs typeface="Calibri" panose="020F0502020204030204" pitchFamily="34" charset="0"/>
              </a:rPr>
              <a:t>Courtesy of Cal Poly Pomona</a:t>
            </a:r>
          </a:p>
        </p:txBody>
      </p:sp>
    </p:spTree>
    <p:extLst>
      <p:ext uri="{BB962C8B-B14F-4D97-AF65-F5344CB8AC3E}">
        <p14:creationId xmlns:p14="http://schemas.microsoft.com/office/powerpoint/2010/main" val="21262445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dissolve">
                                      <p:cBhvr>
                                        <p:cTn id="7" dur="500"/>
                                        <p:tgtEl>
                                          <p:spTgt spid="6"/>
                                        </p:tgtEl>
                                      </p:cBhvr>
                                    </p:animEffect>
                                  </p:childTnLst>
                                </p:cTn>
                              </p:par>
                              <p:par>
                                <p:cTn id="8" presetID="1" presetClass="entr" presetSubtype="0" fill="hold" grpId="0" nodeType="withEffect">
                                  <p:stCondLst>
                                    <p:cond delay="0"/>
                                  </p:stCondLst>
                                  <p:childTnLst>
                                    <p:set>
                                      <p:cBhvr>
                                        <p:cTn id="9"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0ADDBA94-E8BB-4301-A5C4-C77DD04CFD92}"/>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3124200" y="4648200"/>
            <a:ext cx="3014007" cy="1795228"/>
          </a:xfrm>
          <a:prstGeom prst="rect">
            <a:avLst/>
          </a:prstGeom>
        </p:spPr>
      </p:pic>
      <p:sp>
        <p:nvSpPr>
          <p:cNvPr id="2" name="Title 1"/>
          <p:cNvSpPr>
            <a:spLocks noGrp="1"/>
          </p:cNvSpPr>
          <p:nvPr>
            <p:ph type="title"/>
          </p:nvPr>
        </p:nvSpPr>
        <p:spPr>
          <a:xfrm>
            <a:off x="762000" y="381000"/>
            <a:ext cx="7924800" cy="990600"/>
          </a:xfrm>
        </p:spPr>
        <p:txBody>
          <a:bodyPr/>
          <a:lstStyle/>
          <a:p>
            <a:r>
              <a:rPr lang="en-US" dirty="0">
                <a:ea typeface="ＭＳ Ｐゴシック" charset="0"/>
                <a:cs typeface="ＭＳ Ｐゴシック" charset="0"/>
              </a:rPr>
              <a:t>Heat versus Internal Energy</a:t>
            </a:r>
            <a:endParaRPr lang="en-US" dirty="0"/>
          </a:p>
        </p:txBody>
      </p:sp>
      <p:sp>
        <p:nvSpPr>
          <p:cNvPr id="12" name="TextBox 11">
            <a:extLst>
              <a:ext uri="{FF2B5EF4-FFF2-40B4-BE49-F238E27FC236}">
                <a16:creationId xmlns:a16="http://schemas.microsoft.com/office/drawing/2014/main" id="{F3F05A94-5102-4261-8264-E6A563CD8BDD}"/>
              </a:ext>
            </a:extLst>
          </p:cNvPr>
          <p:cNvSpPr txBox="1"/>
          <p:nvPr/>
        </p:nvSpPr>
        <p:spPr>
          <a:xfrm>
            <a:off x="762000" y="1371600"/>
            <a:ext cx="7924800" cy="1077218"/>
          </a:xfrm>
          <a:prstGeom prst="rect">
            <a:avLst/>
          </a:prstGeom>
          <a:noFill/>
        </p:spPr>
        <p:txBody>
          <a:bodyPr wrap="square" rtlCol="0">
            <a:spAutoFit/>
          </a:bodyPr>
          <a:lstStyle/>
          <a:p>
            <a:r>
              <a:rPr lang="en-US" sz="3200" dirty="0">
                <a:latin typeface="Calibri" pitchFamily="34" charset="0"/>
              </a:rPr>
              <a:t>Does the water in a glass sitting on a table have any energy?</a:t>
            </a:r>
          </a:p>
        </p:txBody>
      </p:sp>
      <p:sp>
        <p:nvSpPr>
          <p:cNvPr id="15" name="TextBox 14">
            <a:extLst>
              <a:ext uri="{FF2B5EF4-FFF2-40B4-BE49-F238E27FC236}">
                <a16:creationId xmlns:a16="http://schemas.microsoft.com/office/drawing/2014/main" id="{E729E121-D7D6-4EB4-AE48-4D9AB906253E}"/>
              </a:ext>
            </a:extLst>
          </p:cNvPr>
          <p:cNvSpPr txBox="1"/>
          <p:nvPr/>
        </p:nvSpPr>
        <p:spPr>
          <a:xfrm>
            <a:off x="762000" y="2590800"/>
            <a:ext cx="8001000" cy="2677656"/>
          </a:xfrm>
          <a:prstGeom prst="rect">
            <a:avLst/>
          </a:prstGeom>
          <a:noFill/>
        </p:spPr>
        <p:txBody>
          <a:bodyPr wrap="square" rtlCol="0">
            <a:spAutoFit/>
          </a:bodyPr>
          <a:lstStyle/>
          <a:p>
            <a:r>
              <a:rPr lang="en-US" sz="3200" b="1" dirty="0">
                <a:latin typeface="Calibri" pitchFamily="34" charset="0"/>
              </a:rPr>
              <a:t>Macroscopic level: </a:t>
            </a:r>
            <a:r>
              <a:rPr lang="en-US" sz="3200" dirty="0">
                <a:latin typeface="Calibri" pitchFamily="34" charset="0"/>
              </a:rPr>
              <a:t>No apparent energy</a:t>
            </a:r>
          </a:p>
          <a:p>
            <a:pPr>
              <a:spcBef>
                <a:spcPts val="1200"/>
              </a:spcBef>
            </a:pPr>
            <a:r>
              <a:rPr lang="en-US" sz="3200" b="1" dirty="0">
                <a:latin typeface="Calibri" pitchFamily="34" charset="0"/>
              </a:rPr>
              <a:t>Microscopic level: </a:t>
            </a:r>
            <a:r>
              <a:rPr lang="en-US" sz="3200" dirty="0">
                <a:latin typeface="Calibri" pitchFamily="34" charset="0"/>
              </a:rPr>
              <a:t>Molecules in motion (kinetic energy) and molecular attractive forces (potential energy) =  internal energy</a:t>
            </a:r>
          </a:p>
          <a:p>
            <a:endParaRPr lang="en-US" sz="3000" dirty="0">
              <a:latin typeface="Calibri" pitchFamily="34" charset="0"/>
            </a:endParaRPr>
          </a:p>
        </p:txBody>
      </p:sp>
    </p:spTree>
    <p:extLst>
      <p:ext uri="{BB962C8B-B14F-4D97-AF65-F5344CB8AC3E}">
        <p14:creationId xmlns:p14="http://schemas.microsoft.com/office/powerpoint/2010/main" val="343363947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990600"/>
          </a:xfrm>
        </p:spPr>
        <p:txBody>
          <a:bodyPr/>
          <a:lstStyle/>
          <a:p>
            <a:r>
              <a:rPr lang="en-US" dirty="0">
                <a:ea typeface="ＭＳ Ｐゴシック" charset="0"/>
                <a:cs typeface="ＭＳ Ｐゴシック" charset="0"/>
              </a:rPr>
              <a:t>Heat versus Internal Energy</a:t>
            </a:r>
            <a:endParaRPr lang="en-US" dirty="0"/>
          </a:p>
        </p:txBody>
      </p:sp>
      <p:pic>
        <p:nvPicPr>
          <p:cNvPr id="4" name="Picture 3" descr="Work-InternalEnergy.jpg"/>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6248400" y="4572000"/>
            <a:ext cx="2514600" cy="1676400"/>
          </a:xfrm>
          <a:prstGeom prst="rect">
            <a:avLst/>
          </a:prstGeom>
        </p:spPr>
      </p:pic>
      <p:pic>
        <p:nvPicPr>
          <p:cNvPr id="6" name="Picture 5"/>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609600" y="1524000"/>
            <a:ext cx="2590800" cy="2133600"/>
          </a:xfrm>
          <a:prstGeom prst="rect">
            <a:avLst/>
          </a:prstGeom>
        </p:spPr>
      </p:pic>
      <p:graphicFrame>
        <p:nvGraphicFramePr>
          <p:cNvPr id="8" name="Object 7"/>
          <p:cNvGraphicFramePr>
            <a:graphicFrameLocks noChangeAspect="1"/>
          </p:cNvGraphicFramePr>
          <p:nvPr>
            <p:extLst>
              <p:ext uri="{D42A27DB-BD31-4B8C-83A1-F6EECF244321}">
                <p14:modId xmlns:p14="http://schemas.microsoft.com/office/powerpoint/2010/main" val="1591108727"/>
              </p:ext>
            </p:extLst>
          </p:nvPr>
        </p:nvGraphicFramePr>
        <p:xfrm>
          <a:off x="533400" y="4648200"/>
          <a:ext cx="5486400" cy="1346796"/>
        </p:xfrm>
        <a:graphic>
          <a:graphicData uri="http://schemas.openxmlformats.org/presentationml/2006/ole">
            <mc:AlternateContent xmlns:mc="http://schemas.openxmlformats.org/markup-compatibility/2006">
              <mc:Choice xmlns:v="urn:schemas-microsoft-com:vml" Requires="v">
                <p:oleObj spid="_x0000_s128033" name="Equation" r:id="rId6" imgW="2550600" imgH="621360" progId="">
                  <p:embed/>
                </p:oleObj>
              </mc:Choice>
              <mc:Fallback>
                <p:oleObj name="Equation" r:id="rId6" imgW="2550600" imgH="621360" progId="">
                  <p:embed/>
                  <p:pic>
                    <p:nvPicPr>
                      <p:cNvPr id="0" name="Picture 28"/>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33400" y="4648200"/>
                        <a:ext cx="5486400" cy="1346796"/>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0" name="TextBox 3">
            <a:extLst>
              <a:ext uri="{FF2B5EF4-FFF2-40B4-BE49-F238E27FC236}">
                <a16:creationId xmlns:a16="http://schemas.microsoft.com/office/drawing/2014/main" id="{A9479DD3-E58A-4419-8F55-48C28B59768A}"/>
              </a:ext>
            </a:extLst>
          </p:cNvPr>
          <p:cNvSpPr txBox="1"/>
          <p:nvPr/>
        </p:nvSpPr>
        <p:spPr>
          <a:xfrm>
            <a:off x="1447800" y="3581400"/>
            <a:ext cx="1907823" cy="246221"/>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dirty="0">
                <a:latin typeface="Calibri" panose="020F0502020204030204" pitchFamily="34" charset="0"/>
                <a:cs typeface="Calibri" panose="020F0502020204030204" pitchFamily="34" charset="0"/>
              </a:rPr>
              <a:t>Photo courtesy of Pixabay.com</a:t>
            </a:r>
          </a:p>
        </p:txBody>
      </p:sp>
      <p:sp>
        <p:nvSpPr>
          <p:cNvPr id="11" name="TextBox 3">
            <a:extLst>
              <a:ext uri="{FF2B5EF4-FFF2-40B4-BE49-F238E27FC236}">
                <a16:creationId xmlns:a16="http://schemas.microsoft.com/office/drawing/2014/main" id="{20A648C5-3F76-44E2-81EC-F7A08CC73A52}"/>
              </a:ext>
            </a:extLst>
          </p:cNvPr>
          <p:cNvSpPr txBox="1"/>
          <p:nvPr/>
        </p:nvSpPr>
        <p:spPr>
          <a:xfrm>
            <a:off x="7162800" y="6248401"/>
            <a:ext cx="1679223" cy="246221"/>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dirty="0">
                <a:latin typeface="Calibri" panose="020F0502020204030204" pitchFamily="34" charset="0"/>
                <a:cs typeface="Calibri" panose="020F0502020204030204" pitchFamily="34" charset="0"/>
              </a:rPr>
              <a:t>Courtesy of Hector Mireles</a:t>
            </a:r>
          </a:p>
        </p:txBody>
      </p:sp>
      <p:sp>
        <p:nvSpPr>
          <p:cNvPr id="16" name="TextBox 15"/>
          <p:cNvSpPr txBox="1"/>
          <p:nvPr/>
        </p:nvSpPr>
        <p:spPr>
          <a:xfrm>
            <a:off x="3352800" y="1676400"/>
            <a:ext cx="5486400" cy="1569660"/>
          </a:xfrm>
          <a:prstGeom prst="rect">
            <a:avLst/>
          </a:prstGeom>
          <a:noFill/>
        </p:spPr>
        <p:txBody>
          <a:bodyPr wrap="square" rtlCol="0">
            <a:spAutoFit/>
          </a:bodyPr>
          <a:lstStyle/>
          <a:p>
            <a:r>
              <a:rPr lang="en-US" sz="3200" dirty="0">
                <a:solidFill>
                  <a:srgbClr val="292934"/>
                </a:solidFill>
                <a:latin typeface="Calibri" pitchFamily="34" charset="0"/>
              </a:rPr>
              <a:t>An object’s internal energy can be increased with heat or a force working against it.</a:t>
            </a:r>
            <a:endParaRPr lang="en-US" sz="3200" i="1" dirty="0">
              <a:solidFill>
                <a:srgbClr val="292934"/>
              </a:solidFill>
              <a:latin typeface="Calibri" pitchFamily="34" charset="0"/>
            </a:endParaRPr>
          </a:p>
        </p:txBody>
      </p:sp>
    </p:spTree>
    <p:extLst>
      <p:ext uri="{BB962C8B-B14F-4D97-AF65-F5344CB8AC3E}">
        <p14:creationId xmlns:p14="http://schemas.microsoft.com/office/powerpoint/2010/main" val="343363947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57200" y="381000"/>
            <a:ext cx="8153400" cy="914400"/>
          </a:xfrm>
        </p:spPr>
        <p:txBody>
          <a:bodyPr>
            <a:noAutofit/>
          </a:bodyPr>
          <a:lstStyle/>
          <a:p>
            <a:r>
              <a:rPr lang="en-US" dirty="0"/>
              <a:t>Common Misconceptions about Energy</a:t>
            </a:r>
          </a:p>
        </p:txBody>
      </p:sp>
      <p:sp>
        <p:nvSpPr>
          <p:cNvPr id="4" name="Vertical Text Placeholder 1"/>
          <p:cNvSpPr txBox="1">
            <a:spLocks/>
          </p:cNvSpPr>
          <p:nvPr/>
        </p:nvSpPr>
        <p:spPr>
          <a:xfrm>
            <a:off x="533400" y="1219200"/>
            <a:ext cx="8305800" cy="5334000"/>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365760" indent="-365760">
              <a:spcBef>
                <a:spcPts val="600"/>
              </a:spcBef>
            </a:pPr>
            <a:r>
              <a:rPr lang="en-US" dirty="0">
                <a:latin typeface="Calibri" pitchFamily="34" charset="0"/>
              </a:rPr>
              <a:t>Kinetic (motion) energy depends on speed, not mass. </a:t>
            </a:r>
          </a:p>
          <a:p>
            <a:pPr marL="365760" indent="-365760">
              <a:spcBef>
                <a:spcPts val="600"/>
              </a:spcBef>
              <a:buFont typeface="Arial"/>
              <a:buChar char="•"/>
            </a:pPr>
            <a:r>
              <a:rPr lang="en-US" dirty="0">
                <a:latin typeface="Calibri" pitchFamily="34" charset="0"/>
              </a:rPr>
              <a:t>Gravitational potential energy is the only type of potential energy.</a:t>
            </a:r>
          </a:p>
          <a:p>
            <a:pPr marL="365760" indent="-365760">
              <a:spcBef>
                <a:spcPts val="600"/>
              </a:spcBef>
              <a:buFont typeface="Arial"/>
              <a:buChar char="•"/>
            </a:pPr>
            <a:r>
              <a:rPr lang="en-US" dirty="0">
                <a:latin typeface="Calibri" pitchFamily="34" charset="0"/>
              </a:rPr>
              <a:t>Elastic potential energy happens only during stretching, not compression.</a:t>
            </a:r>
          </a:p>
          <a:p>
            <a:pPr marL="365760" indent="-365760">
              <a:spcBef>
                <a:spcPts val="600"/>
              </a:spcBef>
              <a:buFont typeface="Arial"/>
              <a:buChar char="•"/>
            </a:pPr>
            <a:r>
              <a:rPr lang="en-US" dirty="0">
                <a:latin typeface="Calibri" pitchFamily="34" charset="0"/>
              </a:rPr>
              <a:t>Only visible things have energy.</a:t>
            </a:r>
          </a:p>
          <a:p>
            <a:pPr marL="365760" indent="-365760">
              <a:spcBef>
                <a:spcPts val="600"/>
              </a:spcBef>
              <a:buFont typeface="Arial"/>
              <a:buChar char="•"/>
            </a:pPr>
            <a:r>
              <a:rPr lang="en-US" dirty="0">
                <a:latin typeface="Calibri" pitchFamily="34" charset="0"/>
              </a:rPr>
              <a:t>Only objects that feel warm or hot have thermal energy.</a:t>
            </a:r>
          </a:p>
          <a:p>
            <a:pPr marL="365760" indent="-365760">
              <a:spcBef>
                <a:spcPts val="600"/>
              </a:spcBef>
              <a:buFont typeface="Arial"/>
              <a:buChar char="•"/>
            </a:pPr>
            <a:r>
              <a:rPr lang="en-US" dirty="0">
                <a:latin typeface="Calibri" pitchFamily="34" charset="0"/>
              </a:rPr>
              <a:t>Internal energy is measured by touching it.   </a:t>
            </a:r>
          </a:p>
          <a:p>
            <a:pPr marL="0" indent="0">
              <a:spcAft>
                <a:spcPts val="1200"/>
              </a:spcAft>
              <a:buFont typeface="Arial" pitchFamily="34" charset="0"/>
              <a:buNone/>
            </a:pPr>
            <a:endParaRPr lang="en-US" sz="2800" b="1" u="sng" dirty="0">
              <a:solidFill>
                <a:srgbClr val="292934"/>
              </a:solidFill>
            </a:endParaRPr>
          </a:p>
        </p:txBody>
      </p:sp>
    </p:spTree>
    <p:extLst>
      <p:ext uri="{BB962C8B-B14F-4D97-AF65-F5344CB8AC3E}">
        <p14:creationId xmlns:p14="http://schemas.microsoft.com/office/powerpoint/2010/main" val="9874580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990600"/>
          </a:xfrm>
        </p:spPr>
        <p:txBody>
          <a:bodyPr>
            <a:normAutofit/>
          </a:bodyPr>
          <a:lstStyle/>
          <a:p>
            <a:r>
              <a:rPr lang="en-US" dirty="0"/>
              <a:t>Elastic and Inelastic Collisions</a:t>
            </a:r>
          </a:p>
        </p:txBody>
      </p:sp>
      <p:sp>
        <p:nvSpPr>
          <p:cNvPr id="3" name="Content Placeholder 2"/>
          <p:cNvSpPr>
            <a:spLocks noGrp="1"/>
          </p:cNvSpPr>
          <p:nvPr>
            <p:ph idx="1"/>
          </p:nvPr>
        </p:nvSpPr>
        <p:spPr>
          <a:xfrm>
            <a:off x="533400" y="1447800"/>
            <a:ext cx="8382000" cy="5181600"/>
          </a:xfrm>
        </p:spPr>
        <p:txBody>
          <a:bodyPr/>
          <a:lstStyle/>
          <a:p>
            <a:pPr marL="0">
              <a:spcBef>
                <a:spcPts val="0"/>
              </a:spcBef>
              <a:buNone/>
            </a:pPr>
            <a:r>
              <a:rPr lang="en-US" sz="2850" dirty="0"/>
              <a:t>When two objects collide, there is a </a:t>
            </a:r>
            <a:r>
              <a:rPr lang="en-US" sz="2850" b="1" dirty="0"/>
              <a:t>transfer of momentum</a:t>
            </a:r>
            <a:r>
              <a:rPr lang="en-US" sz="2850" dirty="0"/>
              <a:t> but not necessarily a </a:t>
            </a:r>
            <a:r>
              <a:rPr lang="en-US" sz="2850" b="1" dirty="0"/>
              <a:t>transfer of energy</a:t>
            </a:r>
            <a:r>
              <a:rPr lang="en-US" sz="2850" dirty="0"/>
              <a:t>. </a:t>
            </a:r>
          </a:p>
          <a:p>
            <a:pPr marL="274320" indent="-274320">
              <a:spcBef>
                <a:spcPts val="1200"/>
              </a:spcBef>
            </a:pPr>
            <a:r>
              <a:rPr lang="en-US" sz="2850" b="1" dirty="0"/>
              <a:t>Elastic collisions:</a:t>
            </a:r>
            <a:r>
              <a:rPr lang="en-US" sz="2850" dirty="0"/>
              <a:t> The total kinetic energy of all members (objects) remains the same before and after impact. No kinetic energy converts to heat or another form of energy.</a:t>
            </a:r>
          </a:p>
          <a:p>
            <a:pPr marL="274320" indent="-274320">
              <a:spcBef>
                <a:spcPts val="1200"/>
              </a:spcBef>
            </a:pPr>
            <a:r>
              <a:rPr lang="en-US" sz="2850" b="1" dirty="0"/>
              <a:t>Inelastic collisions: </a:t>
            </a:r>
            <a:r>
              <a:rPr lang="en-US" sz="2850" dirty="0"/>
              <a:t>The total kinetic energy of all members (objects) isn’t the same before and after impact. Some kinetic energy is lost to friction, heat, sound, and light (sparks).</a:t>
            </a:r>
          </a:p>
        </p:txBody>
      </p:sp>
    </p:spTree>
    <p:extLst>
      <p:ext uri="{BB962C8B-B14F-4D97-AF65-F5344CB8AC3E}">
        <p14:creationId xmlns:p14="http://schemas.microsoft.com/office/powerpoint/2010/main" val="320896782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229600" cy="838200"/>
          </a:xfrm>
        </p:spPr>
        <p:txBody>
          <a:bodyPr/>
          <a:lstStyle/>
          <a:p>
            <a:r>
              <a:rPr lang="en-US" dirty="0"/>
              <a:t>Trends in Reflections</a:t>
            </a:r>
          </a:p>
        </p:txBody>
      </p:sp>
      <p:graphicFrame>
        <p:nvGraphicFramePr>
          <p:cNvPr id="6" name="Content Placeholder 4"/>
          <p:cNvGraphicFramePr>
            <a:graphicFrameLocks/>
          </p:cNvGraphicFramePr>
          <p:nvPr>
            <p:extLst/>
          </p:nvPr>
        </p:nvGraphicFramePr>
        <p:xfrm>
          <a:off x="533400" y="1142999"/>
          <a:ext cx="8077200" cy="5275224"/>
        </p:xfrm>
        <a:graphic>
          <a:graphicData uri="http://schemas.openxmlformats.org/drawingml/2006/table">
            <a:tbl>
              <a:tblPr firstRow="1" bandRow="1">
                <a:tableStyleId>{5C22544A-7EE6-4342-B048-85BDC9FD1C3A}</a:tableStyleId>
              </a:tblPr>
              <a:tblGrid>
                <a:gridCol w="4218552">
                  <a:extLst>
                    <a:ext uri="{9D8B030D-6E8A-4147-A177-3AD203B41FA5}">
                      <a16:colId xmlns:a16="http://schemas.microsoft.com/office/drawing/2014/main" val="20000"/>
                    </a:ext>
                  </a:extLst>
                </a:gridCol>
                <a:gridCol w="3858648">
                  <a:extLst>
                    <a:ext uri="{9D8B030D-6E8A-4147-A177-3AD203B41FA5}">
                      <a16:colId xmlns:a16="http://schemas.microsoft.com/office/drawing/2014/main" val="20001"/>
                    </a:ext>
                  </a:extLst>
                </a:gridCol>
              </a:tblGrid>
              <a:tr h="408028">
                <a:tc>
                  <a:txBody>
                    <a:bodyPr/>
                    <a:lstStyle/>
                    <a:p>
                      <a:pPr algn="ctr"/>
                      <a:r>
                        <a:rPr lang="en-US" sz="2000" dirty="0">
                          <a:solidFill>
                            <a:schemeClr val="bg1"/>
                          </a:solidFill>
                        </a:rPr>
                        <a:t>Lesson Analysis</a:t>
                      </a:r>
                    </a:p>
                  </a:txBody>
                  <a:tcPr marL="88969" marR="88969"/>
                </a:tc>
                <a:tc>
                  <a:txBody>
                    <a:bodyPr/>
                    <a:lstStyle/>
                    <a:p>
                      <a:pPr algn="ctr"/>
                      <a:r>
                        <a:rPr lang="en-US" sz="2000" dirty="0">
                          <a:solidFill>
                            <a:schemeClr val="bg1"/>
                          </a:solidFill>
                        </a:rPr>
                        <a:t>Science Content Learning</a:t>
                      </a:r>
                    </a:p>
                  </a:txBody>
                  <a:tcPr marL="88969" marR="88969"/>
                </a:tc>
                <a:extLst>
                  <a:ext uri="{0D108BD9-81ED-4DB2-BD59-A6C34878D82A}">
                    <a16:rowId xmlns:a16="http://schemas.microsoft.com/office/drawing/2014/main" val="10000"/>
                  </a:ext>
                </a:extLst>
              </a:tr>
              <a:tr h="871197">
                <a:tc>
                  <a:txBody>
                    <a:bodyPr/>
                    <a:lstStyle/>
                    <a:p>
                      <a:pPr>
                        <a:spcAft>
                          <a:spcPts val="600"/>
                        </a:spcAft>
                      </a:pPr>
                      <a:endParaRPr lang="en-US" sz="1600" dirty="0"/>
                    </a:p>
                  </a:txBody>
                  <a:tcPr marL="88969" marR="88969"/>
                </a:tc>
                <a:tc>
                  <a:txBody>
                    <a:bodyPr/>
                    <a:lstStyle/>
                    <a:p>
                      <a:endParaRPr lang="en-US" sz="1600" dirty="0"/>
                    </a:p>
                  </a:txBody>
                  <a:tcPr marL="88969" marR="88969"/>
                </a:tc>
                <a:extLst>
                  <a:ext uri="{0D108BD9-81ED-4DB2-BD59-A6C34878D82A}">
                    <a16:rowId xmlns:a16="http://schemas.microsoft.com/office/drawing/2014/main" val="10001"/>
                  </a:ext>
                </a:extLst>
              </a:tr>
              <a:tr h="1009655">
                <a:tc>
                  <a:txBody>
                    <a:bodyPr/>
                    <a:lstStyle/>
                    <a:p>
                      <a:pPr marL="0" indent="0">
                        <a:spcAft>
                          <a:spcPts val="600"/>
                        </a:spcAft>
                        <a:buFont typeface="Arial" pitchFamily="34" charset="0"/>
                        <a:buNone/>
                      </a:pPr>
                      <a:endParaRPr lang="en-US" sz="1600" dirty="0"/>
                    </a:p>
                  </a:txBody>
                  <a:tcPr marL="88969" marR="88969"/>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600" dirty="0"/>
                    </a:p>
                  </a:txBody>
                  <a:tcPr marL="88969" marR="88969"/>
                </a:tc>
                <a:extLst>
                  <a:ext uri="{0D108BD9-81ED-4DB2-BD59-A6C34878D82A}">
                    <a16:rowId xmlns:a16="http://schemas.microsoft.com/office/drawing/2014/main" val="10002"/>
                  </a:ext>
                </a:extLst>
              </a:tr>
              <a:tr h="548098">
                <a:tc>
                  <a:txBody>
                    <a:bodyPr/>
                    <a:lstStyle/>
                    <a:p>
                      <a:pPr marL="0" indent="0">
                        <a:spcAft>
                          <a:spcPts val="600"/>
                        </a:spcAft>
                        <a:buFont typeface="Arial" pitchFamily="34" charset="0"/>
                        <a:buNone/>
                      </a:pPr>
                      <a:endParaRPr lang="en-US" sz="1600" dirty="0"/>
                    </a:p>
                  </a:txBody>
                  <a:tcPr marL="88969" marR="88969"/>
                </a:tc>
                <a:tc>
                  <a:txBody>
                    <a:bodyPr/>
                    <a:lstStyle/>
                    <a:p>
                      <a:endParaRPr lang="en-US" sz="1600" dirty="0"/>
                    </a:p>
                  </a:txBody>
                  <a:tcPr marL="88969" marR="88969"/>
                </a:tc>
                <a:extLst>
                  <a:ext uri="{0D108BD9-81ED-4DB2-BD59-A6C34878D82A}">
                    <a16:rowId xmlns:a16="http://schemas.microsoft.com/office/drawing/2014/main" val="10003"/>
                  </a:ext>
                </a:extLst>
              </a:tr>
              <a:tr h="778877">
                <a:tc>
                  <a:txBody>
                    <a:bodyPr/>
                    <a:lstStyle/>
                    <a:p>
                      <a:pPr marL="0" indent="0">
                        <a:spcAft>
                          <a:spcPts val="600"/>
                        </a:spcAft>
                        <a:buFont typeface="Arial" pitchFamily="34" charset="0"/>
                        <a:buNone/>
                      </a:pPr>
                      <a:endParaRPr lang="en-US" sz="1600" baseline="0" dirty="0"/>
                    </a:p>
                  </a:txBody>
                  <a:tcPr marL="88969" marR="88969"/>
                </a:tc>
                <a:tc>
                  <a:txBody>
                    <a:bodyPr/>
                    <a:lstStyle/>
                    <a:p>
                      <a:endParaRPr lang="en-US" sz="1600" dirty="0"/>
                    </a:p>
                  </a:txBody>
                  <a:tcPr marL="88969" marR="88969"/>
                </a:tc>
                <a:extLst>
                  <a:ext uri="{0D108BD9-81ED-4DB2-BD59-A6C34878D82A}">
                    <a16:rowId xmlns:a16="http://schemas.microsoft.com/office/drawing/2014/main" val="10004"/>
                  </a:ext>
                </a:extLst>
              </a:tr>
              <a:tr h="1009655">
                <a:tc>
                  <a:txBody>
                    <a:bodyPr/>
                    <a:lstStyle/>
                    <a:p>
                      <a:pPr marL="0" indent="0">
                        <a:spcAft>
                          <a:spcPts val="600"/>
                        </a:spcAft>
                        <a:buFont typeface="Arial" pitchFamily="34" charset="0"/>
                        <a:buNone/>
                      </a:pPr>
                      <a:endParaRPr lang="en-US" sz="1600" baseline="0" dirty="0"/>
                    </a:p>
                  </a:txBody>
                  <a:tcPr marL="88969" marR="88969"/>
                </a:tc>
                <a:tc>
                  <a:txBody>
                    <a:bodyPr/>
                    <a:lstStyle/>
                    <a:p>
                      <a:endParaRPr lang="en-US" sz="1600" dirty="0"/>
                    </a:p>
                  </a:txBody>
                  <a:tcPr marL="88969" marR="88969"/>
                </a:tc>
                <a:extLst>
                  <a:ext uri="{0D108BD9-81ED-4DB2-BD59-A6C34878D82A}">
                    <a16:rowId xmlns:a16="http://schemas.microsoft.com/office/drawing/2014/main" val="10005"/>
                  </a:ext>
                </a:extLst>
              </a:tr>
              <a:tr h="649714">
                <a:tc>
                  <a:txBody>
                    <a:bodyPr/>
                    <a:lstStyle/>
                    <a:p>
                      <a:pPr marL="0" indent="0">
                        <a:spcAft>
                          <a:spcPts val="600"/>
                        </a:spcAft>
                        <a:buFont typeface="Arial" pitchFamily="34" charset="0"/>
                        <a:buNone/>
                      </a:pPr>
                      <a:endParaRPr lang="en-US" sz="1600" baseline="0" dirty="0"/>
                    </a:p>
                  </a:txBody>
                  <a:tcPr marL="88969" marR="88969"/>
                </a:tc>
                <a:tc>
                  <a:txBody>
                    <a:bodyPr/>
                    <a:lstStyle/>
                    <a:p>
                      <a:endParaRPr lang="en-US" sz="1600" dirty="0"/>
                    </a:p>
                  </a:txBody>
                  <a:tcPr marL="88969" marR="88969"/>
                </a:tc>
                <a:extLst>
                  <a:ext uri="{0D108BD9-81ED-4DB2-BD59-A6C34878D82A}">
                    <a16:rowId xmlns:a16="http://schemas.microsoft.com/office/drawing/2014/main" val="10006"/>
                  </a:ext>
                </a:extLst>
              </a:tr>
            </a:tbl>
          </a:graphicData>
        </a:graphic>
      </p:graphicFrame>
    </p:spTree>
    <p:extLst>
      <p:ext uri="{BB962C8B-B14F-4D97-AF65-F5344CB8AC3E}">
        <p14:creationId xmlns:p14="http://schemas.microsoft.com/office/powerpoint/2010/main" val="305881126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381000"/>
            <a:ext cx="8077200" cy="990600"/>
          </a:xfrm>
        </p:spPr>
        <p:txBody>
          <a:bodyPr/>
          <a:lstStyle/>
          <a:p>
            <a:pPr marL="685800"/>
            <a:r>
              <a:rPr lang="en-US" dirty="0"/>
              <a:t>Key Science Ideas</a:t>
            </a:r>
          </a:p>
        </p:txBody>
      </p:sp>
      <p:sp>
        <p:nvSpPr>
          <p:cNvPr id="3" name="Content Placeholder 2"/>
          <p:cNvSpPr>
            <a:spLocks noGrp="1"/>
          </p:cNvSpPr>
          <p:nvPr>
            <p:ph idx="1"/>
          </p:nvPr>
        </p:nvSpPr>
        <p:spPr>
          <a:xfrm>
            <a:off x="533400" y="1219200"/>
            <a:ext cx="8382000" cy="5334000"/>
          </a:xfrm>
        </p:spPr>
        <p:txBody>
          <a:bodyPr/>
          <a:lstStyle/>
          <a:p>
            <a:pPr marL="320040" indent="-228600"/>
            <a:r>
              <a:rPr lang="en-US" dirty="0"/>
              <a:t>Kinetic energy is the energy of motion. The amount of kinetic energy in an object depends on its mass (m) and speed (v).</a:t>
            </a:r>
          </a:p>
          <a:p>
            <a:pPr marL="320040" indent="-228600"/>
            <a:r>
              <a:rPr lang="en-US" dirty="0"/>
              <a:t>Potential energy is stored energy associated with the relative position of two objects. </a:t>
            </a:r>
            <a:r>
              <a:rPr lang="en-US" dirty="0">
                <a:ea typeface="ＭＳ Ｐゴシック" charset="0"/>
              </a:rPr>
              <a:t>The amount of potential energy in a system depends on the mass (m) and relative distance between two objects. Potential energy has several forms, including gravitational, chemical, and elastic.</a:t>
            </a:r>
          </a:p>
          <a:p>
            <a:pPr marL="320040" indent="-228600"/>
            <a:r>
              <a:rPr lang="en-US" dirty="0">
                <a:ea typeface="ＭＳ Ｐゴシック" charset="0"/>
              </a:rPr>
              <a:t>Heat is a transfer of energy from a warmer object to a cooler object by conduction, radiation, and convection.</a:t>
            </a:r>
          </a:p>
          <a:p>
            <a:pPr marL="320040" indent="-228600"/>
            <a:r>
              <a:rPr lang="en-US" dirty="0">
                <a:ea typeface="ＭＳ Ｐゴシック" charset="0"/>
              </a:rPr>
              <a:t>Internal energy equals the sum of the kinetic and potential energies of the individual atoms in a system.</a:t>
            </a:r>
          </a:p>
          <a:p>
            <a:pPr marL="320040" indent="-228600"/>
            <a:r>
              <a:rPr lang="en-US" dirty="0">
                <a:ea typeface="ＭＳ Ｐゴシック" charset="0"/>
              </a:rPr>
              <a:t>In elastic collisions, all kinetic energy remains constant; in inelastic collisions, some kinetic energy converts to other forms of energy.</a:t>
            </a:r>
            <a:endParaRPr lang="en-US" dirty="0"/>
          </a:p>
        </p:txBody>
      </p:sp>
      <p:pic>
        <p:nvPicPr>
          <p:cNvPr id="4" name="Picture 3"/>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609600" y="533400"/>
            <a:ext cx="685800" cy="685800"/>
          </a:xfrm>
          <a:prstGeom prst="rect">
            <a:avLst/>
          </a:prstGeom>
        </p:spPr>
      </p:pic>
    </p:spTree>
    <p:extLst>
      <p:ext uri="{BB962C8B-B14F-4D97-AF65-F5344CB8AC3E}">
        <p14:creationId xmlns:p14="http://schemas.microsoft.com/office/powerpoint/2010/main" val="42179377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533400"/>
            <a:ext cx="8077200" cy="990600"/>
          </a:xfrm>
        </p:spPr>
        <p:txBody>
          <a:bodyPr/>
          <a:lstStyle/>
          <a:p>
            <a:r>
              <a:rPr lang="en-US" dirty="0"/>
              <a:t>Content Deepening: Focus Question 1</a:t>
            </a:r>
          </a:p>
        </p:txBody>
      </p:sp>
      <p:sp>
        <p:nvSpPr>
          <p:cNvPr id="3" name="Content Placeholder 2"/>
          <p:cNvSpPr>
            <a:spLocks noGrp="1"/>
          </p:cNvSpPr>
          <p:nvPr>
            <p:ph idx="1"/>
          </p:nvPr>
        </p:nvSpPr>
        <p:spPr>
          <a:xfrm>
            <a:off x="609600" y="1600200"/>
            <a:ext cx="8077200" cy="4876800"/>
          </a:xfrm>
        </p:spPr>
        <p:txBody>
          <a:bodyPr/>
          <a:lstStyle/>
          <a:p>
            <a:pPr marL="0" indent="0">
              <a:buNone/>
            </a:pPr>
            <a:r>
              <a:rPr lang="en-US" sz="3200" dirty="0"/>
              <a:t>What happens to energy when objects collide?</a:t>
            </a:r>
          </a:p>
        </p:txBody>
      </p:sp>
    </p:spTree>
    <p:extLst>
      <p:ext uri="{BB962C8B-B14F-4D97-AF65-F5344CB8AC3E}">
        <p14:creationId xmlns:p14="http://schemas.microsoft.com/office/powerpoint/2010/main" val="323386798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533400"/>
            <a:ext cx="7924800" cy="990600"/>
          </a:xfrm>
        </p:spPr>
        <p:txBody>
          <a:bodyPr>
            <a:normAutofit fontScale="90000"/>
          </a:bodyPr>
          <a:lstStyle/>
          <a:p>
            <a:br>
              <a:rPr lang="en-US" dirty="0"/>
            </a:br>
            <a:r>
              <a:rPr lang="en-US" sz="4400" dirty="0"/>
              <a:t>Mumford and Leroy’s Big Crash</a:t>
            </a:r>
            <a:br>
              <a:rPr lang="en-US" sz="4400" dirty="0"/>
            </a:br>
            <a:endParaRPr lang="en-US" sz="4400" dirty="0"/>
          </a:p>
        </p:txBody>
      </p:sp>
      <p:pic>
        <p:nvPicPr>
          <p:cNvPr id="7" name="Picture 6"/>
          <p:cNvPicPr/>
          <p:nvPr/>
        </p:nvPicPr>
        <p:blipFill>
          <a:blip r:embed="rId3" cstate="email">
            <a:extLst>
              <a:ext uri="{28A0092B-C50C-407E-A947-70E740481C1C}">
                <a14:useLocalDpi xmlns:a14="http://schemas.microsoft.com/office/drawing/2010/main"/>
              </a:ext>
            </a:extLst>
          </a:blip>
          <a:stretch>
            <a:fillRect/>
          </a:stretch>
        </p:blipFill>
        <p:spPr bwMode="auto">
          <a:xfrm>
            <a:off x="838200" y="1676400"/>
            <a:ext cx="7622204" cy="4648200"/>
          </a:xfrm>
          <a:prstGeom prst="rect">
            <a:avLst/>
          </a:prstGeom>
          <a:noFill/>
          <a:ln>
            <a:noFill/>
          </a:ln>
        </p:spPr>
      </p:pic>
      <p:sp>
        <p:nvSpPr>
          <p:cNvPr id="4" name="TextBox 3">
            <a:extLst>
              <a:ext uri="{FF2B5EF4-FFF2-40B4-BE49-F238E27FC236}">
                <a16:creationId xmlns:a16="http://schemas.microsoft.com/office/drawing/2014/main" id="{8FEFC34D-F14D-460A-9624-7E677845B2E2}"/>
              </a:ext>
            </a:extLst>
          </p:cNvPr>
          <p:cNvSpPr txBox="1"/>
          <p:nvPr/>
        </p:nvSpPr>
        <p:spPr>
          <a:xfrm>
            <a:off x="7435207" y="6324600"/>
            <a:ext cx="1251593" cy="246221"/>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dirty="0">
                <a:latin typeface="Calibri" panose="020F0502020204030204" pitchFamily="34" charset="0"/>
                <a:cs typeface="Calibri" panose="020F0502020204030204" pitchFamily="34" charset="0"/>
              </a:rPr>
              <a:t>Courtesy of BSCS</a:t>
            </a:r>
          </a:p>
        </p:txBody>
      </p:sp>
    </p:spTree>
    <p:extLst>
      <p:ext uri="{BB962C8B-B14F-4D97-AF65-F5344CB8AC3E}">
        <p14:creationId xmlns:p14="http://schemas.microsoft.com/office/powerpoint/2010/main" val="32428451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304800"/>
            <a:ext cx="8382000" cy="990600"/>
          </a:xfrm>
        </p:spPr>
        <p:txBody>
          <a:bodyPr>
            <a:normAutofit fontScale="90000"/>
          </a:bodyPr>
          <a:lstStyle/>
          <a:p>
            <a:r>
              <a:rPr lang="en-US" dirty="0"/>
              <a:t>Investigation 1: Mumford and Leroy’s Collision</a:t>
            </a:r>
          </a:p>
        </p:txBody>
      </p:sp>
      <p:sp>
        <p:nvSpPr>
          <p:cNvPr id="3" name="Content Placeholder 2"/>
          <p:cNvSpPr>
            <a:spLocks noGrp="1"/>
          </p:cNvSpPr>
          <p:nvPr>
            <p:ph idx="1"/>
          </p:nvPr>
        </p:nvSpPr>
        <p:spPr>
          <a:xfrm>
            <a:off x="533400" y="1219200"/>
            <a:ext cx="8305800" cy="5257800"/>
          </a:xfrm>
        </p:spPr>
        <p:txBody>
          <a:bodyPr/>
          <a:lstStyle/>
          <a:p>
            <a:pPr marL="365760" indent="-365760">
              <a:spcBef>
                <a:spcPts val="1200"/>
              </a:spcBef>
              <a:buFont typeface="+mj-lt"/>
              <a:buAutoNum type="arabicPeriod"/>
            </a:pPr>
            <a:r>
              <a:rPr lang="en-US" sz="2800" dirty="0"/>
              <a:t>Look at each pictures on the handout. What happens to the </a:t>
            </a:r>
            <a:r>
              <a:rPr lang="en-US" sz="2800" b="1" dirty="0"/>
              <a:t>kinetic energy </a:t>
            </a:r>
            <a:r>
              <a:rPr lang="en-US" sz="2800" dirty="0"/>
              <a:t>and</a:t>
            </a:r>
            <a:r>
              <a:rPr lang="en-US" sz="2800" b="1" dirty="0"/>
              <a:t> potential energy </a:t>
            </a:r>
            <a:r>
              <a:rPr lang="en-US" sz="2800" dirty="0"/>
              <a:t>of Mumford and Leroy in each scene? </a:t>
            </a:r>
          </a:p>
          <a:p>
            <a:pPr marL="365760" indent="-365760">
              <a:spcBef>
                <a:spcPts val="600"/>
              </a:spcBef>
              <a:buFont typeface="+mj-lt"/>
              <a:buAutoNum type="arabicPeriod"/>
            </a:pPr>
            <a:r>
              <a:rPr lang="en-US" sz="2800" dirty="0"/>
              <a:t>What do you think happens to the energy after the crash when everything stops moving? Where does all of the energy go?</a:t>
            </a:r>
          </a:p>
          <a:p>
            <a:pPr marL="365760" indent="-365760">
              <a:spcBef>
                <a:spcPts val="600"/>
              </a:spcBef>
              <a:buFont typeface="+mj-lt"/>
              <a:buAutoNum type="arabicPeriod"/>
            </a:pPr>
            <a:r>
              <a:rPr lang="en-US" sz="2800" dirty="0"/>
              <a:t>What kind of collision is </a:t>
            </a:r>
            <a:br>
              <a:rPr lang="en-US" sz="2800" dirty="0"/>
            </a:br>
            <a:r>
              <a:rPr lang="en-US" sz="2800" dirty="0"/>
              <a:t>this? How do you know?</a:t>
            </a:r>
          </a:p>
          <a:p>
            <a:pPr marL="365760" indent="-365760">
              <a:spcBef>
                <a:spcPts val="600"/>
              </a:spcBef>
              <a:buFont typeface="+mj-lt"/>
              <a:buAutoNum type="arabicPeriod"/>
            </a:pPr>
            <a:r>
              <a:rPr lang="en-US" sz="2800" dirty="0"/>
              <a:t>Write your descriptions on </a:t>
            </a:r>
            <a:br>
              <a:rPr lang="en-US" sz="2800" dirty="0"/>
            </a:br>
            <a:r>
              <a:rPr lang="en-US" sz="2800" dirty="0"/>
              <a:t>the handout and your </a:t>
            </a:r>
            <a:br>
              <a:rPr lang="en-US" sz="2800" dirty="0"/>
            </a:br>
            <a:r>
              <a:rPr lang="en-US" sz="2800" dirty="0"/>
              <a:t>answers to the questions in </a:t>
            </a:r>
            <a:br>
              <a:rPr lang="en-US" sz="2800" dirty="0"/>
            </a:br>
            <a:r>
              <a:rPr lang="en-US" sz="2800" dirty="0"/>
              <a:t>your notebook.</a:t>
            </a:r>
          </a:p>
        </p:txBody>
      </p:sp>
      <p:pic>
        <p:nvPicPr>
          <p:cNvPr id="4" name="Picture 3" descr="SorryDude.tiff"/>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5257800" y="3886200"/>
            <a:ext cx="3618654" cy="2133600"/>
          </a:xfrm>
          <a:prstGeom prst="rect">
            <a:avLst/>
          </a:prstGeom>
        </p:spPr>
      </p:pic>
      <p:sp>
        <p:nvSpPr>
          <p:cNvPr id="5" name="TextBox 3">
            <a:extLst>
              <a:ext uri="{FF2B5EF4-FFF2-40B4-BE49-F238E27FC236}">
                <a16:creationId xmlns:a16="http://schemas.microsoft.com/office/drawing/2014/main" id="{E9115CB2-258B-4079-947E-CEE67A092933}"/>
              </a:ext>
            </a:extLst>
          </p:cNvPr>
          <p:cNvSpPr txBox="1"/>
          <p:nvPr/>
        </p:nvSpPr>
        <p:spPr>
          <a:xfrm>
            <a:off x="6781800" y="5867400"/>
            <a:ext cx="1907823" cy="246221"/>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dirty="0">
                <a:latin typeface="Calibri" panose="020F0502020204030204" pitchFamily="34" charset="0"/>
                <a:cs typeface="Calibri" panose="020F0502020204030204" pitchFamily="34" charset="0"/>
              </a:rPr>
              <a:t>Courtesy of Hector Mireles</a:t>
            </a:r>
          </a:p>
        </p:txBody>
      </p:sp>
    </p:spTree>
    <p:extLst>
      <p:ext uri="{BB962C8B-B14F-4D97-AF65-F5344CB8AC3E}">
        <p14:creationId xmlns:p14="http://schemas.microsoft.com/office/powerpoint/2010/main" val="315593770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381000"/>
            <a:ext cx="8153400" cy="990600"/>
          </a:xfrm>
        </p:spPr>
        <p:txBody>
          <a:bodyPr/>
          <a:lstStyle/>
          <a:p>
            <a:r>
              <a:rPr lang="en-US" dirty="0"/>
              <a:t>Investigation 2: Colliding Marbles</a:t>
            </a:r>
          </a:p>
        </p:txBody>
      </p:sp>
      <p:sp>
        <p:nvSpPr>
          <p:cNvPr id="3" name="Content Placeholder 2"/>
          <p:cNvSpPr>
            <a:spLocks noGrp="1"/>
          </p:cNvSpPr>
          <p:nvPr>
            <p:ph idx="1"/>
          </p:nvPr>
        </p:nvSpPr>
        <p:spPr>
          <a:xfrm>
            <a:off x="533400" y="1371600"/>
            <a:ext cx="8229600" cy="5105400"/>
          </a:xfrm>
        </p:spPr>
        <p:txBody>
          <a:bodyPr/>
          <a:lstStyle/>
          <a:p>
            <a:pPr>
              <a:buNone/>
            </a:pPr>
            <a:endParaRPr lang="en-US" dirty="0"/>
          </a:p>
          <a:p>
            <a:endParaRPr lang="en-US" dirty="0"/>
          </a:p>
          <a:p>
            <a:endParaRPr lang="en-US" dirty="0"/>
          </a:p>
          <a:p>
            <a:endParaRPr lang="en-US" dirty="0"/>
          </a:p>
          <a:p>
            <a:endParaRPr lang="en-US" dirty="0"/>
          </a:p>
          <a:p>
            <a:endParaRPr lang="en-US" dirty="0"/>
          </a:p>
          <a:p>
            <a:pPr>
              <a:buNone/>
            </a:pPr>
            <a:endParaRPr lang="en-US" dirty="0"/>
          </a:p>
        </p:txBody>
      </p:sp>
      <p:pic>
        <p:nvPicPr>
          <p:cNvPr id="5" name="Picture 4" descr="Marble Model.tiff"/>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1371600" y="2819400"/>
            <a:ext cx="6858000" cy="259080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6" name="TextBox 3">
            <a:extLst>
              <a:ext uri="{FF2B5EF4-FFF2-40B4-BE49-F238E27FC236}">
                <a16:creationId xmlns:a16="http://schemas.microsoft.com/office/drawing/2014/main" id="{5901F67B-B13A-4AC1-8E99-899C28CF5500}"/>
              </a:ext>
            </a:extLst>
          </p:cNvPr>
          <p:cNvSpPr txBox="1"/>
          <p:nvPr/>
        </p:nvSpPr>
        <p:spPr>
          <a:xfrm>
            <a:off x="6629400" y="5410200"/>
            <a:ext cx="1676400" cy="246221"/>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dirty="0">
                <a:latin typeface="Calibri" panose="020F0502020204030204" pitchFamily="34" charset="0"/>
                <a:cs typeface="Calibri" panose="020F0502020204030204" pitchFamily="34" charset="0"/>
              </a:rPr>
              <a:t>Courtesy of Hector Mireles</a:t>
            </a:r>
          </a:p>
        </p:txBody>
      </p:sp>
      <p:sp>
        <p:nvSpPr>
          <p:cNvPr id="7" name="TextBox 6"/>
          <p:cNvSpPr txBox="1"/>
          <p:nvPr/>
        </p:nvSpPr>
        <p:spPr>
          <a:xfrm>
            <a:off x="609600" y="1295400"/>
            <a:ext cx="8153400" cy="1384995"/>
          </a:xfrm>
          <a:prstGeom prst="rect">
            <a:avLst/>
          </a:prstGeom>
          <a:noFill/>
        </p:spPr>
        <p:txBody>
          <a:bodyPr wrap="square" rtlCol="0">
            <a:spAutoFit/>
          </a:bodyPr>
          <a:lstStyle/>
          <a:p>
            <a:r>
              <a:rPr lang="en-US" sz="2800" dirty="0">
                <a:latin typeface="Calibri" pitchFamily="34" charset="0"/>
              </a:rPr>
              <a:t>The marbles in this model represent Mumford and Leroy, and the ruler-ramp represents the hill in the story.</a:t>
            </a:r>
          </a:p>
        </p:txBody>
      </p:sp>
      <p:sp>
        <p:nvSpPr>
          <p:cNvPr id="8" name="TextBox 7"/>
          <p:cNvSpPr txBox="1"/>
          <p:nvPr/>
        </p:nvSpPr>
        <p:spPr>
          <a:xfrm>
            <a:off x="685800" y="5638800"/>
            <a:ext cx="8077200" cy="954107"/>
          </a:xfrm>
          <a:prstGeom prst="rect">
            <a:avLst/>
          </a:prstGeom>
          <a:noFill/>
        </p:spPr>
        <p:txBody>
          <a:bodyPr wrap="square" rtlCol="0">
            <a:spAutoFit/>
          </a:bodyPr>
          <a:lstStyle/>
          <a:p>
            <a:r>
              <a:rPr lang="en-US" sz="2800" dirty="0">
                <a:latin typeface="Calibri" pitchFamily="34" charset="0"/>
              </a:rPr>
              <a:t>What are some similarities and differences between this model and Mumford and Leroy’s collision?</a:t>
            </a:r>
          </a:p>
        </p:txBody>
      </p:sp>
    </p:spTree>
    <p:extLst>
      <p:ext uri="{BB962C8B-B14F-4D97-AF65-F5344CB8AC3E}">
        <p14:creationId xmlns:p14="http://schemas.microsoft.com/office/powerpoint/2010/main" val="164754573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0"/>
            <a:ext cx="7941860" cy="990600"/>
          </a:xfrm>
        </p:spPr>
        <p:txBody>
          <a:bodyPr>
            <a:noAutofit/>
          </a:bodyPr>
          <a:lstStyle/>
          <a:p>
            <a:pPr lvl="0"/>
            <a:br>
              <a:rPr lang="en-US" sz="3600" dirty="0"/>
            </a:br>
            <a:r>
              <a:rPr lang="en-US" dirty="0"/>
              <a:t>Reflect: Content Deepening Focus Question 1</a:t>
            </a:r>
            <a:br>
              <a:rPr lang="en-US" sz="3600" dirty="0"/>
            </a:br>
            <a:endParaRPr lang="en-US" sz="3600" dirty="0"/>
          </a:p>
        </p:txBody>
      </p:sp>
      <p:sp>
        <p:nvSpPr>
          <p:cNvPr id="3" name="Content Placeholder 2"/>
          <p:cNvSpPr>
            <a:spLocks noGrp="1"/>
          </p:cNvSpPr>
          <p:nvPr>
            <p:ph idx="1"/>
          </p:nvPr>
        </p:nvSpPr>
        <p:spPr>
          <a:xfrm>
            <a:off x="655091" y="1905000"/>
            <a:ext cx="8175010" cy="4303594"/>
          </a:xfrm>
        </p:spPr>
        <p:txBody>
          <a:bodyPr/>
          <a:lstStyle/>
          <a:p>
            <a:pPr marL="0" lvl="1" indent="0">
              <a:spcBef>
                <a:spcPts val="0"/>
              </a:spcBef>
              <a:spcAft>
                <a:spcPts val="2400"/>
              </a:spcAft>
              <a:buNone/>
            </a:pPr>
            <a:r>
              <a:rPr lang="en-US" sz="3200" dirty="0"/>
              <a:t>What happens to energy when objects collide?</a:t>
            </a:r>
          </a:p>
        </p:txBody>
      </p:sp>
    </p:spTree>
    <p:extLst>
      <p:ext uri="{BB962C8B-B14F-4D97-AF65-F5344CB8AC3E}">
        <p14:creationId xmlns:p14="http://schemas.microsoft.com/office/powerpoint/2010/main" val="3601624764"/>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533400"/>
            <a:ext cx="8077200" cy="990600"/>
          </a:xfrm>
        </p:spPr>
        <p:txBody>
          <a:bodyPr/>
          <a:lstStyle/>
          <a:p>
            <a:pPr marL="685800"/>
            <a:r>
              <a:rPr lang="en-US" dirty="0"/>
              <a:t>Key Science Ideas</a:t>
            </a:r>
          </a:p>
        </p:txBody>
      </p:sp>
      <p:sp>
        <p:nvSpPr>
          <p:cNvPr id="3" name="Content Placeholder 2"/>
          <p:cNvSpPr>
            <a:spLocks noGrp="1"/>
          </p:cNvSpPr>
          <p:nvPr>
            <p:ph idx="1"/>
          </p:nvPr>
        </p:nvSpPr>
        <p:spPr>
          <a:xfrm>
            <a:off x="609600" y="1600200"/>
            <a:ext cx="8077200" cy="4800600"/>
          </a:xfrm>
        </p:spPr>
        <p:txBody>
          <a:bodyPr/>
          <a:lstStyle/>
          <a:p>
            <a:pPr marL="365760" lvl="1" indent="-365760">
              <a:spcBef>
                <a:spcPts val="600"/>
              </a:spcBef>
            </a:pPr>
            <a:r>
              <a:rPr lang="en-US" sz="3200" dirty="0"/>
              <a:t>Energy can transfer or move from one object to another object.</a:t>
            </a:r>
          </a:p>
          <a:p>
            <a:pPr marL="365760" lvl="1" indent="-365760">
              <a:spcBef>
                <a:spcPts val="600"/>
              </a:spcBef>
            </a:pPr>
            <a:r>
              <a:rPr lang="en-US" sz="3200" dirty="0"/>
              <a:t>When two objects collide, energy moves or transfers from one object to another.</a:t>
            </a:r>
          </a:p>
          <a:p>
            <a:pPr marL="365760" indent="-365760">
              <a:spcBef>
                <a:spcPts val="600"/>
              </a:spcBef>
            </a:pPr>
            <a:r>
              <a:rPr lang="en-US" sz="3200" dirty="0"/>
              <a:t>Evidence that energy transfer is taking place is the changing speed of both objects following the collision. When Mumford (the first marble) hits Leroy (the second marble), he stops moving, and Leroy starts moving.</a:t>
            </a:r>
          </a:p>
          <a:p>
            <a:pPr marL="365760" indent="-365760">
              <a:spcBef>
                <a:spcPts val="600"/>
              </a:spcBef>
            </a:pPr>
            <a:endParaRPr lang="en-US" dirty="0"/>
          </a:p>
        </p:txBody>
      </p:sp>
      <p:pic>
        <p:nvPicPr>
          <p:cNvPr id="4" name="Picture 3"/>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609600" y="685800"/>
            <a:ext cx="685800" cy="685800"/>
          </a:xfrm>
          <a:prstGeom prst="rect">
            <a:avLst/>
          </a:prstGeom>
        </p:spPr>
      </p:pic>
    </p:spTree>
    <p:extLst>
      <p:ext uri="{BB962C8B-B14F-4D97-AF65-F5344CB8AC3E}">
        <p14:creationId xmlns:p14="http://schemas.microsoft.com/office/powerpoint/2010/main" val="42179377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533400"/>
            <a:ext cx="8077200" cy="990600"/>
          </a:xfrm>
        </p:spPr>
        <p:txBody>
          <a:bodyPr/>
          <a:lstStyle/>
          <a:p>
            <a:r>
              <a:rPr lang="en-US" dirty="0"/>
              <a:t>Content Deepening: Focus Question 2</a:t>
            </a:r>
          </a:p>
        </p:txBody>
      </p:sp>
      <p:sp>
        <p:nvSpPr>
          <p:cNvPr id="3" name="Content Placeholder 2"/>
          <p:cNvSpPr>
            <a:spLocks noGrp="1"/>
          </p:cNvSpPr>
          <p:nvPr>
            <p:ph idx="1"/>
          </p:nvPr>
        </p:nvSpPr>
        <p:spPr>
          <a:xfrm>
            <a:off x="609600" y="1600200"/>
            <a:ext cx="8077200" cy="4876800"/>
          </a:xfrm>
        </p:spPr>
        <p:txBody>
          <a:bodyPr/>
          <a:lstStyle/>
          <a:p>
            <a:pPr marL="0" indent="0">
              <a:buNone/>
            </a:pPr>
            <a:r>
              <a:rPr lang="en-US" sz="3200" dirty="0"/>
              <a:t>Where does the energy of a moving object come from?</a:t>
            </a:r>
          </a:p>
        </p:txBody>
      </p:sp>
    </p:spTree>
    <p:extLst>
      <p:ext uri="{BB962C8B-B14F-4D97-AF65-F5344CB8AC3E}">
        <p14:creationId xmlns:p14="http://schemas.microsoft.com/office/powerpoint/2010/main" val="3233867980"/>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457200"/>
            <a:ext cx="8229600" cy="990600"/>
          </a:xfrm>
        </p:spPr>
        <p:txBody>
          <a:bodyPr>
            <a:normAutofit fontScale="90000"/>
          </a:bodyPr>
          <a:lstStyle/>
          <a:p>
            <a:br>
              <a:rPr lang="en-US" dirty="0"/>
            </a:br>
            <a:r>
              <a:rPr lang="en-US" sz="4200" dirty="0"/>
              <a:t>Investigation 3: Energy Changing Costumes</a:t>
            </a:r>
            <a:br>
              <a:rPr lang="en-US" sz="4400" dirty="0"/>
            </a:br>
            <a:endParaRPr lang="en-US" sz="4400" dirty="0"/>
          </a:p>
        </p:txBody>
      </p:sp>
      <p:sp>
        <p:nvSpPr>
          <p:cNvPr id="4" name="TextBox 3"/>
          <p:cNvSpPr txBox="1"/>
          <p:nvPr/>
        </p:nvSpPr>
        <p:spPr>
          <a:xfrm>
            <a:off x="685800" y="1295400"/>
            <a:ext cx="8153400" cy="5216813"/>
          </a:xfrm>
          <a:prstGeom prst="rect">
            <a:avLst/>
          </a:prstGeom>
          <a:noFill/>
        </p:spPr>
        <p:txBody>
          <a:bodyPr wrap="square" rtlCol="0">
            <a:spAutoFit/>
          </a:bodyPr>
          <a:lstStyle/>
          <a:p>
            <a:r>
              <a:rPr lang="en-US" sz="2800" dirty="0">
                <a:latin typeface="Calibri" pitchFamily="34" charset="0"/>
              </a:rPr>
              <a:t>Mumford’s potential energy changed to kinetic energy as he rode from the top of the hill to the bottom.</a:t>
            </a:r>
          </a:p>
          <a:p>
            <a:pPr marL="731520" indent="-365760">
              <a:spcBef>
                <a:spcPts val="1200"/>
              </a:spcBef>
              <a:buClr>
                <a:schemeClr val="bg1">
                  <a:lumMod val="65000"/>
                </a:schemeClr>
              </a:buClr>
              <a:buFont typeface="Arial" pitchFamily="34" charset="0"/>
              <a:buChar char="•"/>
            </a:pPr>
            <a:r>
              <a:rPr lang="en-US" sz="2800" dirty="0">
                <a:latin typeface="Calibri" pitchFamily="34" charset="0"/>
              </a:rPr>
              <a:t>What other examples of energy changing costumes can you find in parts 1–3 of the story? (Include evidence from your handouts.)</a:t>
            </a:r>
          </a:p>
          <a:p>
            <a:pPr marL="731520" indent="-365760">
              <a:spcBef>
                <a:spcPts val="600"/>
              </a:spcBef>
              <a:buClr>
                <a:schemeClr val="bg1">
                  <a:lumMod val="65000"/>
                </a:schemeClr>
              </a:buClr>
              <a:buFont typeface="Arial" pitchFamily="34" charset="0"/>
              <a:buChar char="•"/>
            </a:pPr>
            <a:r>
              <a:rPr lang="en-US" sz="2800" dirty="0">
                <a:latin typeface="Calibri" pitchFamily="34" charset="0"/>
              </a:rPr>
              <a:t>Where do you see potential energy changing to kinetic energy? </a:t>
            </a:r>
          </a:p>
          <a:p>
            <a:pPr marL="731520" indent="-365760">
              <a:spcBef>
                <a:spcPts val="600"/>
              </a:spcBef>
              <a:buClr>
                <a:schemeClr val="bg1">
                  <a:lumMod val="65000"/>
                </a:schemeClr>
              </a:buClr>
              <a:buFont typeface="Arial" pitchFamily="34" charset="0"/>
              <a:buChar char="•"/>
            </a:pPr>
            <a:r>
              <a:rPr lang="en-US" sz="2800" dirty="0">
                <a:latin typeface="Calibri" pitchFamily="34" charset="0"/>
              </a:rPr>
              <a:t>Where do you see kinetic energy changing to some other form of energy? </a:t>
            </a:r>
          </a:p>
          <a:p>
            <a:pPr marL="731520" indent="-365760">
              <a:spcBef>
                <a:spcPts val="600"/>
              </a:spcBef>
              <a:buClr>
                <a:schemeClr val="bg1">
                  <a:lumMod val="65000"/>
                </a:schemeClr>
              </a:buClr>
              <a:buFont typeface="Arial" pitchFamily="34" charset="0"/>
              <a:buChar char="•"/>
            </a:pPr>
            <a:r>
              <a:rPr lang="en-US" sz="2800" dirty="0">
                <a:latin typeface="Calibri" pitchFamily="34" charset="0"/>
              </a:rPr>
              <a:t>Where do you see energy increasing or decreasing when it changes costumes? </a:t>
            </a:r>
            <a:endParaRPr lang="en-US" dirty="0"/>
          </a:p>
        </p:txBody>
      </p:sp>
    </p:spTree>
    <p:extLst>
      <p:ext uri="{BB962C8B-B14F-4D97-AF65-F5344CB8AC3E}">
        <p14:creationId xmlns:p14="http://schemas.microsoft.com/office/powerpoint/2010/main" val="324284512"/>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533400"/>
            <a:ext cx="8077200" cy="990600"/>
          </a:xfrm>
        </p:spPr>
        <p:txBody>
          <a:bodyPr>
            <a:normAutofit fontScale="90000"/>
          </a:bodyPr>
          <a:lstStyle/>
          <a:p>
            <a:r>
              <a:rPr lang="en-US" dirty="0"/>
              <a:t>Reflect: Content Deepening Focus Question 2</a:t>
            </a:r>
          </a:p>
        </p:txBody>
      </p:sp>
      <p:sp>
        <p:nvSpPr>
          <p:cNvPr id="3" name="Content Placeholder 2"/>
          <p:cNvSpPr>
            <a:spLocks noGrp="1"/>
          </p:cNvSpPr>
          <p:nvPr>
            <p:ph idx="1"/>
          </p:nvPr>
        </p:nvSpPr>
        <p:spPr>
          <a:xfrm>
            <a:off x="609600" y="1600200"/>
            <a:ext cx="8077200" cy="4876800"/>
          </a:xfrm>
        </p:spPr>
        <p:txBody>
          <a:bodyPr/>
          <a:lstStyle/>
          <a:p>
            <a:pPr marL="0" indent="0">
              <a:buNone/>
            </a:pPr>
            <a:r>
              <a:rPr lang="en-US" sz="3200" dirty="0"/>
              <a:t>Where does the energy of a moving object come from?</a:t>
            </a:r>
          </a:p>
        </p:txBody>
      </p:sp>
    </p:spTree>
    <p:extLst>
      <p:ext uri="{BB962C8B-B14F-4D97-AF65-F5344CB8AC3E}">
        <p14:creationId xmlns:p14="http://schemas.microsoft.com/office/powerpoint/2010/main" val="323386798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381000" y="457200"/>
            <a:ext cx="8229600" cy="990600"/>
          </a:xfrm>
        </p:spPr>
        <p:txBody>
          <a:bodyPr>
            <a:noAutofit/>
          </a:bodyPr>
          <a:lstStyle/>
          <a:p>
            <a:pPr eaLnBrk="1" hangingPunct="1"/>
            <a:r>
              <a:rPr lang="en-US" dirty="0"/>
              <a:t>Review: Science Content Storyline</a:t>
            </a:r>
          </a:p>
        </p:txBody>
      </p:sp>
      <p:sp>
        <p:nvSpPr>
          <p:cNvPr id="9219" name="Rectangle 3"/>
          <p:cNvSpPr>
            <a:spLocks noGrp="1" noChangeArrowheads="1"/>
          </p:cNvSpPr>
          <p:nvPr>
            <p:ph type="body" idx="1"/>
          </p:nvPr>
        </p:nvSpPr>
        <p:spPr>
          <a:xfrm>
            <a:off x="457200" y="1371600"/>
            <a:ext cx="8229600" cy="4495800"/>
          </a:xfrm>
        </p:spPr>
        <p:txBody>
          <a:bodyPr/>
          <a:lstStyle/>
          <a:p>
            <a:pPr marL="0" indent="0" eaLnBrk="1" hangingPunct="1">
              <a:spcBef>
                <a:spcPct val="50000"/>
              </a:spcBef>
              <a:buNone/>
            </a:pPr>
            <a:r>
              <a:rPr lang="en-US" sz="3200" dirty="0"/>
              <a:t>In your notebooks, jot down … </a:t>
            </a:r>
          </a:p>
          <a:p>
            <a:pPr marL="1371600" indent="0" eaLnBrk="1" hangingPunct="1">
              <a:spcBef>
                <a:spcPct val="50000"/>
              </a:spcBef>
              <a:buNone/>
            </a:pPr>
            <a:r>
              <a:rPr lang="en-US" sz="3200" dirty="0"/>
              <a:t>things you remember from yesterday’s session,</a:t>
            </a:r>
          </a:p>
          <a:p>
            <a:pPr marL="1371600" indent="0" eaLnBrk="1" hangingPunct="1">
              <a:spcBef>
                <a:spcPct val="50000"/>
              </a:spcBef>
              <a:buNone/>
            </a:pPr>
            <a:r>
              <a:rPr lang="en-US" sz="3200" dirty="0"/>
              <a:t>ideas that seem important to you, and</a:t>
            </a:r>
          </a:p>
          <a:p>
            <a:pPr marL="1371600" indent="0" eaLnBrk="1" hangingPunct="1">
              <a:spcBef>
                <a:spcPct val="50000"/>
              </a:spcBef>
              <a:buNone/>
            </a:pPr>
            <a:r>
              <a:rPr lang="en-US" sz="3200" dirty="0"/>
              <a:t>question you have. </a:t>
            </a:r>
          </a:p>
          <a:p>
            <a:pPr marL="0" indent="0" eaLnBrk="1" hangingPunct="1">
              <a:spcBef>
                <a:spcPct val="50000"/>
              </a:spcBef>
              <a:buNone/>
            </a:pPr>
            <a:r>
              <a:rPr lang="en-US" sz="3200" dirty="0"/>
              <a:t>Be prepared to share one idea and question with the group.</a:t>
            </a:r>
          </a:p>
        </p:txBody>
      </p:sp>
      <p:sp>
        <p:nvSpPr>
          <p:cNvPr id="2" name="Rectangle 1"/>
          <p:cNvSpPr/>
          <p:nvPr/>
        </p:nvSpPr>
        <p:spPr>
          <a:xfrm>
            <a:off x="1143000" y="1981200"/>
            <a:ext cx="470001" cy="707886"/>
          </a:xfrm>
          <a:prstGeom prst="rect">
            <a:avLst/>
          </a:prstGeom>
          <a:noFill/>
        </p:spPr>
        <p:txBody>
          <a:bodyPr wrap="none" lIns="91440" tIns="45720" rIns="91440" bIns="45720">
            <a:spAutoFit/>
          </a:bodyPr>
          <a:lstStyle/>
          <a:p>
            <a:pPr algn="ctr"/>
            <a:r>
              <a:rPr lang="en-US" sz="4000" b="1"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rPr>
              <a:t>3</a:t>
            </a:r>
          </a:p>
        </p:txBody>
      </p:sp>
      <p:sp>
        <p:nvSpPr>
          <p:cNvPr id="6" name="Rectangle 5"/>
          <p:cNvSpPr/>
          <p:nvPr/>
        </p:nvSpPr>
        <p:spPr>
          <a:xfrm>
            <a:off x="1143000" y="3962400"/>
            <a:ext cx="470000" cy="707886"/>
          </a:xfrm>
          <a:prstGeom prst="rect">
            <a:avLst/>
          </a:prstGeom>
          <a:noFill/>
        </p:spPr>
        <p:txBody>
          <a:bodyPr wrap="none" lIns="91440" tIns="45720" rIns="91440" bIns="45720">
            <a:spAutoFit/>
          </a:bodyPr>
          <a:lstStyle/>
          <a:p>
            <a:pPr algn="ctr"/>
            <a:r>
              <a:rPr lang="en-US" sz="4000" b="1"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rPr>
              <a:t>1</a:t>
            </a:r>
          </a:p>
        </p:txBody>
      </p:sp>
      <p:sp>
        <p:nvSpPr>
          <p:cNvPr id="7" name="Rectangle 6"/>
          <p:cNvSpPr/>
          <p:nvPr/>
        </p:nvSpPr>
        <p:spPr>
          <a:xfrm>
            <a:off x="1143000" y="3200400"/>
            <a:ext cx="470000" cy="707886"/>
          </a:xfrm>
          <a:prstGeom prst="rect">
            <a:avLst/>
          </a:prstGeom>
          <a:noFill/>
        </p:spPr>
        <p:txBody>
          <a:bodyPr wrap="none" lIns="91440" tIns="45720" rIns="91440" bIns="45720">
            <a:spAutoFit/>
          </a:bodyPr>
          <a:lstStyle/>
          <a:p>
            <a:pPr algn="ctr"/>
            <a:r>
              <a:rPr lang="en-US" sz="4000" b="1"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rPr>
              <a:t>2</a:t>
            </a:r>
          </a:p>
        </p:txBody>
      </p:sp>
    </p:spTree>
    <p:extLst>
      <p:ext uri="{BB962C8B-B14F-4D97-AF65-F5344CB8AC3E}">
        <p14:creationId xmlns:p14="http://schemas.microsoft.com/office/powerpoint/2010/main" val="3921580265"/>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381000"/>
            <a:ext cx="8077200" cy="990600"/>
          </a:xfrm>
        </p:spPr>
        <p:txBody>
          <a:bodyPr/>
          <a:lstStyle/>
          <a:p>
            <a:pPr marL="685800"/>
            <a:r>
              <a:rPr lang="en-US" dirty="0"/>
              <a:t>Key Science Ideas</a:t>
            </a:r>
          </a:p>
        </p:txBody>
      </p:sp>
      <p:sp>
        <p:nvSpPr>
          <p:cNvPr id="3" name="Content Placeholder 2"/>
          <p:cNvSpPr>
            <a:spLocks noGrp="1"/>
          </p:cNvSpPr>
          <p:nvPr>
            <p:ph idx="1"/>
          </p:nvPr>
        </p:nvSpPr>
        <p:spPr>
          <a:xfrm>
            <a:off x="609600" y="1447800"/>
            <a:ext cx="8077200" cy="5029200"/>
          </a:xfrm>
        </p:spPr>
        <p:txBody>
          <a:bodyPr/>
          <a:lstStyle/>
          <a:p>
            <a:pPr marL="365760" lvl="1" indent="-365760">
              <a:spcBef>
                <a:spcPts val="600"/>
              </a:spcBef>
            </a:pPr>
            <a:r>
              <a:rPr lang="en-US" sz="2800" dirty="0"/>
              <a:t>The energy of a moving object can come from (1) an energy transfer or (2) an energy transformation (costume change).</a:t>
            </a:r>
          </a:p>
          <a:p>
            <a:pPr marL="365760" lvl="1" indent="-365760">
              <a:spcBef>
                <a:spcPts val="600"/>
              </a:spcBef>
            </a:pPr>
            <a:r>
              <a:rPr lang="en-US" sz="2800" dirty="0"/>
              <a:t>Energy can change, or transform, from one form to another (e.g., potential energy to kinetic energy).</a:t>
            </a:r>
          </a:p>
          <a:p>
            <a:pPr marL="365760" lvl="1" indent="-365760">
              <a:spcBef>
                <a:spcPts val="600"/>
              </a:spcBef>
            </a:pPr>
            <a:r>
              <a:rPr lang="en-US" sz="2800" dirty="0"/>
              <a:t>Potential energy can’t be detected using our senses.</a:t>
            </a:r>
          </a:p>
          <a:p>
            <a:pPr marL="365760" lvl="1" indent="-365760">
              <a:spcBef>
                <a:spcPts val="600"/>
              </a:spcBef>
            </a:pPr>
            <a:r>
              <a:rPr lang="en-US" sz="2800" dirty="0"/>
              <a:t>To have potential energy, an object must be above or off the ground. It must have the potential to move from a higher place to a lower place.</a:t>
            </a:r>
          </a:p>
          <a:p>
            <a:pPr marL="365760" lvl="1" indent="-365760">
              <a:spcBef>
                <a:spcPts val="600"/>
              </a:spcBef>
            </a:pPr>
            <a:r>
              <a:rPr lang="en-US" sz="2800" dirty="0"/>
              <a:t>The higher an object is off the ground, the more potential energy it has.</a:t>
            </a:r>
          </a:p>
        </p:txBody>
      </p:sp>
      <p:pic>
        <p:nvPicPr>
          <p:cNvPr id="4" name="Picture 3"/>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609600" y="609600"/>
            <a:ext cx="685800" cy="685800"/>
          </a:xfrm>
          <a:prstGeom prst="rect">
            <a:avLst/>
          </a:prstGeom>
        </p:spPr>
      </p:pic>
    </p:spTree>
    <p:extLst>
      <p:ext uri="{BB962C8B-B14F-4D97-AF65-F5344CB8AC3E}">
        <p14:creationId xmlns:p14="http://schemas.microsoft.com/office/powerpoint/2010/main" val="42179377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a:xfrm>
            <a:off x="457200" y="457200"/>
            <a:ext cx="8229600" cy="1143000"/>
          </a:xfrm>
        </p:spPr>
        <p:txBody>
          <a:bodyPr/>
          <a:lstStyle/>
          <a:p>
            <a:pPr eaLnBrk="1" hangingPunct="1"/>
            <a:r>
              <a:rPr lang="en-US" dirty="0"/>
              <a:t>Lesson Analysis: Focus Question 2 </a:t>
            </a:r>
          </a:p>
        </p:txBody>
      </p:sp>
      <p:sp>
        <p:nvSpPr>
          <p:cNvPr id="30723" name="Rectangle 3"/>
          <p:cNvSpPr>
            <a:spLocks noGrp="1" noChangeArrowheads="1"/>
          </p:cNvSpPr>
          <p:nvPr>
            <p:ph type="body" idx="1"/>
          </p:nvPr>
        </p:nvSpPr>
        <p:spPr>
          <a:xfrm>
            <a:off x="457200" y="1524000"/>
            <a:ext cx="8229600" cy="4876800"/>
          </a:xfrm>
        </p:spPr>
        <p:txBody>
          <a:bodyPr/>
          <a:lstStyle/>
          <a:p>
            <a:pPr marL="0" indent="0" eaLnBrk="1" hangingPunct="1">
              <a:spcBef>
                <a:spcPct val="50000"/>
              </a:spcBef>
              <a:buNone/>
            </a:pPr>
            <a:r>
              <a:rPr lang="en-US" sz="3200" dirty="0"/>
              <a:t>How can selecting appropriate science activities help students develop a coherent science content storyline?</a:t>
            </a:r>
          </a:p>
        </p:txBody>
      </p:sp>
    </p:spTree>
    <p:extLst>
      <p:ext uri="{BB962C8B-B14F-4D97-AF65-F5344CB8AC3E}">
        <p14:creationId xmlns:p14="http://schemas.microsoft.com/office/powerpoint/2010/main" val="113518864"/>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xfrm>
            <a:off x="457200" y="457200"/>
            <a:ext cx="8001000" cy="1143000"/>
          </a:xfrm>
        </p:spPr>
        <p:txBody>
          <a:bodyPr>
            <a:normAutofit/>
          </a:bodyPr>
          <a:lstStyle/>
          <a:p>
            <a:pPr eaLnBrk="1" hangingPunct="1"/>
            <a:r>
              <a:rPr lang="en-US" dirty="0"/>
              <a:t>Strategy C: Purpose and Key Features</a:t>
            </a:r>
          </a:p>
        </p:txBody>
      </p:sp>
      <p:sp>
        <p:nvSpPr>
          <p:cNvPr id="9219" name="Rectangle 3"/>
          <p:cNvSpPr>
            <a:spLocks noGrp="1" noChangeArrowheads="1"/>
          </p:cNvSpPr>
          <p:nvPr>
            <p:ph type="body" idx="1"/>
          </p:nvPr>
        </p:nvSpPr>
        <p:spPr>
          <a:xfrm>
            <a:off x="533400" y="1600200"/>
            <a:ext cx="8229600" cy="3200400"/>
          </a:xfrm>
        </p:spPr>
        <p:txBody>
          <a:bodyPr/>
          <a:lstStyle/>
          <a:p>
            <a:pPr marL="0" indent="0" eaLnBrk="1" hangingPunct="1">
              <a:lnSpc>
                <a:spcPct val="90000"/>
              </a:lnSpc>
              <a:buNone/>
              <a:defRPr/>
            </a:pPr>
            <a:r>
              <a:rPr lang="en-US" sz="3200" dirty="0"/>
              <a:t>According to the strategies booklet, what are the purpose and key features of strategy C: Select activities that are matched to the learning goal?</a:t>
            </a:r>
          </a:p>
          <a:p>
            <a:pPr eaLnBrk="1" hangingPunct="1">
              <a:lnSpc>
                <a:spcPct val="90000"/>
              </a:lnSpc>
              <a:defRPr/>
            </a:pPr>
            <a:endParaRPr lang="en-US" sz="3200" dirty="0"/>
          </a:p>
          <a:p>
            <a:pPr marL="0" indent="0" eaLnBrk="1" hangingPunct="1">
              <a:lnSpc>
                <a:spcPct val="90000"/>
              </a:lnSpc>
              <a:buNone/>
              <a:defRPr/>
            </a:pPr>
            <a:endParaRPr lang="en-US" sz="3200" dirty="0"/>
          </a:p>
        </p:txBody>
      </p:sp>
    </p:spTree>
    <p:extLst>
      <p:ext uri="{BB962C8B-B14F-4D97-AF65-F5344CB8AC3E}">
        <p14:creationId xmlns:p14="http://schemas.microsoft.com/office/powerpoint/2010/main" val="1408359532"/>
      </p:ext>
    </p:extLst>
  </p:cSld>
  <p:clrMapOvr>
    <a:masterClrMapping/>
  </p:clrMapOvr>
  <p:transition/>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a:xfrm>
            <a:off x="609600" y="381000"/>
            <a:ext cx="8077200" cy="1066800"/>
          </a:xfrm>
        </p:spPr>
        <p:txBody>
          <a:bodyPr>
            <a:noAutofit/>
          </a:bodyPr>
          <a:lstStyle/>
          <a:p>
            <a:pPr eaLnBrk="1" hangingPunct="1"/>
            <a:r>
              <a:rPr lang="en-US" dirty="0"/>
              <a:t>Lesson Analysis Question</a:t>
            </a:r>
          </a:p>
        </p:txBody>
      </p:sp>
      <p:sp>
        <p:nvSpPr>
          <p:cNvPr id="10243" name="Rectangle 3"/>
          <p:cNvSpPr>
            <a:spLocks noGrp="1" noChangeArrowheads="1"/>
          </p:cNvSpPr>
          <p:nvPr>
            <p:ph type="body" idx="1"/>
          </p:nvPr>
        </p:nvSpPr>
        <p:spPr>
          <a:xfrm>
            <a:off x="609600" y="1447800"/>
            <a:ext cx="8229600" cy="5105400"/>
          </a:xfrm>
        </p:spPr>
        <p:txBody>
          <a:bodyPr/>
          <a:lstStyle/>
          <a:p>
            <a:pPr marL="0" indent="0" eaLnBrk="1" hangingPunct="1">
              <a:buNone/>
              <a:defRPr/>
            </a:pPr>
            <a:r>
              <a:rPr lang="en-US" sz="3200" b="1" dirty="0"/>
              <a:t>Main Learning goal</a:t>
            </a:r>
            <a:r>
              <a:rPr lang="en-US" sz="3200" dirty="0"/>
              <a:t>: Energy can transform or change from potential energy to kinetic energy.</a:t>
            </a:r>
          </a:p>
          <a:p>
            <a:pPr marL="0" indent="0" eaLnBrk="1" hangingPunct="1">
              <a:spcBef>
                <a:spcPts val="1200"/>
              </a:spcBef>
              <a:buNone/>
              <a:defRPr/>
            </a:pPr>
            <a:r>
              <a:rPr lang="en-US" sz="3200" b="1" dirty="0"/>
              <a:t>Focus question: </a:t>
            </a:r>
            <a:r>
              <a:rPr lang="en-US" sz="3200" dirty="0"/>
              <a:t>Where does the energy of a moving object come from?</a:t>
            </a:r>
          </a:p>
          <a:p>
            <a:pPr marL="0" indent="0" eaLnBrk="1" hangingPunct="1">
              <a:spcBef>
                <a:spcPts val="1200"/>
              </a:spcBef>
              <a:buNone/>
              <a:defRPr/>
            </a:pPr>
            <a:r>
              <a:rPr lang="en-US" sz="3200" b="1" dirty="0">
                <a:solidFill>
                  <a:srgbClr val="FF0000"/>
                </a:solidFill>
              </a:rPr>
              <a:t>Analysis question:</a:t>
            </a:r>
            <a:r>
              <a:rPr lang="en-US" sz="3200" i="1" dirty="0">
                <a:solidFill>
                  <a:srgbClr val="FF0000"/>
                </a:solidFill>
              </a:rPr>
              <a:t> </a:t>
            </a:r>
            <a:r>
              <a:rPr lang="en-US" sz="3200" dirty="0"/>
              <a:t>Are the activities well matched to the main learning goal? </a:t>
            </a:r>
          </a:p>
          <a:p>
            <a:pPr marL="365760" indent="0" eaLnBrk="1" hangingPunct="1">
              <a:buNone/>
              <a:defRPr/>
            </a:pPr>
            <a:endParaRPr lang="en-US" sz="2700" b="1" i="1" dirty="0"/>
          </a:p>
          <a:p>
            <a:pPr marL="365760" indent="0" eaLnBrk="1" hangingPunct="1">
              <a:buNone/>
              <a:defRPr/>
            </a:pPr>
            <a:endParaRPr lang="en-US" sz="2700" i="1" dirty="0"/>
          </a:p>
          <a:p>
            <a:pPr marL="365760" indent="0" eaLnBrk="1" hangingPunct="1">
              <a:buNone/>
              <a:defRPr/>
            </a:pPr>
            <a:endParaRPr lang="en-US" sz="2700" i="1" dirty="0"/>
          </a:p>
          <a:p>
            <a:pPr marL="0" indent="0">
              <a:buFontTx/>
              <a:buNone/>
              <a:defRPr/>
            </a:pPr>
            <a:r>
              <a:rPr lang="en-US" sz="2700" dirty="0"/>
              <a:t> </a:t>
            </a:r>
          </a:p>
        </p:txBody>
      </p:sp>
    </p:spTree>
    <p:extLst>
      <p:ext uri="{BB962C8B-B14F-4D97-AF65-F5344CB8AC3E}">
        <p14:creationId xmlns:p14="http://schemas.microsoft.com/office/powerpoint/2010/main" val="36252100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24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024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024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7" name="Rectangle 3"/>
          <p:cNvSpPr>
            <a:spLocks noGrp="1" noChangeArrowheads="1"/>
          </p:cNvSpPr>
          <p:nvPr>
            <p:ph type="body" idx="1"/>
          </p:nvPr>
        </p:nvSpPr>
        <p:spPr>
          <a:xfrm>
            <a:off x="685800" y="1447800"/>
            <a:ext cx="8153400" cy="5192358"/>
          </a:xfrm>
        </p:spPr>
        <p:txBody>
          <a:bodyPr/>
          <a:lstStyle/>
          <a:p>
            <a:pPr marL="0" indent="0" eaLnBrk="1" hangingPunct="1">
              <a:lnSpc>
                <a:spcPct val="80000"/>
              </a:lnSpc>
              <a:buNone/>
              <a:defRPr/>
            </a:pPr>
            <a:endParaRPr lang="en-US" sz="1000" dirty="0"/>
          </a:p>
          <a:p>
            <a:pPr marL="365760" indent="-365760" eaLnBrk="1" hangingPunct="1">
              <a:lnSpc>
                <a:spcPct val="80000"/>
              </a:lnSpc>
              <a:spcBef>
                <a:spcPts val="0"/>
              </a:spcBef>
              <a:buFont typeface="+mj-lt"/>
              <a:buAutoNum type="arabicPeriod"/>
              <a:defRPr/>
            </a:pPr>
            <a:r>
              <a:rPr lang="en-US" sz="3200" dirty="0"/>
              <a:t>Locate Analysis Guide C in your program binders (handout 6.4) and read the main learning goal at the top of page 1.</a:t>
            </a:r>
          </a:p>
          <a:p>
            <a:pPr marL="365760" indent="-365760" eaLnBrk="1" hangingPunct="1">
              <a:lnSpc>
                <a:spcPct val="80000"/>
              </a:lnSpc>
              <a:spcBef>
                <a:spcPts val="1200"/>
              </a:spcBef>
              <a:buFont typeface="+mj-lt"/>
              <a:buAutoNum type="arabicPeriod"/>
              <a:defRPr/>
            </a:pPr>
            <a:r>
              <a:rPr lang="en-US" sz="3200" dirty="0"/>
              <a:t>For this analysis, we’ll watch three video clips from the same Energy Transfer lesson.</a:t>
            </a:r>
          </a:p>
          <a:p>
            <a:pPr marL="365760" lvl="1" indent="-365760" eaLnBrk="1" hangingPunct="1">
              <a:lnSpc>
                <a:spcPct val="80000"/>
              </a:lnSpc>
              <a:spcBef>
                <a:spcPts val="1200"/>
              </a:spcBef>
              <a:buFont typeface="+mj-lt"/>
              <a:buAutoNum type="arabicPeriod" startAt="3"/>
              <a:defRPr/>
            </a:pPr>
            <a:r>
              <a:rPr lang="en-US" sz="3200" b="1" dirty="0"/>
              <a:t>Before each clip: </a:t>
            </a:r>
            <a:r>
              <a:rPr lang="en-US" sz="3200" dirty="0"/>
              <a:t>Read the lesson context at the top of the video transcript.</a:t>
            </a:r>
          </a:p>
          <a:p>
            <a:pPr marL="365760" lvl="1" indent="-365760" eaLnBrk="1" hangingPunct="1">
              <a:lnSpc>
                <a:spcPct val="80000"/>
              </a:lnSpc>
              <a:spcBef>
                <a:spcPts val="1200"/>
              </a:spcBef>
              <a:buFont typeface="+mj-lt"/>
              <a:buAutoNum type="arabicPeriod" startAt="4"/>
              <a:defRPr/>
            </a:pPr>
            <a:r>
              <a:rPr lang="en-US" sz="3200" b="1" dirty="0"/>
              <a:t>After each clip: </a:t>
            </a:r>
            <a:r>
              <a:rPr lang="en-US" sz="3200" dirty="0"/>
              <a:t>Complete part 1 of Analysis Guide C.</a:t>
            </a:r>
          </a:p>
        </p:txBody>
      </p:sp>
      <p:sp>
        <p:nvSpPr>
          <p:cNvPr id="5" name="Rectangle 2"/>
          <p:cNvSpPr>
            <a:spLocks noGrp="1" noChangeArrowheads="1"/>
          </p:cNvSpPr>
          <p:nvPr>
            <p:ph type="title"/>
          </p:nvPr>
        </p:nvSpPr>
        <p:spPr>
          <a:xfrm>
            <a:off x="685800" y="457200"/>
            <a:ext cx="8229600" cy="914400"/>
          </a:xfrm>
        </p:spPr>
        <p:txBody>
          <a:bodyPr>
            <a:noAutofit/>
          </a:bodyPr>
          <a:lstStyle/>
          <a:p>
            <a:pPr eaLnBrk="1" hangingPunct="1"/>
            <a:r>
              <a:rPr lang="en-US" dirty="0"/>
              <a:t>Lesson Analysis: Strategy C</a:t>
            </a:r>
          </a:p>
        </p:txBody>
      </p:sp>
      <p:sp>
        <p:nvSpPr>
          <p:cNvPr id="6" name="TextBox 5"/>
          <p:cNvSpPr txBox="1"/>
          <p:nvPr/>
        </p:nvSpPr>
        <p:spPr>
          <a:xfrm>
            <a:off x="4191000" y="5793028"/>
            <a:ext cx="4724400" cy="923330"/>
          </a:xfrm>
          <a:prstGeom prst="rect">
            <a:avLst/>
          </a:prstGeom>
          <a:noFill/>
        </p:spPr>
        <p:txBody>
          <a:bodyPr wrap="square" rtlCol="0">
            <a:spAutoFit/>
          </a:bodyPr>
          <a:lstStyle/>
          <a:p>
            <a:r>
              <a:rPr lang="en-US" dirty="0">
                <a:solidFill>
                  <a:srgbClr val="0070C0"/>
                </a:solidFill>
                <a:latin typeface="Calibri" pitchFamily="34" charset="0"/>
              </a:rPr>
              <a:t>Links to video clips: </a:t>
            </a:r>
            <a:r>
              <a:rPr lang="en-US" dirty="0">
                <a:solidFill>
                  <a:srgbClr val="0070C0"/>
                </a:solidFill>
                <a:latin typeface="Calibri" pitchFamily="34" charset="0"/>
                <a:hlinkClick r:id="rId3"/>
              </a:rPr>
              <a:t>6.5_stella_et_knight_L4_c1</a:t>
            </a:r>
            <a:r>
              <a:rPr lang="en-US" dirty="0">
                <a:solidFill>
                  <a:srgbClr val="0070C0"/>
                </a:solidFill>
                <a:latin typeface="Calibri" pitchFamily="34" charset="0"/>
              </a:rPr>
              <a:t>;  </a:t>
            </a:r>
          </a:p>
          <a:p>
            <a:r>
              <a:rPr lang="en-US" dirty="0">
                <a:solidFill>
                  <a:srgbClr val="0070C0"/>
                </a:solidFill>
                <a:latin typeface="Calibri" pitchFamily="34" charset="0"/>
              </a:rPr>
              <a:t>		</a:t>
            </a:r>
            <a:r>
              <a:rPr lang="en-US" dirty="0">
                <a:solidFill>
                  <a:srgbClr val="0070C0"/>
                </a:solidFill>
                <a:latin typeface="Calibri" pitchFamily="34" charset="0"/>
                <a:hlinkClick r:id="rId4"/>
              </a:rPr>
              <a:t>6.6_stella_et_knight_L4_c2</a:t>
            </a:r>
            <a:r>
              <a:rPr lang="en-US" dirty="0">
                <a:solidFill>
                  <a:srgbClr val="0070C0"/>
                </a:solidFill>
                <a:latin typeface="Calibri" pitchFamily="34" charset="0"/>
              </a:rPr>
              <a:t>; </a:t>
            </a:r>
          </a:p>
          <a:p>
            <a:r>
              <a:rPr lang="en-US" dirty="0">
                <a:solidFill>
                  <a:srgbClr val="0070C0"/>
                </a:solidFill>
                <a:latin typeface="Calibri" pitchFamily="34" charset="0"/>
              </a:rPr>
              <a:t>		</a:t>
            </a:r>
            <a:r>
              <a:rPr lang="en-US" dirty="0">
                <a:solidFill>
                  <a:srgbClr val="0070C0"/>
                </a:solidFill>
                <a:latin typeface="Calibri" pitchFamily="34" charset="0"/>
                <a:hlinkClick r:id="rId5"/>
              </a:rPr>
              <a:t>6.7_stella_et_knight_L4_c3 </a:t>
            </a:r>
            <a:endParaRPr lang="en-US" dirty="0">
              <a:solidFill>
                <a:srgbClr val="0070C0"/>
              </a:solidFill>
              <a:latin typeface="Calibri" pitchFamily="34" charset="0"/>
            </a:endParaRPr>
          </a:p>
        </p:txBody>
      </p:sp>
    </p:spTree>
    <p:extLst>
      <p:ext uri="{BB962C8B-B14F-4D97-AF65-F5344CB8AC3E}">
        <p14:creationId xmlns:p14="http://schemas.microsoft.com/office/powerpoint/2010/main" val="34687292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6387">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6387">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6387">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6387">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990600"/>
          </a:xfrm>
        </p:spPr>
        <p:txBody>
          <a:bodyPr>
            <a:normAutofit/>
          </a:bodyPr>
          <a:lstStyle/>
          <a:p>
            <a:r>
              <a:rPr lang="en-US" dirty="0"/>
              <a:t>Lesson Analysis: Strategy C</a:t>
            </a:r>
          </a:p>
        </p:txBody>
      </p:sp>
      <p:sp>
        <p:nvSpPr>
          <p:cNvPr id="3" name="Content Placeholder 2"/>
          <p:cNvSpPr>
            <a:spLocks noGrp="1"/>
          </p:cNvSpPr>
          <p:nvPr>
            <p:ph idx="1"/>
          </p:nvPr>
        </p:nvSpPr>
        <p:spPr>
          <a:xfrm>
            <a:off x="457200" y="1371600"/>
            <a:ext cx="8229600" cy="4876800"/>
          </a:xfrm>
        </p:spPr>
        <p:txBody>
          <a:bodyPr/>
          <a:lstStyle/>
          <a:p>
            <a:pPr marL="0" indent="0">
              <a:buNone/>
            </a:pPr>
            <a:r>
              <a:rPr lang="en-US" sz="3200" dirty="0"/>
              <a:t>Discuss these questions with a partner:</a:t>
            </a:r>
          </a:p>
          <a:p>
            <a:pPr marL="685800" indent="-457200">
              <a:buFont typeface="+mj-lt"/>
              <a:buAutoNum type="arabicPeriod"/>
            </a:pPr>
            <a:r>
              <a:rPr lang="en-US" sz="3200" dirty="0"/>
              <a:t>Were the activities well matched to the learning goal? Provide evidence to support your response.</a:t>
            </a:r>
          </a:p>
          <a:p>
            <a:pPr marL="685800" indent="-457200">
              <a:buFont typeface="+mj-lt"/>
              <a:buAutoNum type="arabicPeriod"/>
            </a:pPr>
            <a:r>
              <a:rPr lang="en-US" sz="3200" dirty="0"/>
              <a:t>Suggest ways to improve the match between the activities and the main learning goal (part 2, Analysis Guide C). </a:t>
            </a:r>
          </a:p>
          <a:p>
            <a:pPr marL="0" indent="0">
              <a:spcBef>
                <a:spcPts val="1200"/>
              </a:spcBef>
              <a:buNone/>
            </a:pPr>
            <a:r>
              <a:rPr lang="en-US" sz="3200" dirty="0"/>
              <a:t>Be prepared to share your ideas in a group discussion.</a:t>
            </a:r>
          </a:p>
        </p:txBody>
      </p:sp>
    </p:spTree>
    <p:extLst>
      <p:ext uri="{BB962C8B-B14F-4D97-AF65-F5344CB8AC3E}">
        <p14:creationId xmlns:p14="http://schemas.microsoft.com/office/powerpoint/2010/main" val="1982397429"/>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Title 1"/>
          <p:cNvSpPr>
            <a:spLocks noGrp="1"/>
          </p:cNvSpPr>
          <p:nvPr>
            <p:ph type="title"/>
          </p:nvPr>
        </p:nvSpPr>
        <p:spPr>
          <a:xfrm>
            <a:off x="533400" y="304800"/>
            <a:ext cx="8343900" cy="1143000"/>
          </a:xfrm>
        </p:spPr>
        <p:txBody>
          <a:bodyPr/>
          <a:lstStyle/>
          <a:p>
            <a:r>
              <a:rPr lang="en-US" dirty="0"/>
              <a:t>Practice: Strategy C</a:t>
            </a:r>
          </a:p>
        </p:txBody>
      </p:sp>
      <p:sp>
        <p:nvSpPr>
          <p:cNvPr id="3" name="Content Placeholder 2"/>
          <p:cNvSpPr>
            <a:spLocks noGrp="1"/>
          </p:cNvSpPr>
          <p:nvPr>
            <p:ph idx="1"/>
          </p:nvPr>
        </p:nvSpPr>
        <p:spPr>
          <a:xfrm>
            <a:off x="533400" y="1371600"/>
            <a:ext cx="8382000" cy="5181600"/>
          </a:xfrm>
        </p:spPr>
        <p:txBody>
          <a:bodyPr/>
          <a:lstStyle/>
          <a:p>
            <a:pPr marL="0" lvl="1" indent="0" eaLnBrk="1" hangingPunct="1">
              <a:lnSpc>
                <a:spcPct val="80000"/>
              </a:lnSpc>
              <a:buNone/>
              <a:defRPr/>
            </a:pPr>
            <a:r>
              <a:rPr lang="en-US" sz="2900" b="1" dirty="0"/>
              <a:t>Main learning goal: </a:t>
            </a:r>
            <a:r>
              <a:rPr lang="en-US" sz="2900" dirty="0"/>
              <a:t>Energy can be transformed.</a:t>
            </a:r>
            <a:endParaRPr lang="en-US" sz="2900" b="1" dirty="0">
              <a:solidFill>
                <a:srgbClr val="0070C0"/>
              </a:solidFill>
            </a:endParaRPr>
          </a:p>
          <a:p>
            <a:pPr marL="0" lvl="1" indent="0" eaLnBrk="1" hangingPunct="1">
              <a:lnSpc>
                <a:spcPct val="80000"/>
              </a:lnSpc>
              <a:spcBef>
                <a:spcPts val="1800"/>
              </a:spcBef>
              <a:buNone/>
              <a:defRPr/>
            </a:pPr>
            <a:r>
              <a:rPr lang="en-US" sz="2900" b="1" dirty="0"/>
              <a:t>Activities:</a:t>
            </a:r>
          </a:p>
          <a:p>
            <a:pPr marL="731520" lvl="1" indent="-365760" eaLnBrk="1" hangingPunct="1">
              <a:lnSpc>
                <a:spcPct val="80000"/>
              </a:lnSpc>
              <a:spcBef>
                <a:spcPts val="300"/>
              </a:spcBef>
              <a:buFont typeface="+mj-lt"/>
              <a:buAutoNum type="arabicPeriod"/>
              <a:defRPr/>
            </a:pPr>
            <a:r>
              <a:rPr lang="en-US" sz="2900" dirty="0"/>
              <a:t>Students construct a roller-coaster track out of paper-towel tubes.</a:t>
            </a:r>
          </a:p>
          <a:p>
            <a:pPr marL="731520" lvl="1" indent="-365760" eaLnBrk="1" hangingPunct="1">
              <a:lnSpc>
                <a:spcPct val="80000"/>
              </a:lnSpc>
              <a:spcBef>
                <a:spcPts val="1200"/>
              </a:spcBef>
              <a:buFont typeface="+mj-lt"/>
              <a:buAutoNum type="arabicPeriod"/>
              <a:defRPr/>
            </a:pPr>
            <a:r>
              <a:rPr lang="en-US" sz="2900" dirty="0"/>
              <a:t>Students push a weighted cart into a stationary weighted cart and look for evidence of energy transfer or transformation.</a:t>
            </a:r>
          </a:p>
          <a:p>
            <a:pPr marL="0" lvl="1" indent="0" eaLnBrk="1" hangingPunct="1">
              <a:lnSpc>
                <a:spcPct val="80000"/>
              </a:lnSpc>
              <a:spcBef>
                <a:spcPts val="1800"/>
              </a:spcBef>
              <a:buNone/>
              <a:defRPr/>
            </a:pPr>
            <a:r>
              <a:rPr lang="en-US" sz="2900" b="1" dirty="0"/>
              <a:t>Ask these questions for each activity: </a:t>
            </a:r>
          </a:p>
          <a:p>
            <a:pPr marL="731520" lvl="1" indent="-274320" eaLnBrk="1" hangingPunct="1">
              <a:lnSpc>
                <a:spcPct val="80000"/>
              </a:lnSpc>
              <a:defRPr/>
            </a:pPr>
            <a:r>
              <a:rPr lang="en-US" sz="2900" dirty="0"/>
              <a:t>How well is the activity matched to the main learning goal (closely, partially, weakly, not at all)?</a:t>
            </a:r>
          </a:p>
          <a:p>
            <a:pPr marL="731520" lvl="1" indent="-274320" eaLnBrk="1" hangingPunct="1">
              <a:lnSpc>
                <a:spcPct val="80000"/>
              </a:lnSpc>
              <a:defRPr/>
            </a:pPr>
            <a:r>
              <a:rPr lang="en-US" sz="2900" dirty="0"/>
              <a:t>How might the activity be changed to better match the main learning goal? </a:t>
            </a:r>
            <a:endParaRPr lang="en-US" sz="2900" b="1" i="1" dirty="0">
              <a:solidFill>
                <a:srgbClr val="0070C0"/>
              </a:solidFill>
            </a:endParaRPr>
          </a:p>
          <a:p>
            <a:pPr marL="0" lvl="1" indent="0" eaLnBrk="1" hangingPunct="1">
              <a:lnSpc>
                <a:spcPct val="80000"/>
              </a:lnSpc>
              <a:buNone/>
              <a:defRPr/>
            </a:pPr>
            <a:endParaRPr lang="en-US" sz="2800" b="1" i="1" dirty="0">
              <a:solidFill>
                <a:srgbClr val="0070C0"/>
              </a:solidFill>
            </a:endParaRPr>
          </a:p>
          <a:p>
            <a:pPr marL="514350" lvl="1" indent="-514350" eaLnBrk="1" hangingPunct="1">
              <a:lnSpc>
                <a:spcPct val="80000"/>
              </a:lnSpc>
              <a:buAutoNum type="arabicPeriod"/>
              <a:defRPr/>
            </a:pPr>
            <a:endParaRPr lang="en-US" sz="2800" b="1" i="1" dirty="0">
              <a:solidFill>
                <a:srgbClr val="0070C0"/>
              </a:solidFill>
            </a:endParaRPr>
          </a:p>
          <a:p>
            <a:pPr marL="514350" lvl="1" indent="-514350" eaLnBrk="1" hangingPunct="1">
              <a:lnSpc>
                <a:spcPct val="80000"/>
              </a:lnSpc>
              <a:buAutoNum type="arabicPeriod"/>
              <a:defRPr/>
            </a:pPr>
            <a:endParaRPr lang="en-US" sz="2800" b="1" i="1" dirty="0">
              <a:solidFill>
                <a:srgbClr val="0070C0"/>
              </a:solidFill>
            </a:endParaRPr>
          </a:p>
          <a:p>
            <a:pPr eaLnBrk="1" hangingPunct="1">
              <a:lnSpc>
                <a:spcPct val="80000"/>
              </a:lnSpc>
              <a:defRPr/>
            </a:pPr>
            <a:endParaRPr lang="en-US" sz="3200" dirty="0"/>
          </a:p>
          <a:p>
            <a:pPr eaLnBrk="1" hangingPunct="1">
              <a:lnSpc>
                <a:spcPct val="80000"/>
              </a:lnSpc>
              <a:defRPr/>
            </a:pPr>
            <a:endParaRPr lang="en-US" sz="3200" dirty="0"/>
          </a:p>
          <a:p>
            <a:pPr eaLnBrk="1" hangingPunct="1">
              <a:lnSpc>
                <a:spcPct val="80000"/>
              </a:lnSpc>
              <a:defRPr/>
            </a:pPr>
            <a:endParaRPr lang="en-US" sz="3200" dirty="0"/>
          </a:p>
          <a:p>
            <a:pPr eaLnBrk="1" hangingPunct="1">
              <a:lnSpc>
                <a:spcPct val="80000"/>
              </a:lnSpc>
              <a:defRPr/>
            </a:pPr>
            <a:endParaRPr lang="en-US" sz="3200" dirty="0"/>
          </a:p>
        </p:txBody>
      </p:sp>
    </p:spTree>
    <p:extLst>
      <p:ext uri="{BB962C8B-B14F-4D97-AF65-F5344CB8AC3E}">
        <p14:creationId xmlns:p14="http://schemas.microsoft.com/office/powerpoint/2010/main" val="22562281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a:xfrm>
            <a:off x="533400" y="381000"/>
            <a:ext cx="8153400" cy="1143000"/>
          </a:xfrm>
        </p:spPr>
        <p:txBody>
          <a:bodyPr/>
          <a:lstStyle/>
          <a:p>
            <a:pPr eaLnBrk="1" hangingPunct="1"/>
            <a:r>
              <a:rPr lang="en-US" dirty="0"/>
              <a:t>Today’s Focus Questions</a:t>
            </a:r>
          </a:p>
        </p:txBody>
      </p:sp>
      <p:sp>
        <p:nvSpPr>
          <p:cNvPr id="30723" name="Rectangle 3"/>
          <p:cNvSpPr>
            <a:spLocks noGrp="1" noChangeArrowheads="1"/>
          </p:cNvSpPr>
          <p:nvPr>
            <p:ph type="body" idx="1"/>
          </p:nvPr>
        </p:nvSpPr>
        <p:spPr>
          <a:xfrm>
            <a:off x="533400" y="1524000"/>
            <a:ext cx="8305800" cy="4953000"/>
          </a:xfrm>
        </p:spPr>
        <p:txBody>
          <a:bodyPr/>
          <a:lstStyle/>
          <a:p>
            <a:pPr marL="365760" indent="-365760" eaLnBrk="1" hangingPunct="1">
              <a:spcBef>
                <a:spcPts val="1200"/>
              </a:spcBef>
              <a:buFont typeface="+mj-lt"/>
              <a:buAutoNum type="arabicPeriod"/>
            </a:pPr>
            <a:r>
              <a:rPr lang="en-US" sz="3200" dirty="0"/>
              <a:t>How can we begin and end a lesson to help students develop a coherent science content storyline?</a:t>
            </a:r>
          </a:p>
          <a:p>
            <a:pPr marL="365760" indent="-365760" eaLnBrk="1" hangingPunct="1">
              <a:spcBef>
                <a:spcPts val="1200"/>
              </a:spcBef>
              <a:buFont typeface="+mj-lt"/>
              <a:buAutoNum type="arabicPeriod"/>
            </a:pPr>
            <a:r>
              <a:rPr lang="en-US" sz="3200" dirty="0"/>
              <a:t>How can selecting appropriate science activities help students develop a coherent science content storyline?</a:t>
            </a:r>
          </a:p>
          <a:p>
            <a:pPr marL="365760" indent="-365760" eaLnBrk="1" hangingPunct="1">
              <a:spcBef>
                <a:spcPts val="1200"/>
              </a:spcBef>
              <a:buFont typeface="+mj-lt"/>
              <a:buAutoNum type="arabicPeriod"/>
            </a:pPr>
            <a:r>
              <a:rPr lang="en-US" sz="3200" dirty="0"/>
              <a:t>What happens to energy when objects collide?</a:t>
            </a:r>
          </a:p>
          <a:p>
            <a:pPr marL="365760" indent="-365760" eaLnBrk="1" hangingPunct="1">
              <a:spcBef>
                <a:spcPts val="1200"/>
              </a:spcBef>
              <a:buFont typeface="+mj-lt"/>
              <a:buAutoNum type="arabicPeriod"/>
            </a:pPr>
            <a:r>
              <a:rPr lang="en-US" sz="3200" dirty="0"/>
              <a:t>Where does the energy of a moving object come from?</a:t>
            </a:r>
          </a:p>
        </p:txBody>
      </p:sp>
    </p:spTree>
    <p:extLst>
      <p:ext uri="{BB962C8B-B14F-4D97-AF65-F5344CB8AC3E}">
        <p14:creationId xmlns:p14="http://schemas.microsoft.com/office/powerpoint/2010/main" val="176518855"/>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229600" cy="990600"/>
          </a:xfrm>
        </p:spPr>
        <p:txBody>
          <a:bodyPr/>
          <a:lstStyle/>
          <a:p>
            <a:r>
              <a:rPr lang="en-US" dirty="0"/>
              <a:t>Summarize Today’s Work</a:t>
            </a:r>
          </a:p>
        </p:txBody>
      </p:sp>
      <p:sp>
        <p:nvSpPr>
          <p:cNvPr id="3" name="Content Placeholder 2"/>
          <p:cNvSpPr>
            <a:spLocks noGrp="1"/>
          </p:cNvSpPr>
          <p:nvPr>
            <p:ph idx="1"/>
          </p:nvPr>
        </p:nvSpPr>
        <p:spPr>
          <a:xfrm>
            <a:off x="457200" y="1219200"/>
            <a:ext cx="8382000" cy="5257800"/>
          </a:xfrm>
        </p:spPr>
        <p:txBody>
          <a:bodyPr/>
          <a:lstStyle/>
          <a:p>
            <a:pPr marL="0" indent="0">
              <a:buNone/>
            </a:pPr>
            <a:r>
              <a:rPr lang="en-US" sz="2670" dirty="0"/>
              <a:t>Hold up three fingers when you have all of these in mind:</a:t>
            </a:r>
          </a:p>
          <a:p>
            <a:pPr marL="365760" indent="-365760">
              <a:spcBef>
                <a:spcPts val="600"/>
              </a:spcBef>
              <a:buFont typeface="+mj-lt"/>
              <a:buAutoNum type="arabicPeriod"/>
            </a:pPr>
            <a:r>
              <a:rPr lang="en-US" sz="2670" dirty="0"/>
              <a:t>One idea you’re taking away about strategy C: Select activities that are matched to the learning goal</a:t>
            </a:r>
          </a:p>
          <a:p>
            <a:pPr marL="365760" indent="-365760">
              <a:spcBef>
                <a:spcPts val="600"/>
              </a:spcBef>
              <a:buFont typeface="+mj-lt"/>
              <a:buAutoNum type="arabicPeriod" startAt="2"/>
            </a:pPr>
            <a:r>
              <a:rPr lang="en-US" sz="2670" dirty="0"/>
              <a:t>One idea you’re taking away about strategies B, I, and 7: </a:t>
            </a:r>
          </a:p>
          <a:p>
            <a:pPr marL="731520" lvl="1" indent="-274320">
              <a:spcBef>
                <a:spcPts val="0"/>
              </a:spcBef>
              <a:buFont typeface="Arial" pitchFamily="34" charset="0"/>
              <a:buChar char="•"/>
            </a:pPr>
            <a:r>
              <a:rPr lang="en-US" sz="2670" dirty="0"/>
              <a:t>Set the purpose with a focus question or goal statement (strategy B)</a:t>
            </a:r>
          </a:p>
          <a:p>
            <a:pPr marL="731520" lvl="1" indent="-274320">
              <a:spcBef>
                <a:spcPts val="0"/>
              </a:spcBef>
              <a:buFont typeface="Arial" pitchFamily="34" charset="0"/>
              <a:buChar char="•"/>
            </a:pPr>
            <a:r>
              <a:rPr lang="en-US" sz="2670" dirty="0"/>
              <a:t>Summarize key science ideas (strategy I)</a:t>
            </a:r>
          </a:p>
          <a:p>
            <a:pPr marL="731520" lvl="1" indent="-274320">
              <a:spcBef>
                <a:spcPts val="0"/>
              </a:spcBef>
              <a:buFont typeface="Arial" pitchFamily="34" charset="0"/>
              <a:buChar char="•"/>
            </a:pPr>
            <a:r>
              <a:rPr lang="en-US" sz="2670" dirty="0"/>
              <a:t>Engage students in making connections by synthesizing and summarizing key science ideas (strategy 7)</a:t>
            </a:r>
          </a:p>
          <a:p>
            <a:pPr marL="365760" lvl="1" indent="-365760">
              <a:spcBef>
                <a:spcPts val="600"/>
              </a:spcBef>
              <a:buFont typeface="+mj-lt"/>
              <a:buAutoNum type="arabicPeriod" startAt="3"/>
            </a:pPr>
            <a:r>
              <a:rPr lang="en-US" sz="2670" dirty="0"/>
              <a:t>One science idea about energy transfer that you’re taking away from today’s content deepening work.</a:t>
            </a:r>
          </a:p>
        </p:txBody>
      </p:sp>
    </p:spTree>
    <p:extLst>
      <p:ext uri="{BB962C8B-B14F-4D97-AF65-F5344CB8AC3E}">
        <p14:creationId xmlns:p14="http://schemas.microsoft.com/office/powerpoint/2010/main" val="41105284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a:xfrm>
            <a:off x="533400" y="381000"/>
            <a:ext cx="8229600" cy="1020763"/>
          </a:xfrm>
        </p:spPr>
        <p:txBody>
          <a:bodyPr>
            <a:normAutofit/>
          </a:bodyPr>
          <a:lstStyle/>
          <a:p>
            <a:r>
              <a:rPr lang="en-US" dirty="0"/>
              <a:t>Homework</a:t>
            </a:r>
          </a:p>
        </p:txBody>
      </p:sp>
      <p:sp>
        <p:nvSpPr>
          <p:cNvPr id="3" name="Content Placeholder 2"/>
          <p:cNvSpPr>
            <a:spLocks noGrp="1"/>
          </p:cNvSpPr>
          <p:nvPr>
            <p:ph idx="1"/>
          </p:nvPr>
        </p:nvSpPr>
        <p:spPr>
          <a:xfrm>
            <a:off x="533400" y="1371600"/>
            <a:ext cx="8382000" cy="4876800"/>
          </a:xfrm>
        </p:spPr>
        <p:txBody>
          <a:bodyPr/>
          <a:lstStyle/>
          <a:p>
            <a:pPr marL="365760" indent="-365760">
              <a:spcBef>
                <a:spcPts val="0"/>
              </a:spcBef>
              <a:defRPr/>
            </a:pPr>
            <a:r>
              <a:rPr lang="en-US" sz="3200" dirty="0"/>
              <a:t>In the STeLLA strategies booklet, read about SCSL strategy D: </a:t>
            </a:r>
          </a:p>
          <a:p>
            <a:pPr marL="685800" indent="0">
              <a:spcBef>
                <a:spcPts val="300"/>
              </a:spcBef>
              <a:buNone/>
              <a:defRPr/>
            </a:pPr>
            <a:r>
              <a:rPr lang="en-US" sz="3200" i="1" dirty="0"/>
              <a:t>Select content representations and models matched to the learning goal and engage students in their use.</a:t>
            </a:r>
            <a:endParaRPr lang="en-US" sz="3200" i="1" dirty="0">
              <a:solidFill>
                <a:srgbClr val="FF0000"/>
              </a:solidFill>
            </a:endParaRPr>
          </a:p>
          <a:p>
            <a:pPr marL="365760" indent="-365760">
              <a:spcBef>
                <a:spcPts val="1200"/>
              </a:spcBef>
              <a:defRPr/>
            </a:pPr>
            <a:r>
              <a:rPr lang="en-US" sz="3200" dirty="0"/>
              <a:t>Fill in the appropriate column on your Z-fold summary chart.</a:t>
            </a:r>
          </a:p>
        </p:txBody>
      </p:sp>
    </p:spTree>
    <p:extLst>
      <p:ext uri="{BB962C8B-B14F-4D97-AF65-F5344CB8AC3E}">
        <p14:creationId xmlns:p14="http://schemas.microsoft.com/office/powerpoint/2010/main" val="202390102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a:xfrm>
            <a:off x="533400" y="381000"/>
            <a:ext cx="8153400" cy="1143000"/>
          </a:xfrm>
        </p:spPr>
        <p:txBody>
          <a:bodyPr/>
          <a:lstStyle/>
          <a:p>
            <a:pPr eaLnBrk="1" hangingPunct="1"/>
            <a:r>
              <a:rPr lang="en-US" dirty="0"/>
              <a:t>Today’s Focus Questions</a:t>
            </a:r>
          </a:p>
        </p:txBody>
      </p:sp>
      <p:sp>
        <p:nvSpPr>
          <p:cNvPr id="30723" name="Rectangle 3"/>
          <p:cNvSpPr>
            <a:spLocks noGrp="1" noChangeArrowheads="1"/>
          </p:cNvSpPr>
          <p:nvPr>
            <p:ph type="body" idx="1"/>
          </p:nvPr>
        </p:nvSpPr>
        <p:spPr>
          <a:xfrm>
            <a:off x="533400" y="1524000"/>
            <a:ext cx="8305800" cy="4953000"/>
          </a:xfrm>
        </p:spPr>
        <p:txBody>
          <a:bodyPr/>
          <a:lstStyle/>
          <a:p>
            <a:pPr marL="365760" indent="-365760" eaLnBrk="1" hangingPunct="1">
              <a:spcBef>
                <a:spcPts val="1200"/>
              </a:spcBef>
              <a:buFont typeface="+mj-lt"/>
              <a:buAutoNum type="arabicPeriod"/>
            </a:pPr>
            <a:r>
              <a:rPr lang="en-US" sz="3200" dirty="0"/>
              <a:t>How can we begin and end a lesson to help students develop a coherent science content storyline?</a:t>
            </a:r>
          </a:p>
          <a:p>
            <a:pPr marL="365760" indent="-365760" eaLnBrk="1" hangingPunct="1">
              <a:spcBef>
                <a:spcPts val="1200"/>
              </a:spcBef>
              <a:buFont typeface="+mj-lt"/>
              <a:buAutoNum type="arabicPeriod"/>
            </a:pPr>
            <a:r>
              <a:rPr lang="en-US" sz="3200" dirty="0"/>
              <a:t>How can selecting appropriate science activities help students develop a coherent science content storyline?</a:t>
            </a:r>
          </a:p>
          <a:p>
            <a:pPr marL="365760" indent="-365760" eaLnBrk="1" hangingPunct="1">
              <a:spcBef>
                <a:spcPts val="1200"/>
              </a:spcBef>
              <a:buFont typeface="+mj-lt"/>
              <a:buAutoNum type="arabicPeriod"/>
            </a:pPr>
            <a:r>
              <a:rPr lang="en-US" sz="3200" dirty="0"/>
              <a:t>What happens to energy when objects collide?</a:t>
            </a:r>
          </a:p>
          <a:p>
            <a:pPr marL="365760" indent="-365760" eaLnBrk="1" hangingPunct="1">
              <a:spcBef>
                <a:spcPts val="1200"/>
              </a:spcBef>
              <a:buFont typeface="+mj-lt"/>
              <a:buAutoNum type="arabicPeriod"/>
            </a:pPr>
            <a:r>
              <a:rPr lang="en-US" sz="3200" dirty="0"/>
              <a:t>Where does the energy of a moving object come from?</a:t>
            </a:r>
          </a:p>
        </p:txBody>
      </p:sp>
    </p:spTree>
    <p:extLst>
      <p:ext uri="{BB962C8B-B14F-4D97-AF65-F5344CB8AC3E}">
        <p14:creationId xmlns:p14="http://schemas.microsoft.com/office/powerpoint/2010/main" val="176518855"/>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ChangeArrowheads="1"/>
          </p:cNvSpPr>
          <p:nvPr>
            <p:ph type="title"/>
          </p:nvPr>
        </p:nvSpPr>
        <p:spPr>
          <a:xfrm>
            <a:off x="457200" y="381000"/>
            <a:ext cx="8458200" cy="1143000"/>
          </a:xfrm>
        </p:spPr>
        <p:txBody>
          <a:bodyPr>
            <a:noAutofit/>
          </a:bodyPr>
          <a:lstStyle/>
          <a:p>
            <a:pPr eaLnBrk="1" hangingPunct="1"/>
            <a:r>
              <a:rPr lang="en-US" sz="3800" dirty="0"/>
              <a:t>Reflections on Today’s Session</a:t>
            </a:r>
          </a:p>
        </p:txBody>
      </p:sp>
      <p:sp>
        <p:nvSpPr>
          <p:cNvPr id="39939" name="Rectangle 3"/>
          <p:cNvSpPr>
            <a:spLocks noGrp="1" noChangeArrowheads="1"/>
          </p:cNvSpPr>
          <p:nvPr>
            <p:ph type="body" idx="1"/>
          </p:nvPr>
        </p:nvSpPr>
        <p:spPr>
          <a:xfrm>
            <a:off x="457200" y="1371600"/>
            <a:ext cx="8229600" cy="5105400"/>
          </a:xfrm>
        </p:spPr>
        <p:txBody>
          <a:bodyPr/>
          <a:lstStyle/>
          <a:p>
            <a:pPr marL="365760" indent="-365760" eaLnBrk="1" hangingPunct="1">
              <a:spcBef>
                <a:spcPts val="600"/>
              </a:spcBef>
            </a:pPr>
            <a:r>
              <a:rPr lang="en-US" sz="3200" dirty="0"/>
              <a:t>How are STeLLA strategies B, I, 7, and C related to one another?</a:t>
            </a:r>
          </a:p>
          <a:p>
            <a:pPr marL="365760" indent="-365760" eaLnBrk="1" hangingPunct="1">
              <a:spcBef>
                <a:spcPts val="1800"/>
              </a:spcBef>
            </a:pPr>
            <a:r>
              <a:rPr lang="en-US" sz="3200" dirty="0"/>
              <a:t>What new insights or questions have emerged about energy transfer and transformation? </a:t>
            </a:r>
          </a:p>
          <a:p>
            <a:pPr marL="365760" indent="-365760" eaLnBrk="1" hangingPunct="1">
              <a:spcBef>
                <a:spcPts val="1800"/>
              </a:spcBef>
            </a:pPr>
            <a:r>
              <a:rPr lang="en-US" sz="3200" dirty="0"/>
              <a:t>Only two more days are left of our time together at the Summer Institute. What burning questions do you think should be answered before the end of the week?  </a:t>
            </a:r>
          </a:p>
          <a:p>
            <a:pPr eaLnBrk="1" hangingPunct="1"/>
            <a:endParaRPr lang="en-US" sz="3200" dirty="0"/>
          </a:p>
        </p:txBody>
      </p:sp>
    </p:spTree>
    <p:extLst>
      <p:ext uri="{BB962C8B-B14F-4D97-AF65-F5344CB8AC3E}">
        <p14:creationId xmlns:p14="http://schemas.microsoft.com/office/powerpoint/2010/main" val="871435873"/>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15714" name="Rectangle 2"/>
          <p:cNvSpPr>
            <a:spLocks noGrp="1" noChangeArrowheads="1"/>
          </p:cNvSpPr>
          <p:nvPr>
            <p:ph type="title"/>
          </p:nvPr>
        </p:nvSpPr>
        <p:spPr>
          <a:xfrm>
            <a:off x="457200" y="381000"/>
            <a:ext cx="8229600" cy="990600"/>
          </a:xfrm>
        </p:spPr>
        <p:txBody>
          <a:bodyPr>
            <a:normAutofit fontScale="90000"/>
          </a:bodyPr>
          <a:lstStyle/>
          <a:p>
            <a:pPr eaLnBrk="1" fontAlgn="auto" hangingPunct="1">
              <a:spcAft>
                <a:spcPts val="0"/>
              </a:spcAft>
              <a:defRPr/>
            </a:pPr>
            <a:br>
              <a:rPr lang="en-US" dirty="0"/>
            </a:br>
            <a:r>
              <a:rPr lang="en-US" sz="4400" dirty="0"/>
              <a:t>Norms for Working Together: The Basics</a:t>
            </a:r>
            <a:br>
              <a:rPr lang="en-US" sz="4400" dirty="0"/>
            </a:br>
            <a:endParaRPr lang="en-US" sz="4400" dirty="0"/>
          </a:p>
        </p:txBody>
      </p:sp>
      <p:sp>
        <p:nvSpPr>
          <p:cNvPr id="115715" name="Rectangle 3"/>
          <p:cNvSpPr>
            <a:spLocks noGrp="1" noChangeArrowheads="1"/>
          </p:cNvSpPr>
          <p:nvPr>
            <p:ph idx="1"/>
          </p:nvPr>
        </p:nvSpPr>
        <p:spPr>
          <a:xfrm>
            <a:off x="533400" y="2323073"/>
            <a:ext cx="8229600" cy="4306327"/>
          </a:xfrm>
        </p:spPr>
        <p:txBody>
          <a:bodyPr rtlCol="0">
            <a:normAutofit lnSpcReduction="10000"/>
          </a:bodyPr>
          <a:lstStyle/>
          <a:p>
            <a:pPr marL="0" indent="0" eaLnBrk="1" fontAlgn="auto" hangingPunct="1">
              <a:spcAft>
                <a:spcPts val="0"/>
              </a:spcAft>
              <a:buFont typeface="Arial" pitchFamily="34" charset="0"/>
              <a:buNone/>
              <a:defRPr/>
            </a:pPr>
            <a:r>
              <a:rPr lang="en-US" sz="2800" b="1" dirty="0"/>
              <a:t>The Basics</a:t>
            </a:r>
          </a:p>
          <a:p>
            <a:pPr marL="342900" marR="0" lvl="0" indent="-342900">
              <a:spcBef>
                <a:spcPts val="600"/>
              </a:spcBef>
              <a:spcAft>
                <a:spcPts val="0"/>
              </a:spcAft>
              <a:buFont typeface="Symbol"/>
              <a:buChar char=""/>
            </a:pPr>
            <a:r>
              <a:rPr lang="en-US" sz="2800" dirty="0">
                <a:solidFill>
                  <a:srgbClr val="292934"/>
                </a:solidFill>
              </a:rPr>
              <a:t>Arrive prepared and on time; stay for the duration; return from breaks on time.</a:t>
            </a:r>
            <a:endParaRPr lang="en-US" sz="2800" dirty="0"/>
          </a:p>
          <a:p>
            <a:pPr marL="342900" marR="0" lvl="0" indent="-342900">
              <a:spcBef>
                <a:spcPts val="600"/>
              </a:spcBef>
              <a:spcAft>
                <a:spcPts val="0"/>
              </a:spcAft>
              <a:buFont typeface="Symbol"/>
              <a:buChar char=""/>
            </a:pPr>
            <a:r>
              <a:rPr lang="en-US" sz="2800" dirty="0">
                <a:solidFill>
                  <a:srgbClr val="292934"/>
                </a:solidFill>
              </a:rPr>
              <a:t>Remain attentive, thoughtful, and respectful; engage and be present.</a:t>
            </a:r>
            <a:endParaRPr lang="en-US" sz="2800" dirty="0"/>
          </a:p>
          <a:p>
            <a:pPr marL="342900" marR="0" lvl="0" indent="-342900">
              <a:spcBef>
                <a:spcPts val="600"/>
              </a:spcBef>
              <a:spcAft>
                <a:spcPts val="0"/>
              </a:spcAft>
              <a:buFont typeface="Symbol"/>
              <a:buChar char=""/>
            </a:pPr>
            <a:r>
              <a:rPr lang="en-US" sz="2800" dirty="0">
                <a:solidFill>
                  <a:srgbClr val="292934"/>
                </a:solidFill>
              </a:rPr>
              <a:t>Eliminate interruptions (turn off cell phones, email, and other electronic devices; avoid sidebar conversations).</a:t>
            </a:r>
            <a:endParaRPr lang="en-US" sz="2800" dirty="0"/>
          </a:p>
          <a:p>
            <a:pPr marL="342900" marR="0" lvl="0" indent="-342900">
              <a:spcBef>
                <a:spcPts val="600"/>
              </a:spcBef>
              <a:spcAft>
                <a:spcPts val="0"/>
              </a:spcAft>
              <a:buFont typeface="Symbol"/>
              <a:buChar char=""/>
            </a:pPr>
            <a:r>
              <a:rPr lang="en-US" sz="2800" dirty="0">
                <a:solidFill>
                  <a:srgbClr val="292934"/>
                </a:solidFill>
              </a:rPr>
              <a:t>Make room for everyone to participate (monitor your floor time).</a:t>
            </a:r>
            <a:endParaRPr lang="en-US" sz="2800" dirty="0"/>
          </a:p>
          <a:p>
            <a:pPr marL="182880" indent="-182880" eaLnBrk="1" fontAlgn="auto" hangingPunct="1">
              <a:spcAft>
                <a:spcPts val="0"/>
              </a:spcAft>
              <a:buFont typeface="Arial" pitchFamily="34" charset="0"/>
              <a:buChar char="•"/>
              <a:defRPr/>
            </a:pPr>
            <a:endParaRPr lang="en-US" dirty="0"/>
          </a:p>
        </p:txBody>
      </p:sp>
      <p:sp>
        <p:nvSpPr>
          <p:cNvPr id="48133" name="TextBox 1"/>
          <p:cNvSpPr txBox="1">
            <a:spLocks noChangeArrowheads="1"/>
          </p:cNvSpPr>
          <p:nvPr/>
        </p:nvSpPr>
        <p:spPr bwMode="auto">
          <a:xfrm>
            <a:off x="533400" y="1295399"/>
            <a:ext cx="8229600" cy="95410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fontAlgn="base" hangingPunct="1">
              <a:spcBef>
                <a:spcPct val="0"/>
              </a:spcBef>
              <a:spcAft>
                <a:spcPct val="0"/>
              </a:spcAft>
            </a:pPr>
            <a:r>
              <a:rPr lang="en-US" altLang="en-US" sz="2800" b="1" dirty="0">
                <a:solidFill>
                  <a:srgbClr val="000000"/>
                </a:solidFill>
                <a:latin typeface="Calibri" panose="020F0502020204030204" pitchFamily="34" charset="0"/>
              </a:rPr>
              <a:t>Purpose: </a:t>
            </a:r>
            <a:r>
              <a:rPr lang="en-US" altLang="en-US" sz="2800" dirty="0">
                <a:solidFill>
                  <a:srgbClr val="000000"/>
                </a:solidFill>
                <a:latin typeface="Calibri" panose="020F0502020204030204" pitchFamily="34" charset="0"/>
              </a:rPr>
              <a:t>Build trust and develop a productive study group for all participants.</a:t>
            </a:r>
          </a:p>
        </p:txBody>
      </p:sp>
    </p:spTree>
    <p:extLst>
      <p:ext uri="{BB962C8B-B14F-4D97-AF65-F5344CB8AC3E}">
        <p14:creationId xmlns:p14="http://schemas.microsoft.com/office/powerpoint/2010/main" val="2786413975"/>
      </p:ext>
    </p:extLst>
  </p:cSld>
  <p:clrMapOvr>
    <a:masterClrMapping/>
  </p:clrMapOvr>
  <p:transition spd="slow"/>
</p:sld>
</file>

<file path=ppt/slides/slide5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15714" name="Rectangle 2"/>
          <p:cNvSpPr>
            <a:spLocks noGrp="1" noChangeArrowheads="1"/>
          </p:cNvSpPr>
          <p:nvPr>
            <p:ph type="title"/>
          </p:nvPr>
        </p:nvSpPr>
        <p:spPr>
          <a:xfrm>
            <a:off x="533400" y="304800"/>
            <a:ext cx="8210551" cy="990600"/>
          </a:xfrm>
        </p:spPr>
        <p:txBody>
          <a:bodyPr>
            <a:normAutofit fontScale="90000"/>
          </a:bodyPr>
          <a:lstStyle/>
          <a:p>
            <a:pPr eaLnBrk="1" fontAlgn="auto" hangingPunct="1">
              <a:spcAft>
                <a:spcPts val="0"/>
              </a:spcAft>
              <a:defRPr/>
            </a:pPr>
            <a:br>
              <a:rPr lang="en-US" dirty="0"/>
            </a:br>
            <a:r>
              <a:rPr lang="en-US" sz="4400" dirty="0"/>
              <a:t>Norms for Working Together: The Heart </a:t>
            </a:r>
            <a:br>
              <a:rPr lang="en-US" sz="4400" dirty="0"/>
            </a:br>
            <a:endParaRPr lang="en-US" sz="4400" dirty="0"/>
          </a:p>
        </p:txBody>
      </p:sp>
      <p:sp>
        <p:nvSpPr>
          <p:cNvPr id="115715" name="Rectangle 3"/>
          <p:cNvSpPr>
            <a:spLocks noGrp="1" noChangeArrowheads="1"/>
          </p:cNvSpPr>
          <p:nvPr>
            <p:ph idx="1"/>
          </p:nvPr>
        </p:nvSpPr>
        <p:spPr>
          <a:xfrm>
            <a:off x="533400" y="2332038"/>
            <a:ext cx="8229600" cy="4297362"/>
          </a:xfrm>
        </p:spPr>
        <p:txBody>
          <a:bodyPr rtlCol="0">
            <a:normAutofit fontScale="92500" lnSpcReduction="20000"/>
          </a:bodyPr>
          <a:lstStyle/>
          <a:p>
            <a:pPr marL="0" indent="0" eaLnBrk="1" fontAlgn="auto" hangingPunct="1">
              <a:spcAft>
                <a:spcPts val="0"/>
              </a:spcAft>
              <a:buFont typeface="Arial" pitchFamily="34" charset="0"/>
              <a:buNone/>
              <a:defRPr/>
            </a:pPr>
            <a:r>
              <a:rPr lang="en-US" sz="2800" b="1" dirty="0"/>
              <a:t>The Heart of RESPeCT Lesson Analysis and Content </a:t>
            </a:r>
            <a:br>
              <a:rPr lang="en-US" sz="2800" b="1" dirty="0"/>
            </a:br>
            <a:r>
              <a:rPr lang="en-US" sz="2800" b="1" dirty="0"/>
              <a:t>Deepening</a:t>
            </a:r>
          </a:p>
          <a:p>
            <a:pPr marL="342900" marR="0" lvl="0" indent="-342900">
              <a:lnSpc>
                <a:spcPct val="110000"/>
              </a:lnSpc>
              <a:spcBef>
                <a:spcPts val="600"/>
              </a:spcBef>
              <a:spcAft>
                <a:spcPts val="0"/>
              </a:spcAft>
              <a:buFont typeface="Symbol"/>
              <a:buChar char=""/>
            </a:pPr>
            <a:r>
              <a:rPr lang="en-US" sz="2800" dirty="0">
                <a:solidFill>
                  <a:srgbClr val="292934"/>
                </a:solidFill>
              </a:rPr>
              <a:t>Keep the goal in mind: analysis of teaching to improve student learning.  </a:t>
            </a:r>
            <a:endParaRPr lang="en-US" sz="2800" dirty="0"/>
          </a:p>
          <a:p>
            <a:pPr marL="342900" marR="0" lvl="0" indent="-342900">
              <a:lnSpc>
                <a:spcPct val="110000"/>
              </a:lnSpc>
              <a:spcBef>
                <a:spcPts val="600"/>
              </a:spcBef>
              <a:spcAft>
                <a:spcPts val="0"/>
              </a:spcAft>
              <a:buFont typeface="Symbol"/>
              <a:buChar char=""/>
            </a:pPr>
            <a:r>
              <a:rPr lang="en-US" sz="2800" dirty="0">
                <a:solidFill>
                  <a:srgbClr val="292934"/>
                </a:solidFill>
              </a:rPr>
              <a:t>Share your ideas, uncertainties, confusion, disagreements, questions, and good humor. All points of view are welcome.</a:t>
            </a:r>
            <a:endParaRPr lang="en-US" sz="2800" dirty="0"/>
          </a:p>
          <a:p>
            <a:pPr marL="342900" marR="0" lvl="0" indent="-342900">
              <a:lnSpc>
                <a:spcPct val="110000"/>
              </a:lnSpc>
              <a:spcBef>
                <a:spcPts val="600"/>
              </a:spcBef>
              <a:spcAft>
                <a:spcPts val="0"/>
              </a:spcAft>
              <a:buFont typeface="Symbol"/>
              <a:buChar char=""/>
            </a:pPr>
            <a:r>
              <a:rPr lang="en-US" sz="2800" dirty="0">
                <a:solidFill>
                  <a:srgbClr val="292934"/>
                </a:solidFill>
              </a:rPr>
              <a:t>Expect and ask questions to deepen everyone’s learning; be constructively challenging.</a:t>
            </a:r>
            <a:endParaRPr lang="en-US" sz="2800" dirty="0"/>
          </a:p>
          <a:p>
            <a:pPr marL="342900" marR="0" lvl="0" indent="-342900">
              <a:lnSpc>
                <a:spcPct val="110000"/>
              </a:lnSpc>
              <a:spcBef>
                <a:spcPts val="600"/>
              </a:spcBef>
              <a:spcAft>
                <a:spcPts val="0"/>
              </a:spcAft>
              <a:buFont typeface="Symbol"/>
              <a:buChar char=""/>
            </a:pPr>
            <a:r>
              <a:rPr lang="en-US" sz="2800" dirty="0">
                <a:solidFill>
                  <a:srgbClr val="292934"/>
                </a:solidFill>
              </a:rPr>
              <a:t>Listen carefully; seek to understand other participants’ points of view.</a:t>
            </a:r>
            <a:endParaRPr lang="en-US" sz="2800" dirty="0"/>
          </a:p>
          <a:p>
            <a:pPr marL="182880" indent="-182880" eaLnBrk="1" fontAlgn="auto" hangingPunct="1">
              <a:spcAft>
                <a:spcPts val="0"/>
              </a:spcAft>
              <a:buFont typeface="Arial" pitchFamily="34" charset="0"/>
              <a:buChar char="•"/>
              <a:defRPr/>
            </a:pPr>
            <a:endParaRPr lang="en-US" dirty="0"/>
          </a:p>
        </p:txBody>
      </p:sp>
      <p:sp>
        <p:nvSpPr>
          <p:cNvPr id="48133" name="TextBox 1"/>
          <p:cNvSpPr txBox="1">
            <a:spLocks noChangeArrowheads="1"/>
          </p:cNvSpPr>
          <p:nvPr/>
        </p:nvSpPr>
        <p:spPr bwMode="auto">
          <a:xfrm>
            <a:off x="600635" y="1219200"/>
            <a:ext cx="8543365" cy="95410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fontAlgn="base" hangingPunct="1">
              <a:spcBef>
                <a:spcPct val="0"/>
              </a:spcBef>
              <a:spcAft>
                <a:spcPct val="0"/>
              </a:spcAft>
            </a:pPr>
            <a:r>
              <a:rPr lang="en-US" altLang="en-US" sz="2800" b="1" dirty="0">
                <a:solidFill>
                  <a:srgbClr val="000000"/>
                </a:solidFill>
                <a:latin typeface="Calibri" panose="020F0502020204030204" pitchFamily="34" charset="0"/>
              </a:rPr>
              <a:t>Purpose: </a:t>
            </a:r>
            <a:r>
              <a:rPr lang="en-US" altLang="en-US" sz="2800" dirty="0">
                <a:solidFill>
                  <a:srgbClr val="000000"/>
                </a:solidFill>
                <a:latin typeface="Calibri" panose="020F0502020204030204" pitchFamily="34" charset="0"/>
              </a:rPr>
              <a:t>Build trust and develop a productive study group for all participants.</a:t>
            </a:r>
          </a:p>
        </p:txBody>
      </p:sp>
    </p:spTree>
    <p:extLst>
      <p:ext uri="{BB962C8B-B14F-4D97-AF65-F5344CB8AC3E}">
        <p14:creationId xmlns:p14="http://schemas.microsoft.com/office/powerpoint/2010/main" val="834303928"/>
      </p:ext>
    </p:extLst>
  </p:cSld>
  <p:clrMapOvr>
    <a:masterClrMapping/>
  </p:clrMapOvr>
  <p:transition spd="slow"/>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1573596" y="437254"/>
            <a:ext cx="5868219" cy="6420746"/>
          </a:xfrm>
          <a:prstGeom prst="rect">
            <a:avLst/>
          </a:prstGeom>
        </p:spPr>
      </p:pic>
      <p:sp>
        <p:nvSpPr>
          <p:cNvPr id="5" name="Rectangle 6"/>
          <p:cNvSpPr>
            <a:spLocks noChangeArrowheads="1"/>
          </p:cNvSpPr>
          <p:nvPr/>
        </p:nvSpPr>
        <p:spPr bwMode="auto">
          <a:xfrm>
            <a:off x="4507705" y="3045716"/>
            <a:ext cx="2731295" cy="342900"/>
          </a:xfrm>
          <a:prstGeom prst="rect">
            <a:avLst/>
          </a:prstGeom>
          <a:solidFill>
            <a:srgbClr val="FFFF00">
              <a:alpha val="9019"/>
            </a:srgbClr>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dirty="0"/>
          </a:p>
        </p:txBody>
      </p:sp>
      <p:sp>
        <p:nvSpPr>
          <p:cNvPr id="6" name="Rectangle 6"/>
          <p:cNvSpPr>
            <a:spLocks noChangeArrowheads="1"/>
          </p:cNvSpPr>
          <p:nvPr/>
        </p:nvSpPr>
        <p:spPr bwMode="auto">
          <a:xfrm>
            <a:off x="4516849" y="6248400"/>
            <a:ext cx="2722151" cy="304800"/>
          </a:xfrm>
          <a:prstGeom prst="rect">
            <a:avLst/>
          </a:prstGeom>
          <a:solidFill>
            <a:srgbClr val="FFFF00">
              <a:alpha val="9019"/>
            </a:srgbClr>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dirty="0"/>
          </a:p>
        </p:txBody>
      </p:sp>
      <p:sp>
        <p:nvSpPr>
          <p:cNvPr id="7" name="Rectangle 6"/>
          <p:cNvSpPr>
            <a:spLocks noChangeArrowheads="1"/>
          </p:cNvSpPr>
          <p:nvPr/>
        </p:nvSpPr>
        <p:spPr bwMode="auto">
          <a:xfrm>
            <a:off x="1752600" y="5580888"/>
            <a:ext cx="2743200" cy="533401"/>
          </a:xfrm>
          <a:prstGeom prst="rect">
            <a:avLst/>
          </a:prstGeom>
          <a:solidFill>
            <a:srgbClr val="FFFF00">
              <a:alpha val="9019"/>
            </a:srgbClr>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dirty="0"/>
          </a:p>
        </p:txBody>
      </p:sp>
      <p:sp>
        <p:nvSpPr>
          <p:cNvPr id="8" name="Rectangle 6"/>
          <p:cNvSpPr>
            <a:spLocks noChangeArrowheads="1"/>
          </p:cNvSpPr>
          <p:nvPr/>
        </p:nvSpPr>
        <p:spPr bwMode="auto">
          <a:xfrm>
            <a:off x="4507705" y="3476176"/>
            <a:ext cx="2731295" cy="410023"/>
          </a:xfrm>
          <a:prstGeom prst="rect">
            <a:avLst/>
          </a:prstGeom>
          <a:solidFill>
            <a:srgbClr val="FFFF00">
              <a:alpha val="9019"/>
            </a:srgbClr>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dirty="0"/>
          </a:p>
        </p:txBody>
      </p:sp>
    </p:spTree>
    <p:extLst>
      <p:ext uri="{BB962C8B-B14F-4D97-AF65-F5344CB8AC3E}">
        <p14:creationId xmlns:p14="http://schemas.microsoft.com/office/powerpoint/2010/main" val="20757126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7"/>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a:xfrm>
            <a:off x="533400" y="381000"/>
            <a:ext cx="8153400" cy="1143000"/>
          </a:xfrm>
        </p:spPr>
        <p:txBody>
          <a:bodyPr/>
          <a:lstStyle/>
          <a:p>
            <a:pPr eaLnBrk="1" hangingPunct="1"/>
            <a:r>
              <a:rPr lang="en-US" dirty="0"/>
              <a:t>Lesson Analysis: Focus Question 1</a:t>
            </a:r>
          </a:p>
        </p:txBody>
      </p:sp>
      <p:sp>
        <p:nvSpPr>
          <p:cNvPr id="30723" name="Rectangle 3"/>
          <p:cNvSpPr>
            <a:spLocks noGrp="1" noChangeArrowheads="1"/>
          </p:cNvSpPr>
          <p:nvPr>
            <p:ph type="body" idx="1"/>
          </p:nvPr>
        </p:nvSpPr>
        <p:spPr>
          <a:xfrm>
            <a:off x="533400" y="1524000"/>
            <a:ext cx="8153400" cy="4419600"/>
          </a:xfrm>
        </p:spPr>
        <p:txBody>
          <a:bodyPr/>
          <a:lstStyle/>
          <a:p>
            <a:pPr marL="0" indent="0" eaLnBrk="1" hangingPunct="1">
              <a:spcBef>
                <a:spcPct val="50000"/>
              </a:spcBef>
              <a:buNone/>
            </a:pPr>
            <a:r>
              <a:rPr lang="en-US" sz="3200" dirty="0"/>
              <a:t>How can we begin and end a lesson to help students develop a coherent science content storyline?</a:t>
            </a:r>
          </a:p>
          <a:p>
            <a:pPr marL="0" indent="0" eaLnBrk="1" hangingPunct="1">
              <a:spcBef>
                <a:spcPct val="50000"/>
              </a:spcBef>
              <a:buNone/>
            </a:pPr>
            <a:endParaRPr lang="en-US" sz="2800" dirty="0"/>
          </a:p>
        </p:txBody>
      </p:sp>
    </p:spTree>
    <p:extLst>
      <p:ext uri="{BB962C8B-B14F-4D97-AF65-F5344CB8AC3E}">
        <p14:creationId xmlns:p14="http://schemas.microsoft.com/office/powerpoint/2010/main" val="256410185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a:xfrm>
            <a:off x="457200" y="685800"/>
            <a:ext cx="8305800" cy="990600"/>
          </a:xfrm>
        </p:spPr>
        <p:txBody>
          <a:bodyPr>
            <a:noAutofit/>
          </a:bodyPr>
          <a:lstStyle/>
          <a:p>
            <a:pPr marL="0" lvl="1" indent="0" eaLnBrk="1" hangingPunct="1">
              <a:spcBef>
                <a:spcPts val="0"/>
              </a:spcBef>
            </a:pPr>
            <a:r>
              <a:rPr lang="en-US" sz="3800" dirty="0">
                <a:latin typeface="Calibri" pitchFamily="34" charset="0"/>
              </a:rPr>
              <a:t>Strategies B, I, and 7: Purposes and Key Features</a:t>
            </a:r>
          </a:p>
        </p:txBody>
      </p:sp>
      <p:sp>
        <p:nvSpPr>
          <p:cNvPr id="31747" name="Rectangle 3"/>
          <p:cNvSpPr>
            <a:spLocks noGrp="1" noChangeArrowheads="1"/>
          </p:cNvSpPr>
          <p:nvPr>
            <p:ph idx="1"/>
          </p:nvPr>
        </p:nvSpPr>
        <p:spPr>
          <a:xfrm>
            <a:off x="457200" y="1905000"/>
            <a:ext cx="8382000" cy="4572000"/>
          </a:xfrm>
        </p:spPr>
        <p:txBody>
          <a:bodyPr/>
          <a:lstStyle/>
          <a:p>
            <a:pPr marL="0" lvl="1" indent="0" eaLnBrk="1" hangingPunct="1">
              <a:spcBef>
                <a:spcPts val="600"/>
              </a:spcBef>
              <a:buNone/>
            </a:pPr>
            <a:r>
              <a:rPr lang="en-US" sz="2500" b="1" dirty="0"/>
              <a:t>Group 1: </a:t>
            </a:r>
            <a:r>
              <a:rPr lang="en-US" sz="2500" dirty="0"/>
              <a:t>What are the purpose and key features of strategy B? </a:t>
            </a:r>
            <a:endParaRPr lang="en-US" sz="2500" dirty="0">
              <a:solidFill>
                <a:srgbClr val="00B050"/>
              </a:solidFill>
            </a:endParaRPr>
          </a:p>
          <a:p>
            <a:pPr marL="731520" lvl="2" indent="-274320" eaLnBrk="1" hangingPunct="1">
              <a:spcBef>
                <a:spcPts val="600"/>
              </a:spcBef>
            </a:pPr>
            <a:r>
              <a:rPr lang="en-US" sz="2500" dirty="0"/>
              <a:t>Why is a focus question or goal statement important for science content storyline coherence?</a:t>
            </a:r>
          </a:p>
          <a:p>
            <a:pPr marL="0" indent="0" eaLnBrk="1" hangingPunct="1">
              <a:spcBef>
                <a:spcPts val="1200"/>
              </a:spcBef>
              <a:buNone/>
              <a:defRPr/>
            </a:pPr>
            <a:r>
              <a:rPr lang="en-US" sz="2500" b="1" dirty="0"/>
              <a:t>Group 2: </a:t>
            </a:r>
            <a:r>
              <a:rPr lang="en-US" sz="2500" dirty="0"/>
              <a:t>What are the purpose and key features of strategy I?</a:t>
            </a:r>
            <a:endParaRPr lang="en-US" sz="2500" dirty="0">
              <a:solidFill>
                <a:srgbClr val="00B050"/>
              </a:solidFill>
            </a:endParaRPr>
          </a:p>
          <a:p>
            <a:pPr marL="731520" lvl="2" indent="-274320" eaLnBrk="1" hangingPunct="1">
              <a:spcBef>
                <a:spcPts val="600"/>
              </a:spcBef>
              <a:defRPr/>
            </a:pPr>
            <a:r>
              <a:rPr lang="en-US" sz="2500" dirty="0"/>
              <a:t>Why is summarizing key science ideas important for science content storyline coherence?</a:t>
            </a:r>
          </a:p>
          <a:p>
            <a:pPr marL="0" indent="0" eaLnBrk="1" hangingPunct="1">
              <a:spcBef>
                <a:spcPts val="1200"/>
              </a:spcBef>
              <a:buNone/>
              <a:defRPr/>
            </a:pPr>
            <a:r>
              <a:rPr lang="en-US" sz="2500" b="1" dirty="0"/>
              <a:t>Group 3: </a:t>
            </a:r>
            <a:r>
              <a:rPr lang="en-US" sz="2500" dirty="0"/>
              <a:t>What are the purpose and key features of strategy 7? </a:t>
            </a:r>
          </a:p>
          <a:p>
            <a:pPr marL="731520" lvl="1" indent="-274320" eaLnBrk="1" hangingPunct="1">
              <a:spcBef>
                <a:spcPts val="600"/>
              </a:spcBef>
              <a:defRPr/>
            </a:pPr>
            <a:r>
              <a:rPr lang="en-US" sz="2500" dirty="0"/>
              <a:t>How does strategy 7 compare with strategy I? </a:t>
            </a:r>
            <a:endParaRPr lang="en-US" sz="2500" b="1" dirty="0"/>
          </a:p>
          <a:p>
            <a:pPr marL="0" lvl="1" indent="0" eaLnBrk="1" hangingPunct="1">
              <a:spcBef>
                <a:spcPts val="1200"/>
              </a:spcBef>
              <a:buNone/>
              <a:defRPr/>
            </a:pPr>
            <a:r>
              <a:rPr lang="en-US" sz="2500" b="1" dirty="0"/>
              <a:t>All groups: </a:t>
            </a:r>
            <a:r>
              <a:rPr lang="en-US" sz="2500" dirty="0"/>
              <a:t>Make sure to cite ideas from the STeLLA strategies booklet in your answers.</a:t>
            </a:r>
          </a:p>
          <a:p>
            <a:pPr lvl="1" eaLnBrk="1" hangingPunct="1">
              <a:spcBef>
                <a:spcPts val="0"/>
              </a:spcBef>
              <a:buNone/>
              <a:defRPr/>
            </a:pPr>
            <a:r>
              <a:rPr lang="en-US" sz="2400" dirty="0"/>
              <a:t> </a:t>
            </a:r>
          </a:p>
        </p:txBody>
      </p:sp>
    </p:spTree>
    <p:extLst>
      <p:ext uri="{BB962C8B-B14F-4D97-AF65-F5344CB8AC3E}">
        <p14:creationId xmlns:p14="http://schemas.microsoft.com/office/powerpoint/2010/main" val="26327824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1747">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1747">
                                            <p:txEl>
                                              <p:pRg st="3" end="3"/>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1747">
                                            <p:txEl>
                                              <p:pRg st="4" end="4"/>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1747">
                                            <p:txEl>
                                              <p:pRg st="5" end="5"/>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1747">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a:xfrm>
            <a:off x="457200" y="533400"/>
            <a:ext cx="8458200" cy="990600"/>
          </a:xfrm>
        </p:spPr>
        <p:txBody>
          <a:bodyPr>
            <a:normAutofit/>
          </a:bodyPr>
          <a:lstStyle/>
          <a:p>
            <a:pPr eaLnBrk="1" hangingPunct="1"/>
            <a:r>
              <a:rPr lang="en-US" dirty="0"/>
              <a:t>Discussion Questions: Strategy B</a:t>
            </a:r>
          </a:p>
        </p:txBody>
      </p:sp>
      <p:sp>
        <p:nvSpPr>
          <p:cNvPr id="31747" name="Rectangle 3"/>
          <p:cNvSpPr>
            <a:spLocks noGrp="1" noChangeArrowheads="1"/>
          </p:cNvSpPr>
          <p:nvPr>
            <p:ph type="body" idx="1"/>
          </p:nvPr>
        </p:nvSpPr>
        <p:spPr/>
        <p:txBody>
          <a:bodyPr/>
          <a:lstStyle/>
          <a:p>
            <a:pPr marL="365760" indent="-365760" eaLnBrk="1" hangingPunct="1">
              <a:spcBef>
                <a:spcPct val="50000"/>
              </a:spcBef>
              <a:buFont typeface="+mj-lt"/>
              <a:buAutoNum type="arabicPeriod"/>
            </a:pPr>
            <a:r>
              <a:rPr lang="en-US" sz="3200" dirty="0"/>
              <a:t>What is the difference between focus questions and goal statements?</a:t>
            </a:r>
          </a:p>
          <a:p>
            <a:pPr marL="365760" indent="-365760" eaLnBrk="1" hangingPunct="1">
              <a:spcBef>
                <a:spcPct val="50000"/>
              </a:spcBef>
              <a:buFont typeface="+mj-lt"/>
              <a:buAutoNum type="arabicPeriod"/>
            </a:pPr>
            <a:r>
              <a:rPr lang="en-US" sz="3200" dirty="0"/>
              <a:t>Which do you think would be more useful in engaging student interest and making their thinking visible—focus questions or goal statements?</a:t>
            </a:r>
          </a:p>
        </p:txBody>
      </p:sp>
    </p:spTree>
    <p:extLst>
      <p:ext uri="{BB962C8B-B14F-4D97-AF65-F5344CB8AC3E}">
        <p14:creationId xmlns:p14="http://schemas.microsoft.com/office/powerpoint/2010/main" val="15413719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174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1747">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_rels/theme10.xml.rels><?xml version="1.0" encoding="UTF-8" standalone="yes"?>
<Relationships xmlns="http://schemas.openxmlformats.org/package/2006/relationships"><Relationship Id="rId1" Type="http://schemas.openxmlformats.org/officeDocument/2006/relationships/image" Target="../media/image1.jpeg"/></Relationships>
</file>

<file path=ppt/theme/_rels/theme11.xml.rels><?xml version="1.0" encoding="UTF-8" standalone="yes"?>
<Relationships xmlns="http://schemas.openxmlformats.org/package/2006/relationships"><Relationship Id="rId1" Type="http://schemas.openxmlformats.org/officeDocument/2006/relationships/image" Target="../media/image1.jpeg"/></Relationships>
</file>

<file path=ppt/theme/_rels/theme12.xml.rels><?xml version="1.0" encoding="UTF-8" standalone="yes"?>
<Relationships xmlns="http://schemas.openxmlformats.org/package/2006/relationships"><Relationship Id="rId1" Type="http://schemas.openxmlformats.org/officeDocument/2006/relationships/image" Target="../media/image1.jpeg"/></Relationships>
</file>

<file path=ppt/theme/_rels/theme13.xml.rels><?xml version="1.0" encoding="UTF-8" standalone="yes"?>
<Relationships xmlns="http://schemas.openxmlformats.org/package/2006/relationships"><Relationship Id="rId1" Type="http://schemas.openxmlformats.org/officeDocument/2006/relationships/image" Target="../media/image1.jpeg"/></Relationships>
</file>

<file path=ppt/theme/_rels/theme14.xml.rels><?xml version="1.0" encoding="UTF-8" standalone="yes"?>
<Relationships xmlns="http://schemas.openxmlformats.org/package/2006/relationships"><Relationship Id="rId1" Type="http://schemas.openxmlformats.org/officeDocument/2006/relationships/image" Target="../media/image1.jpeg"/></Relationships>
</file>

<file path=ppt/theme/_rels/theme15.xml.rels><?xml version="1.0" encoding="UTF-8" standalone="yes"?>
<Relationships xmlns="http://schemas.openxmlformats.org/package/2006/relationships"><Relationship Id="rId1" Type="http://schemas.openxmlformats.org/officeDocument/2006/relationships/image" Target="../media/image1.jpeg"/></Relationships>
</file>

<file path=ppt/theme/_rels/theme16.xml.rels><?xml version="1.0" encoding="UTF-8" standalone="yes"?>
<Relationships xmlns="http://schemas.openxmlformats.org/package/2006/relationships"><Relationship Id="rId1" Type="http://schemas.openxmlformats.org/officeDocument/2006/relationships/image" Target="../media/image1.jpeg"/></Relationships>
</file>

<file path=ppt/theme/_rels/theme17.xml.rels><?xml version="1.0" encoding="UTF-8" standalone="yes"?>
<Relationships xmlns="http://schemas.openxmlformats.org/package/2006/relationships"><Relationship Id="rId1" Type="http://schemas.openxmlformats.org/officeDocument/2006/relationships/image" Target="../media/image1.jpeg"/></Relationships>
</file>

<file path=ppt/theme/_rels/theme18.xml.rels><?xml version="1.0" encoding="UTF-8" standalone="yes"?>
<Relationships xmlns="http://schemas.openxmlformats.org/package/2006/relationships"><Relationship Id="rId1" Type="http://schemas.openxmlformats.org/officeDocument/2006/relationships/image" Target="../media/image1.jpeg"/></Relationships>
</file>

<file path=ppt/theme/_rels/theme19.xml.rels><?xml version="1.0" encoding="UTF-8" standalone="yes"?>
<Relationships xmlns="http://schemas.openxmlformats.org/package/2006/relationships"><Relationship Id="rId1" Type="http://schemas.openxmlformats.org/officeDocument/2006/relationships/image" Target="../media/image1.jpeg"/></Relationships>
</file>

<file path=ppt/theme/_rels/theme2.xml.rels><?xml version="1.0" encoding="UTF-8" standalone="yes"?>
<Relationships xmlns="http://schemas.openxmlformats.org/package/2006/relationships"><Relationship Id="rId1" Type="http://schemas.openxmlformats.org/officeDocument/2006/relationships/image" Target="../media/image1.jpeg"/></Relationships>
</file>

<file path=ppt/theme/_rels/theme20.xml.rels><?xml version="1.0" encoding="UTF-8" standalone="yes"?>
<Relationships xmlns="http://schemas.openxmlformats.org/package/2006/relationships"><Relationship Id="rId1" Type="http://schemas.openxmlformats.org/officeDocument/2006/relationships/image" Target="../media/image1.jpeg"/></Relationships>
</file>

<file path=ppt/theme/_rels/theme21.xml.rels><?xml version="1.0" encoding="UTF-8" standalone="yes"?>
<Relationships xmlns="http://schemas.openxmlformats.org/package/2006/relationships"><Relationship Id="rId1" Type="http://schemas.openxmlformats.org/officeDocument/2006/relationships/image" Target="../media/image1.jpeg"/></Relationships>
</file>

<file path=ppt/theme/_rels/theme22.xml.rels><?xml version="1.0" encoding="UTF-8" standalone="yes"?>
<Relationships xmlns="http://schemas.openxmlformats.org/package/2006/relationships"><Relationship Id="rId1" Type="http://schemas.openxmlformats.org/officeDocument/2006/relationships/image" Target="../media/image1.jpeg"/></Relationships>
</file>

<file path=ppt/theme/_rels/theme23.xml.rels><?xml version="1.0" encoding="UTF-8" standalone="yes"?>
<Relationships xmlns="http://schemas.openxmlformats.org/package/2006/relationships"><Relationship Id="rId1" Type="http://schemas.openxmlformats.org/officeDocument/2006/relationships/image" Target="../media/image1.jpeg"/></Relationships>
</file>

<file path=ppt/theme/_rels/theme24.xml.rels><?xml version="1.0" encoding="UTF-8" standalone="yes"?>
<Relationships xmlns="http://schemas.openxmlformats.org/package/2006/relationships"><Relationship Id="rId1" Type="http://schemas.openxmlformats.org/officeDocument/2006/relationships/image" Target="../media/image1.jpeg"/></Relationships>
</file>

<file path=ppt/theme/_rels/theme3.xml.rels><?xml version="1.0" encoding="UTF-8" standalone="yes"?>
<Relationships xmlns="http://schemas.openxmlformats.org/package/2006/relationships"><Relationship Id="rId1" Type="http://schemas.openxmlformats.org/officeDocument/2006/relationships/image" Target="../media/image1.jpeg"/></Relationships>
</file>

<file path=ppt/theme/_rels/theme4.xml.rels><?xml version="1.0" encoding="UTF-8" standalone="yes"?>
<Relationships xmlns="http://schemas.openxmlformats.org/package/2006/relationships"><Relationship Id="rId1" Type="http://schemas.openxmlformats.org/officeDocument/2006/relationships/image" Target="../media/image1.jpeg"/></Relationships>
</file>

<file path=ppt/theme/_rels/theme5.xml.rels><?xml version="1.0" encoding="UTF-8" standalone="yes"?>
<Relationships xmlns="http://schemas.openxmlformats.org/package/2006/relationships"><Relationship Id="rId1" Type="http://schemas.openxmlformats.org/officeDocument/2006/relationships/image" Target="../media/image1.jpeg"/></Relationships>
</file>

<file path=ppt/theme/_rels/theme6.xml.rels><?xml version="1.0" encoding="UTF-8" standalone="yes"?>
<Relationships xmlns="http://schemas.openxmlformats.org/package/2006/relationships"><Relationship Id="rId1" Type="http://schemas.openxmlformats.org/officeDocument/2006/relationships/image" Target="../media/image1.jpeg"/></Relationships>
</file>

<file path=ppt/theme/_rels/theme7.xml.rels><?xml version="1.0" encoding="UTF-8" standalone="yes"?>
<Relationships xmlns="http://schemas.openxmlformats.org/package/2006/relationships"><Relationship Id="rId1" Type="http://schemas.openxmlformats.org/officeDocument/2006/relationships/image" Target="../media/image1.jpeg"/></Relationships>
</file>

<file path=ppt/theme/_rels/theme8.xml.rels><?xml version="1.0" encoding="UTF-8" standalone="yes"?>
<Relationships xmlns="http://schemas.openxmlformats.org/package/2006/relationships"><Relationship Id="rId1" Type="http://schemas.openxmlformats.org/officeDocument/2006/relationships/image" Target="../media/image1.jpeg"/></Relationships>
</file>

<file path=ppt/theme/_rels/theme9.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larity">
  <a:themeElements>
    <a:clrScheme name="Clarity">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0000FF"/>
      </a:hlink>
      <a:folHlink>
        <a:srgbClr val="800080"/>
      </a:folHlink>
    </a:clrScheme>
    <a:fontScheme name="Office Classic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larity">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85000"/>
                <a:satMod val="180000"/>
              </a:schemeClr>
            </a:gs>
            <a:gs pos="40000">
              <a:schemeClr val="phClr">
                <a:tint val="95000"/>
                <a:shade val="85000"/>
                <a:satMod val="150000"/>
              </a:schemeClr>
            </a:gs>
            <a:gs pos="100000">
              <a:schemeClr val="phClr">
                <a:shade val="45000"/>
                <a:satMod val="200000"/>
              </a:schemeClr>
            </a:gs>
          </a:gsLst>
          <a:lin ang="5400000" scaled="0"/>
        </a:gradFill>
        <a:blipFill rotWithShape="1">
          <a:blip xmlns:r="http://schemas.openxmlformats.org/officeDocument/2006/relationships" r:embed="rId1">
            <a:duotone>
              <a:schemeClr val="phClr">
                <a:shade val="55000"/>
              </a:schemeClr>
              <a:schemeClr val="phClr">
                <a:tint val="97000"/>
                <a:satMod val="95000"/>
              </a:schemeClr>
            </a:duotone>
          </a:blip>
          <a:tile tx="0" ty="0" sx="70000" sy="70000" flip="none" algn="tl"/>
        </a:blipFill>
      </a:bgFillStyleLst>
    </a:fmtScheme>
  </a:themeElements>
  <a:objectDefaults/>
  <a:extraClrSchemeLst/>
</a:theme>
</file>

<file path=ppt/theme/theme10.xml><?xml version="1.0" encoding="utf-8"?>
<a:theme xmlns:a="http://schemas.openxmlformats.org/drawingml/2006/main" name="9_Theme1">
  <a:themeElements>
    <a:clrScheme name="Clarity">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0000FF"/>
      </a:hlink>
      <a:folHlink>
        <a:srgbClr val="800080"/>
      </a:folHlink>
    </a:clrScheme>
    <a:fontScheme name="Office Classic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larity">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85000"/>
                <a:satMod val="180000"/>
              </a:schemeClr>
            </a:gs>
            <a:gs pos="40000">
              <a:schemeClr val="phClr">
                <a:tint val="95000"/>
                <a:shade val="85000"/>
                <a:satMod val="150000"/>
              </a:schemeClr>
            </a:gs>
            <a:gs pos="100000">
              <a:schemeClr val="phClr">
                <a:shade val="45000"/>
                <a:satMod val="200000"/>
              </a:schemeClr>
            </a:gs>
          </a:gsLst>
          <a:lin ang="5400000" scaled="0"/>
        </a:gradFill>
        <a:blipFill rotWithShape="1">
          <a:blip xmlns:r="http://schemas.openxmlformats.org/officeDocument/2006/relationships" r:embed="rId1">
            <a:duotone>
              <a:schemeClr val="phClr">
                <a:shade val="55000"/>
              </a:schemeClr>
              <a:schemeClr val="phClr">
                <a:tint val="97000"/>
                <a:satMod val="95000"/>
              </a:schemeClr>
            </a:duotone>
          </a:blip>
          <a:tile tx="0" ty="0" sx="70000" sy="70000" flip="none" algn="tl"/>
        </a:blipFill>
      </a:bgFillStyleLst>
    </a:fmtScheme>
  </a:themeElements>
  <a:objectDefaults/>
  <a:extraClrSchemeLst/>
</a:theme>
</file>

<file path=ppt/theme/theme11.xml><?xml version="1.0" encoding="utf-8"?>
<a:theme xmlns:a="http://schemas.openxmlformats.org/drawingml/2006/main" name="10_Theme1">
  <a:themeElements>
    <a:clrScheme name="Clarity">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0000FF"/>
      </a:hlink>
      <a:folHlink>
        <a:srgbClr val="800080"/>
      </a:folHlink>
    </a:clrScheme>
    <a:fontScheme name="Office Classic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larity">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85000"/>
                <a:satMod val="180000"/>
              </a:schemeClr>
            </a:gs>
            <a:gs pos="40000">
              <a:schemeClr val="phClr">
                <a:tint val="95000"/>
                <a:shade val="85000"/>
                <a:satMod val="150000"/>
              </a:schemeClr>
            </a:gs>
            <a:gs pos="100000">
              <a:schemeClr val="phClr">
                <a:shade val="45000"/>
                <a:satMod val="200000"/>
              </a:schemeClr>
            </a:gs>
          </a:gsLst>
          <a:lin ang="5400000" scaled="0"/>
        </a:gradFill>
        <a:blipFill rotWithShape="1">
          <a:blip xmlns:r="http://schemas.openxmlformats.org/officeDocument/2006/relationships" r:embed="rId1">
            <a:duotone>
              <a:schemeClr val="phClr">
                <a:shade val="55000"/>
              </a:schemeClr>
              <a:schemeClr val="phClr">
                <a:tint val="97000"/>
                <a:satMod val="95000"/>
              </a:schemeClr>
            </a:duotone>
          </a:blip>
          <a:tile tx="0" ty="0" sx="70000" sy="70000" flip="none" algn="tl"/>
        </a:blipFill>
      </a:bgFillStyleLst>
    </a:fmtScheme>
  </a:themeElements>
  <a:objectDefaults/>
  <a:extraClrSchemeLst/>
</a:theme>
</file>

<file path=ppt/theme/theme12.xml><?xml version="1.0" encoding="utf-8"?>
<a:theme xmlns:a="http://schemas.openxmlformats.org/drawingml/2006/main" name="11_Theme1">
  <a:themeElements>
    <a:clrScheme name="Clarity">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0000FF"/>
      </a:hlink>
      <a:folHlink>
        <a:srgbClr val="800080"/>
      </a:folHlink>
    </a:clrScheme>
    <a:fontScheme name="Office Classic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larity">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85000"/>
                <a:satMod val="180000"/>
              </a:schemeClr>
            </a:gs>
            <a:gs pos="40000">
              <a:schemeClr val="phClr">
                <a:tint val="95000"/>
                <a:shade val="85000"/>
                <a:satMod val="150000"/>
              </a:schemeClr>
            </a:gs>
            <a:gs pos="100000">
              <a:schemeClr val="phClr">
                <a:shade val="45000"/>
                <a:satMod val="200000"/>
              </a:schemeClr>
            </a:gs>
          </a:gsLst>
          <a:lin ang="5400000" scaled="0"/>
        </a:gradFill>
        <a:blipFill rotWithShape="1">
          <a:blip xmlns:r="http://schemas.openxmlformats.org/officeDocument/2006/relationships" r:embed="rId1">
            <a:duotone>
              <a:schemeClr val="phClr">
                <a:shade val="55000"/>
              </a:schemeClr>
              <a:schemeClr val="phClr">
                <a:tint val="97000"/>
                <a:satMod val="95000"/>
              </a:schemeClr>
            </a:duotone>
          </a:blip>
          <a:tile tx="0" ty="0" sx="70000" sy="70000" flip="none" algn="tl"/>
        </a:blipFill>
      </a:bgFillStyleLst>
    </a:fmtScheme>
  </a:themeElements>
  <a:objectDefaults/>
  <a:extraClrSchemeLst/>
</a:theme>
</file>

<file path=ppt/theme/theme13.xml><?xml version="1.0" encoding="utf-8"?>
<a:theme xmlns:a="http://schemas.openxmlformats.org/drawingml/2006/main" name="12_Theme1">
  <a:themeElements>
    <a:clrScheme name="Clarity">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0000FF"/>
      </a:hlink>
      <a:folHlink>
        <a:srgbClr val="800080"/>
      </a:folHlink>
    </a:clrScheme>
    <a:fontScheme name="Office Classic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larity">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85000"/>
                <a:satMod val="180000"/>
              </a:schemeClr>
            </a:gs>
            <a:gs pos="40000">
              <a:schemeClr val="phClr">
                <a:tint val="95000"/>
                <a:shade val="85000"/>
                <a:satMod val="150000"/>
              </a:schemeClr>
            </a:gs>
            <a:gs pos="100000">
              <a:schemeClr val="phClr">
                <a:shade val="45000"/>
                <a:satMod val="200000"/>
              </a:schemeClr>
            </a:gs>
          </a:gsLst>
          <a:lin ang="5400000" scaled="0"/>
        </a:gradFill>
        <a:blipFill rotWithShape="1">
          <a:blip xmlns:r="http://schemas.openxmlformats.org/officeDocument/2006/relationships" r:embed="rId1">
            <a:duotone>
              <a:schemeClr val="phClr">
                <a:shade val="55000"/>
              </a:schemeClr>
              <a:schemeClr val="phClr">
                <a:tint val="97000"/>
                <a:satMod val="95000"/>
              </a:schemeClr>
            </a:duotone>
          </a:blip>
          <a:tile tx="0" ty="0" sx="70000" sy="70000" flip="none" algn="tl"/>
        </a:blipFill>
      </a:bgFillStyleLst>
    </a:fmtScheme>
  </a:themeElements>
  <a:objectDefaults/>
  <a:extraClrSchemeLst/>
</a:theme>
</file>

<file path=ppt/theme/theme14.xml><?xml version="1.0" encoding="utf-8"?>
<a:theme xmlns:a="http://schemas.openxmlformats.org/drawingml/2006/main" name="13_Theme1">
  <a:themeElements>
    <a:clrScheme name="Clarity">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0000FF"/>
      </a:hlink>
      <a:folHlink>
        <a:srgbClr val="800080"/>
      </a:folHlink>
    </a:clrScheme>
    <a:fontScheme name="Office Classic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larity">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85000"/>
                <a:satMod val="180000"/>
              </a:schemeClr>
            </a:gs>
            <a:gs pos="40000">
              <a:schemeClr val="phClr">
                <a:tint val="95000"/>
                <a:shade val="85000"/>
                <a:satMod val="150000"/>
              </a:schemeClr>
            </a:gs>
            <a:gs pos="100000">
              <a:schemeClr val="phClr">
                <a:shade val="45000"/>
                <a:satMod val="200000"/>
              </a:schemeClr>
            </a:gs>
          </a:gsLst>
          <a:lin ang="5400000" scaled="0"/>
        </a:gradFill>
        <a:blipFill rotWithShape="1">
          <a:blip xmlns:r="http://schemas.openxmlformats.org/officeDocument/2006/relationships" r:embed="rId1">
            <a:duotone>
              <a:schemeClr val="phClr">
                <a:shade val="55000"/>
              </a:schemeClr>
              <a:schemeClr val="phClr">
                <a:tint val="97000"/>
                <a:satMod val="95000"/>
              </a:schemeClr>
            </a:duotone>
          </a:blip>
          <a:tile tx="0" ty="0" sx="70000" sy="70000" flip="none" algn="tl"/>
        </a:blipFill>
      </a:bgFillStyleLst>
    </a:fmtScheme>
  </a:themeElements>
  <a:objectDefaults/>
  <a:extraClrSchemeLst/>
</a:theme>
</file>

<file path=ppt/theme/theme15.xml><?xml version="1.0" encoding="utf-8"?>
<a:theme xmlns:a="http://schemas.openxmlformats.org/drawingml/2006/main" name="14_Theme1">
  <a:themeElements>
    <a:clrScheme name="Clarity">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0000FF"/>
      </a:hlink>
      <a:folHlink>
        <a:srgbClr val="800080"/>
      </a:folHlink>
    </a:clrScheme>
    <a:fontScheme name="Office Classic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larity">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85000"/>
                <a:satMod val="180000"/>
              </a:schemeClr>
            </a:gs>
            <a:gs pos="40000">
              <a:schemeClr val="phClr">
                <a:tint val="95000"/>
                <a:shade val="85000"/>
                <a:satMod val="150000"/>
              </a:schemeClr>
            </a:gs>
            <a:gs pos="100000">
              <a:schemeClr val="phClr">
                <a:shade val="45000"/>
                <a:satMod val="200000"/>
              </a:schemeClr>
            </a:gs>
          </a:gsLst>
          <a:lin ang="5400000" scaled="0"/>
        </a:gradFill>
        <a:blipFill rotWithShape="1">
          <a:blip xmlns:r="http://schemas.openxmlformats.org/officeDocument/2006/relationships" r:embed="rId1">
            <a:duotone>
              <a:schemeClr val="phClr">
                <a:shade val="55000"/>
              </a:schemeClr>
              <a:schemeClr val="phClr">
                <a:tint val="97000"/>
                <a:satMod val="95000"/>
              </a:schemeClr>
            </a:duotone>
          </a:blip>
          <a:tile tx="0" ty="0" sx="70000" sy="70000" flip="none" algn="tl"/>
        </a:blipFill>
      </a:bgFillStyleLst>
    </a:fmtScheme>
  </a:themeElements>
  <a:objectDefaults/>
  <a:extraClrSchemeLst/>
</a:theme>
</file>

<file path=ppt/theme/theme16.xml><?xml version="1.0" encoding="utf-8"?>
<a:theme xmlns:a="http://schemas.openxmlformats.org/drawingml/2006/main" name="15_Theme1">
  <a:themeElements>
    <a:clrScheme name="Clarity">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0000FF"/>
      </a:hlink>
      <a:folHlink>
        <a:srgbClr val="800080"/>
      </a:folHlink>
    </a:clrScheme>
    <a:fontScheme name="Office Classic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larity">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85000"/>
                <a:satMod val="180000"/>
              </a:schemeClr>
            </a:gs>
            <a:gs pos="40000">
              <a:schemeClr val="phClr">
                <a:tint val="95000"/>
                <a:shade val="85000"/>
                <a:satMod val="150000"/>
              </a:schemeClr>
            </a:gs>
            <a:gs pos="100000">
              <a:schemeClr val="phClr">
                <a:shade val="45000"/>
                <a:satMod val="200000"/>
              </a:schemeClr>
            </a:gs>
          </a:gsLst>
          <a:lin ang="5400000" scaled="0"/>
        </a:gradFill>
        <a:blipFill rotWithShape="1">
          <a:blip xmlns:r="http://schemas.openxmlformats.org/officeDocument/2006/relationships" r:embed="rId1">
            <a:duotone>
              <a:schemeClr val="phClr">
                <a:shade val="55000"/>
              </a:schemeClr>
              <a:schemeClr val="phClr">
                <a:tint val="97000"/>
                <a:satMod val="95000"/>
              </a:schemeClr>
            </a:duotone>
          </a:blip>
          <a:tile tx="0" ty="0" sx="70000" sy="70000" flip="none" algn="tl"/>
        </a:blipFill>
      </a:bgFillStyleLst>
    </a:fmtScheme>
  </a:themeElements>
  <a:objectDefaults/>
  <a:extraClrSchemeLst/>
</a:theme>
</file>

<file path=ppt/theme/theme17.xml><?xml version="1.0" encoding="utf-8"?>
<a:theme xmlns:a="http://schemas.openxmlformats.org/drawingml/2006/main" name="16_Theme1">
  <a:themeElements>
    <a:clrScheme name="Clarity">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0000FF"/>
      </a:hlink>
      <a:folHlink>
        <a:srgbClr val="800080"/>
      </a:folHlink>
    </a:clrScheme>
    <a:fontScheme name="Office Classic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larity">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85000"/>
                <a:satMod val="180000"/>
              </a:schemeClr>
            </a:gs>
            <a:gs pos="40000">
              <a:schemeClr val="phClr">
                <a:tint val="95000"/>
                <a:shade val="85000"/>
                <a:satMod val="150000"/>
              </a:schemeClr>
            </a:gs>
            <a:gs pos="100000">
              <a:schemeClr val="phClr">
                <a:shade val="45000"/>
                <a:satMod val="200000"/>
              </a:schemeClr>
            </a:gs>
          </a:gsLst>
          <a:lin ang="5400000" scaled="0"/>
        </a:gradFill>
        <a:blipFill rotWithShape="1">
          <a:blip xmlns:r="http://schemas.openxmlformats.org/officeDocument/2006/relationships" r:embed="rId1">
            <a:duotone>
              <a:schemeClr val="phClr">
                <a:shade val="55000"/>
              </a:schemeClr>
              <a:schemeClr val="phClr">
                <a:tint val="97000"/>
                <a:satMod val="95000"/>
              </a:schemeClr>
            </a:duotone>
          </a:blip>
          <a:tile tx="0" ty="0" sx="70000" sy="70000" flip="none" algn="tl"/>
        </a:blipFill>
      </a:bgFillStyleLst>
    </a:fmtScheme>
  </a:themeElements>
  <a:objectDefaults/>
  <a:extraClrSchemeLst/>
</a:theme>
</file>

<file path=ppt/theme/theme18.xml><?xml version="1.0" encoding="utf-8"?>
<a:theme xmlns:a="http://schemas.openxmlformats.org/drawingml/2006/main" name="17_Theme1">
  <a:themeElements>
    <a:clrScheme name="Clarity">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0000FF"/>
      </a:hlink>
      <a:folHlink>
        <a:srgbClr val="800080"/>
      </a:folHlink>
    </a:clrScheme>
    <a:fontScheme name="Office Classic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larity">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85000"/>
                <a:satMod val="180000"/>
              </a:schemeClr>
            </a:gs>
            <a:gs pos="40000">
              <a:schemeClr val="phClr">
                <a:tint val="95000"/>
                <a:shade val="85000"/>
                <a:satMod val="150000"/>
              </a:schemeClr>
            </a:gs>
            <a:gs pos="100000">
              <a:schemeClr val="phClr">
                <a:shade val="45000"/>
                <a:satMod val="200000"/>
              </a:schemeClr>
            </a:gs>
          </a:gsLst>
          <a:lin ang="5400000" scaled="0"/>
        </a:gradFill>
        <a:blipFill rotWithShape="1">
          <a:blip xmlns:r="http://schemas.openxmlformats.org/officeDocument/2006/relationships" r:embed="rId1">
            <a:duotone>
              <a:schemeClr val="phClr">
                <a:shade val="55000"/>
              </a:schemeClr>
              <a:schemeClr val="phClr">
                <a:tint val="97000"/>
                <a:satMod val="95000"/>
              </a:schemeClr>
            </a:duotone>
          </a:blip>
          <a:tile tx="0" ty="0" sx="70000" sy="70000" flip="none" algn="tl"/>
        </a:blipFill>
      </a:bgFillStyleLst>
    </a:fmtScheme>
  </a:themeElements>
  <a:objectDefaults/>
  <a:extraClrSchemeLst/>
</a:theme>
</file>

<file path=ppt/theme/theme19.xml><?xml version="1.0" encoding="utf-8"?>
<a:theme xmlns:a="http://schemas.openxmlformats.org/drawingml/2006/main" name="18_Theme1">
  <a:themeElements>
    <a:clrScheme name="Clarity">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0000FF"/>
      </a:hlink>
      <a:folHlink>
        <a:srgbClr val="800080"/>
      </a:folHlink>
    </a:clrScheme>
    <a:fontScheme name="Office Classic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larity">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85000"/>
                <a:satMod val="180000"/>
              </a:schemeClr>
            </a:gs>
            <a:gs pos="40000">
              <a:schemeClr val="phClr">
                <a:tint val="95000"/>
                <a:shade val="85000"/>
                <a:satMod val="150000"/>
              </a:schemeClr>
            </a:gs>
            <a:gs pos="100000">
              <a:schemeClr val="phClr">
                <a:shade val="45000"/>
                <a:satMod val="200000"/>
              </a:schemeClr>
            </a:gs>
          </a:gsLst>
          <a:lin ang="5400000" scaled="0"/>
        </a:gradFill>
        <a:blipFill rotWithShape="1">
          <a:blip xmlns:r="http://schemas.openxmlformats.org/officeDocument/2006/relationships" r:embed="rId1">
            <a:duotone>
              <a:schemeClr val="phClr">
                <a:shade val="55000"/>
              </a:schemeClr>
              <a:schemeClr val="phClr">
                <a:tint val="97000"/>
                <a:satMod val="95000"/>
              </a:schemeClr>
            </a:duotone>
          </a:blip>
          <a:tile tx="0" ty="0" sx="70000" sy="70000" flip="none" algn="tl"/>
        </a:blipFill>
      </a:bgFillStyleLst>
    </a:fmtScheme>
  </a:themeElements>
  <a:objectDefaults/>
  <a:extraClrSchemeLst/>
</a:theme>
</file>

<file path=ppt/theme/theme2.xml><?xml version="1.0" encoding="utf-8"?>
<a:theme xmlns:a="http://schemas.openxmlformats.org/drawingml/2006/main" name="1_Theme1">
  <a:themeElements>
    <a:clrScheme name="Clarity">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0000FF"/>
      </a:hlink>
      <a:folHlink>
        <a:srgbClr val="800080"/>
      </a:folHlink>
    </a:clrScheme>
    <a:fontScheme name="Office Classic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larity">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85000"/>
                <a:satMod val="180000"/>
              </a:schemeClr>
            </a:gs>
            <a:gs pos="40000">
              <a:schemeClr val="phClr">
                <a:tint val="95000"/>
                <a:shade val="85000"/>
                <a:satMod val="150000"/>
              </a:schemeClr>
            </a:gs>
            <a:gs pos="100000">
              <a:schemeClr val="phClr">
                <a:shade val="45000"/>
                <a:satMod val="200000"/>
              </a:schemeClr>
            </a:gs>
          </a:gsLst>
          <a:lin ang="5400000" scaled="0"/>
        </a:gradFill>
        <a:blipFill rotWithShape="1">
          <a:blip xmlns:r="http://schemas.openxmlformats.org/officeDocument/2006/relationships" r:embed="rId1">
            <a:duotone>
              <a:schemeClr val="phClr">
                <a:shade val="55000"/>
              </a:schemeClr>
              <a:schemeClr val="phClr">
                <a:tint val="97000"/>
                <a:satMod val="95000"/>
              </a:schemeClr>
            </a:duotone>
          </a:blip>
          <a:tile tx="0" ty="0" sx="70000" sy="70000" flip="none" algn="tl"/>
        </a:blipFill>
      </a:bgFillStyleLst>
    </a:fmtScheme>
  </a:themeElements>
  <a:objectDefaults/>
  <a:extraClrSchemeLst/>
</a:theme>
</file>

<file path=ppt/theme/theme20.xml><?xml version="1.0" encoding="utf-8"?>
<a:theme xmlns:a="http://schemas.openxmlformats.org/drawingml/2006/main" name="19_Theme1">
  <a:themeElements>
    <a:clrScheme name="Clarity">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0000FF"/>
      </a:hlink>
      <a:folHlink>
        <a:srgbClr val="800080"/>
      </a:folHlink>
    </a:clrScheme>
    <a:fontScheme name="Office Classic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larity">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85000"/>
                <a:satMod val="180000"/>
              </a:schemeClr>
            </a:gs>
            <a:gs pos="40000">
              <a:schemeClr val="phClr">
                <a:tint val="95000"/>
                <a:shade val="85000"/>
                <a:satMod val="150000"/>
              </a:schemeClr>
            </a:gs>
            <a:gs pos="100000">
              <a:schemeClr val="phClr">
                <a:shade val="45000"/>
                <a:satMod val="200000"/>
              </a:schemeClr>
            </a:gs>
          </a:gsLst>
          <a:lin ang="5400000" scaled="0"/>
        </a:gradFill>
        <a:blipFill rotWithShape="1">
          <a:blip xmlns:r="http://schemas.openxmlformats.org/officeDocument/2006/relationships" r:embed="rId1">
            <a:duotone>
              <a:schemeClr val="phClr">
                <a:shade val="55000"/>
              </a:schemeClr>
              <a:schemeClr val="phClr">
                <a:tint val="97000"/>
                <a:satMod val="95000"/>
              </a:schemeClr>
            </a:duotone>
          </a:blip>
          <a:tile tx="0" ty="0" sx="70000" sy="70000" flip="none" algn="tl"/>
        </a:blipFill>
      </a:bgFillStyleLst>
    </a:fmtScheme>
  </a:themeElements>
  <a:objectDefaults/>
  <a:extraClrSchemeLst/>
</a:theme>
</file>

<file path=ppt/theme/theme21.xml><?xml version="1.0" encoding="utf-8"?>
<a:theme xmlns:a="http://schemas.openxmlformats.org/drawingml/2006/main" name="20_Theme1">
  <a:themeElements>
    <a:clrScheme name="Clarity">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0000FF"/>
      </a:hlink>
      <a:folHlink>
        <a:srgbClr val="800080"/>
      </a:folHlink>
    </a:clrScheme>
    <a:fontScheme name="Office Classic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larity">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85000"/>
                <a:satMod val="180000"/>
              </a:schemeClr>
            </a:gs>
            <a:gs pos="40000">
              <a:schemeClr val="phClr">
                <a:tint val="95000"/>
                <a:shade val="85000"/>
                <a:satMod val="150000"/>
              </a:schemeClr>
            </a:gs>
            <a:gs pos="100000">
              <a:schemeClr val="phClr">
                <a:shade val="45000"/>
                <a:satMod val="200000"/>
              </a:schemeClr>
            </a:gs>
          </a:gsLst>
          <a:lin ang="5400000" scaled="0"/>
        </a:gradFill>
        <a:blipFill rotWithShape="1">
          <a:blip xmlns:r="http://schemas.openxmlformats.org/officeDocument/2006/relationships" r:embed="rId1">
            <a:duotone>
              <a:schemeClr val="phClr">
                <a:shade val="55000"/>
              </a:schemeClr>
              <a:schemeClr val="phClr">
                <a:tint val="97000"/>
                <a:satMod val="95000"/>
              </a:schemeClr>
            </a:duotone>
          </a:blip>
          <a:tile tx="0" ty="0" sx="70000" sy="70000" flip="none" algn="tl"/>
        </a:blipFill>
      </a:bgFillStyleLst>
    </a:fmtScheme>
  </a:themeElements>
  <a:objectDefaults/>
  <a:extraClrSchemeLst/>
</a:theme>
</file>

<file path=ppt/theme/theme22.xml><?xml version="1.0" encoding="utf-8"?>
<a:theme xmlns:a="http://schemas.openxmlformats.org/drawingml/2006/main" name="21_Theme1">
  <a:themeElements>
    <a:clrScheme name="Clarity">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0000FF"/>
      </a:hlink>
      <a:folHlink>
        <a:srgbClr val="800080"/>
      </a:folHlink>
    </a:clrScheme>
    <a:fontScheme name="Office Classic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larity">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85000"/>
                <a:satMod val="180000"/>
              </a:schemeClr>
            </a:gs>
            <a:gs pos="40000">
              <a:schemeClr val="phClr">
                <a:tint val="95000"/>
                <a:shade val="85000"/>
                <a:satMod val="150000"/>
              </a:schemeClr>
            </a:gs>
            <a:gs pos="100000">
              <a:schemeClr val="phClr">
                <a:shade val="45000"/>
                <a:satMod val="200000"/>
              </a:schemeClr>
            </a:gs>
          </a:gsLst>
          <a:lin ang="5400000" scaled="0"/>
        </a:gradFill>
        <a:blipFill rotWithShape="1">
          <a:blip xmlns:r="http://schemas.openxmlformats.org/officeDocument/2006/relationships" r:embed="rId1">
            <a:duotone>
              <a:schemeClr val="phClr">
                <a:shade val="55000"/>
              </a:schemeClr>
              <a:schemeClr val="phClr">
                <a:tint val="97000"/>
                <a:satMod val="95000"/>
              </a:schemeClr>
            </a:duotone>
          </a:blip>
          <a:tile tx="0" ty="0" sx="70000" sy="70000" flip="none" algn="tl"/>
        </a:blipFill>
      </a:bgFillStyleLst>
    </a:fmtScheme>
  </a:themeElements>
  <a:objectDefaults/>
  <a:extraClrSchemeLst/>
</a:theme>
</file>

<file path=ppt/theme/theme23.xml><?xml version="1.0" encoding="utf-8"?>
<a:theme xmlns:a="http://schemas.openxmlformats.org/drawingml/2006/main" name="22_Theme1">
  <a:themeElements>
    <a:clrScheme name="Clarity">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0000FF"/>
      </a:hlink>
      <a:folHlink>
        <a:srgbClr val="800080"/>
      </a:folHlink>
    </a:clrScheme>
    <a:fontScheme name="Office Classic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larity">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85000"/>
                <a:satMod val="180000"/>
              </a:schemeClr>
            </a:gs>
            <a:gs pos="40000">
              <a:schemeClr val="phClr">
                <a:tint val="95000"/>
                <a:shade val="85000"/>
                <a:satMod val="150000"/>
              </a:schemeClr>
            </a:gs>
            <a:gs pos="100000">
              <a:schemeClr val="phClr">
                <a:shade val="45000"/>
                <a:satMod val="200000"/>
              </a:schemeClr>
            </a:gs>
          </a:gsLst>
          <a:lin ang="5400000" scaled="0"/>
        </a:gradFill>
        <a:blipFill rotWithShape="1">
          <a:blip xmlns:r="http://schemas.openxmlformats.org/officeDocument/2006/relationships" r:embed="rId1">
            <a:duotone>
              <a:schemeClr val="phClr">
                <a:shade val="55000"/>
              </a:schemeClr>
              <a:schemeClr val="phClr">
                <a:tint val="97000"/>
                <a:satMod val="95000"/>
              </a:schemeClr>
            </a:duotone>
          </a:blip>
          <a:tile tx="0" ty="0" sx="70000" sy="70000" flip="none" algn="tl"/>
        </a:blipFill>
      </a:bgFillStyleLst>
    </a:fmtScheme>
  </a:themeElements>
  <a:objectDefaults/>
  <a:extraClrSchemeLst/>
</a:theme>
</file>

<file path=ppt/theme/theme24.xml><?xml version="1.0" encoding="utf-8"?>
<a:theme xmlns:a="http://schemas.openxmlformats.org/drawingml/2006/main" name="23_Theme1">
  <a:themeElements>
    <a:clrScheme name="Clarity">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0000FF"/>
      </a:hlink>
      <a:folHlink>
        <a:srgbClr val="800080"/>
      </a:folHlink>
    </a:clrScheme>
    <a:fontScheme name="Office Classic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larity">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85000"/>
                <a:satMod val="180000"/>
              </a:schemeClr>
            </a:gs>
            <a:gs pos="40000">
              <a:schemeClr val="phClr">
                <a:tint val="95000"/>
                <a:shade val="85000"/>
                <a:satMod val="150000"/>
              </a:schemeClr>
            </a:gs>
            <a:gs pos="100000">
              <a:schemeClr val="phClr">
                <a:shade val="45000"/>
                <a:satMod val="200000"/>
              </a:schemeClr>
            </a:gs>
          </a:gsLst>
          <a:lin ang="5400000" scaled="0"/>
        </a:gradFill>
        <a:blipFill rotWithShape="1">
          <a:blip xmlns:r="http://schemas.openxmlformats.org/officeDocument/2006/relationships" r:embed="rId1">
            <a:duotone>
              <a:schemeClr val="phClr">
                <a:shade val="55000"/>
              </a:schemeClr>
              <a:schemeClr val="phClr">
                <a:tint val="97000"/>
                <a:satMod val="95000"/>
              </a:schemeClr>
            </a:duotone>
          </a:blip>
          <a:tile tx="0" ty="0" sx="70000" sy="70000" flip="none" algn="tl"/>
        </a:blipFill>
      </a:bgFillStyleLst>
    </a:fmtScheme>
  </a:themeElements>
  <a:objectDefaults/>
  <a:extraClrSchemeLst/>
</a:theme>
</file>

<file path=ppt/theme/theme2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6.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2_Theme1">
  <a:themeElements>
    <a:clrScheme name="Clarity">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0000FF"/>
      </a:hlink>
      <a:folHlink>
        <a:srgbClr val="800080"/>
      </a:folHlink>
    </a:clrScheme>
    <a:fontScheme name="Office Classic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larity">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85000"/>
                <a:satMod val="180000"/>
              </a:schemeClr>
            </a:gs>
            <a:gs pos="40000">
              <a:schemeClr val="phClr">
                <a:tint val="95000"/>
                <a:shade val="85000"/>
                <a:satMod val="150000"/>
              </a:schemeClr>
            </a:gs>
            <a:gs pos="100000">
              <a:schemeClr val="phClr">
                <a:shade val="45000"/>
                <a:satMod val="200000"/>
              </a:schemeClr>
            </a:gs>
          </a:gsLst>
          <a:lin ang="5400000" scaled="0"/>
        </a:gradFill>
        <a:blipFill rotWithShape="1">
          <a:blip xmlns:r="http://schemas.openxmlformats.org/officeDocument/2006/relationships" r:embed="rId1">
            <a:duotone>
              <a:schemeClr val="phClr">
                <a:shade val="55000"/>
              </a:schemeClr>
              <a:schemeClr val="phClr">
                <a:tint val="97000"/>
                <a:satMod val="95000"/>
              </a:schemeClr>
            </a:duotone>
          </a:blip>
          <a:tile tx="0" ty="0" sx="70000" sy="70000" flip="none" algn="tl"/>
        </a:blipFill>
      </a:bgFillStyleLst>
    </a:fmtScheme>
  </a:themeElements>
  <a:objectDefaults/>
  <a:extraClrSchemeLst/>
</a:theme>
</file>

<file path=ppt/theme/theme4.xml><?xml version="1.0" encoding="utf-8"?>
<a:theme xmlns:a="http://schemas.openxmlformats.org/drawingml/2006/main" name="3_Theme1">
  <a:themeElements>
    <a:clrScheme name="Clarity">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0000FF"/>
      </a:hlink>
      <a:folHlink>
        <a:srgbClr val="800080"/>
      </a:folHlink>
    </a:clrScheme>
    <a:fontScheme name="Office Classic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larity">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85000"/>
                <a:satMod val="180000"/>
              </a:schemeClr>
            </a:gs>
            <a:gs pos="40000">
              <a:schemeClr val="phClr">
                <a:tint val="95000"/>
                <a:shade val="85000"/>
                <a:satMod val="150000"/>
              </a:schemeClr>
            </a:gs>
            <a:gs pos="100000">
              <a:schemeClr val="phClr">
                <a:shade val="45000"/>
                <a:satMod val="200000"/>
              </a:schemeClr>
            </a:gs>
          </a:gsLst>
          <a:lin ang="5400000" scaled="0"/>
        </a:gradFill>
        <a:blipFill rotWithShape="1">
          <a:blip xmlns:r="http://schemas.openxmlformats.org/officeDocument/2006/relationships" r:embed="rId1">
            <a:duotone>
              <a:schemeClr val="phClr">
                <a:shade val="55000"/>
              </a:schemeClr>
              <a:schemeClr val="phClr">
                <a:tint val="97000"/>
                <a:satMod val="95000"/>
              </a:schemeClr>
            </a:duotone>
          </a:blip>
          <a:tile tx="0" ty="0" sx="70000" sy="70000" flip="none" algn="tl"/>
        </a:blipFill>
      </a:bgFillStyleLst>
    </a:fmtScheme>
  </a:themeElements>
  <a:objectDefaults/>
  <a:extraClrSchemeLst/>
</a:theme>
</file>

<file path=ppt/theme/theme5.xml><?xml version="1.0" encoding="utf-8"?>
<a:theme xmlns:a="http://schemas.openxmlformats.org/drawingml/2006/main" name="4_Theme1">
  <a:themeElements>
    <a:clrScheme name="Clarity">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0000FF"/>
      </a:hlink>
      <a:folHlink>
        <a:srgbClr val="800080"/>
      </a:folHlink>
    </a:clrScheme>
    <a:fontScheme name="Office Classic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larity">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85000"/>
                <a:satMod val="180000"/>
              </a:schemeClr>
            </a:gs>
            <a:gs pos="40000">
              <a:schemeClr val="phClr">
                <a:tint val="95000"/>
                <a:shade val="85000"/>
                <a:satMod val="150000"/>
              </a:schemeClr>
            </a:gs>
            <a:gs pos="100000">
              <a:schemeClr val="phClr">
                <a:shade val="45000"/>
                <a:satMod val="200000"/>
              </a:schemeClr>
            </a:gs>
          </a:gsLst>
          <a:lin ang="5400000" scaled="0"/>
        </a:gradFill>
        <a:blipFill rotWithShape="1">
          <a:blip xmlns:r="http://schemas.openxmlformats.org/officeDocument/2006/relationships" r:embed="rId1">
            <a:duotone>
              <a:schemeClr val="phClr">
                <a:shade val="55000"/>
              </a:schemeClr>
              <a:schemeClr val="phClr">
                <a:tint val="97000"/>
                <a:satMod val="95000"/>
              </a:schemeClr>
            </a:duotone>
          </a:blip>
          <a:tile tx="0" ty="0" sx="70000" sy="70000" flip="none" algn="tl"/>
        </a:blipFill>
      </a:bgFillStyleLst>
    </a:fmtScheme>
  </a:themeElements>
  <a:objectDefaults/>
  <a:extraClrSchemeLst/>
</a:theme>
</file>

<file path=ppt/theme/theme6.xml><?xml version="1.0" encoding="utf-8"?>
<a:theme xmlns:a="http://schemas.openxmlformats.org/drawingml/2006/main" name="5_Theme1">
  <a:themeElements>
    <a:clrScheme name="Clarity">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0000FF"/>
      </a:hlink>
      <a:folHlink>
        <a:srgbClr val="800080"/>
      </a:folHlink>
    </a:clrScheme>
    <a:fontScheme name="Office Classic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larity">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85000"/>
                <a:satMod val="180000"/>
              </a:schemeClr>
            </a:gs>
            <a:gs pos="40000">
              <a:schemeClr val="phClr">
                <a:tint val="95000"/>
                <a:shade val="85000"/>
                <a:satMod val="150000"/>
              </a:schemeClr>
            </a:gs>
            <a:gs pos="100000">
              <a:schemeClr val="phClr">
                <a:shade val="45000"/>
                <a:satMod val="200000"/>
              </a:schemeClr>
            </a:gs>
          </a:gsLst>
          <a:lin ang="5400000" scaled="0"/>
        </a:gradFill>
        <a:blipFill rotWithShape="1">
          <a:blip xmlns:r="http://schemas.openxmlformats.org/officeDocument/2006/relationships" r:embed="rId1">
            <a:duotone>
              <a:schemeClr val="phClr">
                <a:shade val="55000"/>
              </a:schemeClr>
              <a:schemeClr val="phClr">
                <a:tint val="97000"/>
                <a:satMod val="95000"/>
              </a:schemeClr>
            </a:duotone>
          </a:blip>
          <a:tile tx="0" ty="0" sx="70000" sy="70000" flip="none" algn="tl"/>
        </a:blipFill>
      </a:bgFillStyleLst>
    </a:fmtScheme>
  </a:themeElements>
  <a:objectDefaults/>
  <a:extraClrSchemeLst/>
</a:theme>
</file>

<file path=ppt/theme/theme7.xml><?xml version="1.0" encoding="utf-8"?>
<a:theme xmlns:a="http://schemas.openxmlformats.org/drawingml/2006/main" name="6_Theme1">
  <a:themeElements>
    <a:clrScheme name="Clarity">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0000FF"/>
      </a:hlink>
      <a:folHlink>
        <a:srgbClr val="800080"/>
      </a:folHlink>
    </a:clrScheme>
    <a:fontScheme name="Office Classic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larity">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85000"/>
                <a:satMod val="180000"/>
              </a:schemeClr>
            </a:gs>
            <a:gs pos="40000">
              <a:schemeClr val="phClr">
                <a:tint val="95000"/>
                <a:shade val="85000"/>
                <a:satMod val="150000"/>
              </a:schemeClr>
            </a:gs>
            <a:gs pos="100000">
              <a:schemeClr val="phClr">
                <a:shade val="45000"/>
                <a:satMod val="200000"/>
              </a:schemeClr>
            </a:gs>
          </a:gsLst>
          <a:lin ang="5400000" scaled="0"/>
        </a:gradFill>
        <a:blipFill rotWithShape="1">
          <a:blip xmlns:r="http://schemas.openxmlformats.org/officeDocument/2006/relationships" r:embed="rId1">
            <a:duotone>
              <a:schemeClr val="phClr">
                <a:shade val="55000"/>
              </a:schemeClr>
              <a:schemeClr val="phClr">
                <a:tint val="97000"/>
                <a:satMod val="95000"/>
              </a:schemeClr>
            </a:duotone>
          </a:blip>
          <a:tile tx="0" ty="0" sx="70000" sy="70000" flip="none" algn="tl"/>
        </a:blipFill>
      </a:bgFillStyleLst>
    </a:fmtScheme>
  </a:themeElements>
  <a:objectDefaults/>
  <a:extraClrSchemeLst/>
</a:theme>
</file>

<file path=ppt/theme/theme8.xml><?xml version="1.0" encoding="utf-8"?>
<a:theme xmlns:a="http://schemas.openxmlformats.org/drawingml/2006/main" name="7_Theme1">
  <a:themeElements>
    <a:clrScheme name="Clarity">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0000FF"/>
      </a:hlink>
      <a:folHlink>
        <a:srgbClr val="800080"/>
      </a:folHlink>
    </a:clrScheme>
    <a:fontScheme name="Office Classic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larity">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85000"/>
                <a:satMod val="180000"/>
              </a:schemeClr>
            </a:gs>
            <a:gs pos="40000">
              <a:schemeClr val="phClr">
                <a:tint val="95000"/>
                <a:shade val="85000"/>
                <a:satMod val="150000"/>
              </a:schemeClr>
            </a:gs>
            <a:gs pos="100000">
              <a:schemeClr val="phClr">
                <a:shade val="45000"/>
                <a:satMod val="200000"/>
              </a:schemeClr>
            </a:gs>
          </a:gsLst>
          <a:lin ang="5400000" scaled="0"/>
        </a:gradFill>
        <a:blipFill rotWithShape="1">
          <a:blip xmlns:r="http://schemas.openxmlformats.org/officeDocument/2006/relationships" r:embed="rId1">
            <a:duotone>
              <a:schemeClr val="phClr">
                <a:shade val="55000"/>
              </a:schemeClr>
              <a:schemeClr val="phClr">
                <a:tint val="97000"/>
                <a:satMod val="95000"/>
              </a:schemeClr>
            </a:duotone>
          </a:blip>
          <a:tile tx="0" ty="0" sx="70000" sy="70000" flip="none" algn="tl"/>
        </a:blipFill>
      </a:bgFillStyleLst>
    </a:fmtScheme>
  </a:themeElements>
  <a:objectDefaults/>
  <a:extraClrSchemeLst/>
</a:theme>
</file>

<file path=ppt/theme/theme9.xml><?xml version="1.0" encoding="utf-8"?>
<a:theme xmlns:a="http://schemas.openxmlformats.org/drawingml/2006/main" name="8_Theme1">
  <a:themeElements>
    <a:clrScheme name="Clarity">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0000FF"/>
      </a:hlink>
      <a:folHlink>
        <a:srgbClr val="800080"/>
      </a:folHlink>
    </a:clrScheme>
    <a:fontScheme name="Office Classic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larity">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85000"/>
                <a:satMod val="180000"/>
              </a:schemeClr>
            </a:gs>
            <a:gs pos="40000">
              <a:schemeClr val="phClr">
                <a:tint val="95000"/>
                <a:shade val="85000"/>
                <a:satMod val="150000"/>
              </a:schemeClr>
            </a:gs>
            <a:gs pos="100000">
              <a:schemeClr val="phClr">
                <a:shade val="45000"/>
                <a:satMod val="200000"/>
              </a:schemeClr>
            </a:gs>
          </a:gsLst>
          <a:lin ang="5400000" scaled="0"/>
        </a:gradFill>
        <a:blipFill rotWithShape="1">
          <a:blip xmlns:r="http://schemas.openxmlformats.org/officeDocument/2006/relationships" r:embed="rId1">
            <a:duotone>
              <a:schemeClr val="phClr">
                <a:shade val="55000"/>
              </a:schemeClr>
              <a:schemeClr val="phClr">
                <a:tint val="97000"/>
                <a:satMod val="95000"/>
              </a:schemeClr>
            </a:duotone>
          </a:blip>
          <a:tile tx="0" ty="0" sx="70000" sy="70000" flip="none" algn="tl"/>
        </a:blipFill>
      </a:bgFillStyleLst>
    </a:fmtScheme>
  </a:themeElements>
  <a:objectDefaults/>
  <a:extraClrSchemeLst/>
</a:theme>
</file>

<file path=ppt/theme/themeOverride1.xml><?xml version="1.0" encoding="utf-8"?>
<a:themeOverride xmlns:a="http://schemas.openxmlformats.org/drawingml/2006/main">
  <a:clrScheme name="Clarity">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0000FF"/>
    </a:hlink>
    <a:folHlink>
      <a:srgbClr val="800080"/>
    </a:folHlink>
  </a:clrScheme>
</a:themeOverride>
</file>

<file path=docProps/app.xml><?xml version="1.0" encoding="utf-8"?>
<Properties xmlns="http://schemas.openxmlformats.org/officeDocument/2006/extended-properties" xmlns:vt="http://schemas.openxmlformats.org/officeDocument/2006/docPropsVTypes">
  <TotalTime>9882</TotalTime>
  <Words>6601</Words>
  <Application>Microsoft Office PowerPoint</Application>
  <PresentationFormat>On-screen Show (4:3)</PresentationFormat>
  <Paragraphs>775</Paragraphs>
  <Slides>52</Slides>
  <Notes>52</Notes>
  <HiddenSlides>2</HiddenSlides>
  <MMClips>0</MMClips>
  <ScaleCrop>false</ScaleCrop>
  <HeadingPairs>
    <vt:vector size="8" baseType="variant">
      <vt:variant>
        <vt:lpstr>Fonts Used</vt:lpstr>
      </vt:variant>
      <vt:variant>
        <vt:i4>5</vt:i4>
      </vt:variant>
      <vt:variant>
        <vt:lpstr>Theme</vt:lpstr>
      </vt:variant>
      <vt:variant>
        <vt:i4>24</vt:i4>
      </vt:variant>
      <vt:variant>
        <vt:lpstr>Embedded OLE Servers</vt:lpstr>
      </vt:variant>
      <vt:variant>
        <vt:i4>1</vt:i4>
      </vt:variant>
      <vt:variant>
        <vt:lpstr>Slide Titles</vt:lpstr>
      </vt:variant>
      <vt:variant>
        <vt:i4>52</vt:i4>
      </vt:variant>
    </vt:vector>
  </HeadingPairs>
  <TitlesOfParts>
    <vt:vector size="82" baseType="lpstr">
      <vt:lpstr>Arial</vt:lpstr>
      <vt:lpstr>Calibri</vt:lpstr>
      <vt:lpstr>Franklin Gothic Book</vt:lpstr>
      <vt:lpstr>Lucida Sans Unicode</vt:lpstr>
      <vt:lpstr>Symbol</vt:lpstr>
      <vt:lpstr>Clarity</vt:lpstr>
      <vt:lpstr>1_Theme1</vt:lpstr>
      <vt:lpstr>2_Theme1</vt:lpstr>
      <vt:lpstr>3_Theme1</vt:lpstr>
      <vt:lpstr>4_Theme1</vt:lpstr>
      <vt:lpstr>5_Theme1</vt:lpstr>
      <vt:lpstr>6_Theme1</vt:lpstr>
      <vt:lpstr>7_Theme1</vt:lpstr>
      <vt:lpstr>8_Theme1</vt:lpstr>
      <vt:lpstr>9_Theme1</vt:lpstr>
      <vt:lpstr>10_Theme1</vt:lpstr>
      <vt:lpstr>11_Theme1</vt:lpstr>
      <vt:lpstr>12_Theme1</vt:lpstr>
      <vt:lpstr>13_Theme1</vt:lpstr>
      <vt:lpstr>14_Theme1</vt:lpstr>
      <vt:lpstr>15_Theme1</vt:lpstr>
      <vt:lpstr>16_Theme1</vt:lpstr>
      <vt:lpstr>17_Theme1</vt:lpstr>
      <vt:lpstr>18_Theme1</vt:lpstr>
      <vt:lpstr>19_Theme1</vt:lpstr>
      <vt:lpstr>20_Theme1</vt:lpstr>
      <vt:lpstr>21_Theme1</vt:lpstr>
      <vt:lpstr>22_Theme1</vt:lpstr>
      <vt:lpstr>23_Theme1</vt:lpstr>
      <vt:lpstr>Equation</vt:lpstr>
      <vt:lpstr>RESPeCT PD pROGRAM</vt:lpstr>
      <vt:lpstr>Agenda for Day 6 </vt:lpstr>
      <vt:lpstr>Trends in Reflections</vt:lpstr>
      <vt:lpstr>Review: Science Content Storyline</vt:lpstr>
      <vt:lpstr>Today’s Focus Questions</vt:lpstr>
      <vt:lpstr>PowerPoint Presentation</vt:lpstr>
      <vt:lpstr>Lesson Analysis: Focus Question 1</vt:lpstr>
      <vt:lpstr>Strategies B, I, and 7: Purposes and Key Features</vt:lpstr>
      <vt:lpstr>Discussion Questions: Strategy B</vt:lpstr>
      <vt:lpstr>Discussion Questions: Strategies I and 7</vt:lpstr>
      <vt:lpstr>Video-based Lesson Analysis</vt:lpstr>
      <vt:lpstr>Lesson Analysis: Strategy B</vt:lpstr>
      <vt:lpstr>Lesson Analysis: Strategy I</vt:lpstr>
      <vt:lpstr>Energy Transfer Lesson Plans: Reading and Analysis</vt:lpstr>
      <vt:lpstr> energy Transfer</vt:lpstr>
      <vt:lpstr>Review: Science Ideas about Energy</vt:lpstr>
      <vt:lpstr>Review: Forms of Energy</vt:lpstr>
      <vt:lpstr>Kinetic Energy: Energy in Motion</vt:lpstr>
      <vt:lpstr>Potential Energy: Energy of Position</vt:lpstr>
      <vt:lpstr>Example 1: Gravitational Potential Energy</vt:lpstr>
      <vt:lpstr>Example 2: Elastic Potential Energy </vt:lpstr>
      <vt:lpstr>Example 3: Chemical Potential Energy </vt:lpstr>
      <vt:lpstr>Modes of Heat</vt:lpstr>
      <vt:lpstr>Characteristics of Heat</vt:lpstr>
      <vt:lpstr>Internal Energy (IE)</vt:lpstr>
      <vt:lpstr>Heat versus Internal Energy</vt:lpstr>
      <vt:lpstr>Heat versus Internal Energy</vt:lpstr>
      <vt:lpstr>Common Misconceptions about Energy</vt:lpstr>
      <vt:lpstr>Elastic and Inelastic Collisions</vt:lpstr>
      <vt:lpstr>Key Science Ideas</vt:lpstr>
      <vt:lpstr>Content Deepening: Focus Question 1</vt:lpstr>
      <vt:lpstr> Mumford and Leroy’s Big Crash </vt:lpstr>
      <vt:lpstr>Investigation 1: Mumford and Leroy’s Collision</vt:lpstr>
      <vt:lpstr>Investigation 2: Colliding Marbles</vt:lpstr>
      <vt:lpstr> Reflect: Content Deepening Focus Question 1 </vt:lpstr>
      <vt:lpstr>Key Science Ideas</vt:lpstr>
      <vt:lpstr>Content Deepening: Focus Question 2</vt:lpstr>
      <vt:lpstr> Investigation 3: Energy Changing Costumes </vt:lpstr>
      <vt:lpstr>Reflect: Content Deepening Focus Question 2</vt:lpstr>
      <vt:lpstr>Key Science Ideas</vt:lpstr>
      <vt:lpstr>Lesson Analysis: Focus Question 2 </vt:lpstr>
      <vt:lpstr>Strategy C: Purpose and Key Features</vt:lpstr>
      <vt:lpstr>Lesson Analysis Question</vt:lpstr>
      <vt:lpstr>Lesson Analysis: Strategy C</vt:lpstr>
      <vt:lpstr>Lesson Analysis: Strategy C</vt:lpstr>
      <vt:lpstr>Practice: Strategy C</vt:lpstr>
      <vt:lpstr>Today’s Focus Questions</vt:lpstr>
      <vt:lpstr>Summarize Today’s Work</vt:lpstr>
      <vt:lpstr>Homework</vt:lpstr>
      <vt:lpstr>Reflections on Today’s Session</vt:lpstr>
      <vt:lpstr> Norms for Working Together: The Basics </vt:lpstr>
      <vt:lpstr> Norms for Working Together: The Heart  </vt:lpstr>
    </vt:vector>
  </TitlesOfParts>
  <Company>BSCS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Paul Numedahl</dc:creator>
  <cp:lastModifiedBy>Mai Ngoc Tran</cp:lastModifiedBy>
  <cp:revision>461</cp:revision>
  <cp:lastPrinted>2016-03-15T22:06:54Z</cp:lastPrinted>
  <dcterms:created xsi:type="dcterms:W3CDTF">2014-06-10T18:20:14Z</dcterms:created>
  <dcterms:modified xsi:type="dcterms:W3CDTF">2020-01-07T23:16:36Z</dcterms:modified>
</cp:coreProperties>
</file>