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3.xml" ContentType="application/vnd.openxmlformats-officedocument.theme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4.xml" ContentType="application/vnd.openxmlformats-officedocument.theme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5.xml" ContentType="application/vnd.openxmlformats-officedocument.theme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theme/theme6.xml" ContentType="application/vnd.openxmlformats-officedocument.theme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theme/theme7.xml" ContentType="application/vnd.openxmlformats-officedocument.theme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theme/theme8.xml" ContentType="application/vnd.openxmlformats-officedocument.theme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theme/theme9.xml" ContentType="application/vnd.openxmlformats-officedocument.theme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theme/theme10.xml" ContentType="application/vnd.openxmlformats-officedocument.theme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theme/theme11.xml" ContentType="application/vnd.openxmlformats-officedocument.theme+xml"/>
  <Override PartName="/ppt/theme/themeOverride1.xml" ContentType="application/vnd.openxmlformats-officedocument.themeOverride+xml"/>
  <Override PartName="/ppt/theme/theme12.xml" ContentType="application/vnd.openxmlformats-officedocument.theme+xml"/>
  <Override PartName="/ppt/theme/theme1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04" r:id="rId1"/>
    <p:sldMasterId id="2147483712" r:id="rId2"/>
    <p:sldMasterId id="2147483720" r:id="rId3"/>
    <p:sldMasterId id="2147483728" r:id="rId4"/>
    <p:sldMasterId id="2147483736" r:id="rId5"/>
    <p:sldMasterId id="2147483744" r:id="rId6"/>
    <p:sldMasterId id="2147483776" r:id="rId7"/>
    <p:sldMasterId id="2147483784" r:id="rId8"/>
    <p:sldMasterId id="2147483800" r:id="rId9"/>
    <p:sldMasterId id="2147483808" r:id="rId10"/>
    <p:sldMasterId id="2147483816" r:id="rId11"/>
  </p:sldMasterIdLst>
  <p:notesMasterIdLst>
    <p:notesMasterId r:id="rId32"/>
  </p:notesMasterIdLst>
  <p:handoutMasterIdLst>
    <p:handoutMasterId r:id="rId33"/>
  </p:handoutMasterIdLst>
  <p:sldIdLst>
    <p:sldId id="307" r:id="rId12"/>
    <p:sldId id="309" r:id="rId13"/>
    <p:sldId id="306" r:id="rId14"/>
    <p:sldId id="292" r:id="rId15"/>
    <p:sldId id="293" r:id="rId16"/>
    <p:sldId id="294" r:id="rId17"/>
    <p:sldId id="297" r:id="rId18"/>
    <p:sldId id="298" r:id="rId19"/>
    <p:sldId id="296" r:id="rId20"/>
    <p:sldId id="308" r:id="rId21"/>
    <p:sldId id="310" r:id="rId22"/>
    <p:sldId id="299" r:id="rId23"/>
    <p:sldId id="312" r:id="rId24"/>
    <p:sldId id="300" r:id="rId25"/>
    <p:sldId id="311" r:id="rId26"/>
    <p:sldId id="313" r:id="rId27"/>
    <p:sldId id="314" r:id="rId28"/>
    <p:sldId id="304" r:id="rId29"/>
    <p:sldId id="315" r:id="rId30"/>
    <p:sldId id="305" r:id="rId31"/>
  </p:sldIdLst>
  <p:sldSz cx="9144000" cy="6858000" type="screen4x3"/>
  <p:notesSz cx="7315200" cy="96012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212">
          <p15:clr>
            <a:srgbClr val="A4A3A4"/>
          </p15:clr>
        </p15:guide>
        <p15:guide id="2" pos="4684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Kathy Roth" initials="KR" lastIdx="1" clrIdx="0"/>
  <p:cmAuthor id="1" name="JLonas" initials="JL" lastIdx="2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CC"/>
    <a:srgbClr val="598600"/>
    <a:srgbClr val="B8D975"/>
    <a:srgbClr val="A7D053"/>
    <a:srgbClr val="C4E08C"/>
    <a:srgbClr val="29AC00"/>
    <a:srgbClr val="669900"/>
    <a:srgbClr val="3399FF"/>
    <a:srgbClr val="008181"/>
    <a:srgbClr val="9C867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8831" autoAdjust="0"/>
    <p:restoredTop sz="88628" autoAdjust="0"/>
  </p:normalViewPr>
  <p:slideViewPr>
    <p:cSldViewPr snapToGrid="0" snapToObjects="1">
      <p:cViewPr varScale="1">
        <p:scale>
          <a:sx n="87" d="100"/>
          <a:sy n="87" d="100"/>
        </p:scale>
        <p:origin x="102" y="396"/>
      </p:cViewPr>
      <p:guideLst>
        <p:guide orient="horz" pos="4212"/>
        <p:guide pos="4684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2.xml"/><Relationship Id="rId18" Type="http://schemas.openxmlformats.org/officeDocument/2006/relationships/slide" Target="slides/slide7.xml"/><Relationship Id="rId26" Type="http://schemas.openxmlformats.org/officeDocument/2006/relationships/slide" Target="slides/slide15.xml"/><Relationship Id="rId21" Type="http://schemas.openxmlformats.org/officeDocument/2006/relationships/slide" Target="slides/slide10.xml"/><Relationship Id="rId34" Type="http://schemas.openxmlformats.org/officeDocument/2006/relationships/commentAuthors" Target="commentAuthors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1.xml"/><Relationship Id="rId17" Type="http://schemas.openxmlformats.org/officeDocument/2006/relationships/slide" Target="slides/slide6.xml"/><Relationship Id="rId25" Type="http://schemas.openxmlformats.org/officeDocument/2006/relationships/slide" Target="slides/slide14.xml"/><Relationship Id="rId33" Type="http://schemas.openxmlformats.org/officeDocument/2006/relationships/handoutMaster" Target="handoutMasters/handoutMaster1.xml"/><Relationship Id="rId38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5.xml"/><Relationship Id="rId20" Type="http://schemas.openxmlformats.org/officeDocument/2006/relationships/slide" Target="slides/slide9.xml"/><Relationship Id="rId2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13.xml"/><Relationship Id="rId32" Type="http://schemas.openxmlformats.org/officeDocument/2006/relationships/notesMaster" Target="notesMasters/notesMaster1.xml"/><Relationship Id="rId37" Type="http://schemas.openxmlformats.org/officeDocument/2006/relationships/theme" Target="theme/theme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4.xml"/><Relationship Id="rId23" Type="http://schemas.openxmlformats.org/officeDocument/2006/relationships/slide" Target="slides/slide12.xml"/><Relationship Id="rId28" Type="http://schemas.openxmlformats.org/officeDocument/2006/relationships/slide" Target="slides/slide17.xml"/><Relationship Id="rId36" Type="http://schemas.openxmlformats.org/officeDocument/2006/relationships/viewProps" Target="viewProps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8.xml"/><Relationship Id="rId31" Type="http://schemas.openxmlformats.org/officeDocument/2006/relationships/slide" Target="slides/slide20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3.xml"/><Relationship Id="rId22" Type="http://schemas.openxmlformats.org/officeDocument/2006/relationships/slide" Target="slides/slide11.xml"/><Relationship Id="rId27" Type="http://schemas.openxmlformats.org/officeDocument/2006/relationships/slide" Target="slides/slide16.xml"/><Relationship Id="rId30" Type="http://schemas.openxmlformats.org/officeDocument/2006/relationships/slide" Target="slides/slide19.xml"/><Relationship Id="rId35" Type="http://schemas.openxmlformats.org/officeDocument/2006/relationships/presProps" Target="presProps.xml"/><Relationship Id="rId8" Type="http://schemas.openxmlformats.org/officeDocument/2006/relationships/slideMaster" Target="slideMasters/slideMaster8.xml"/><Relationship Id="rId3" Type="http://schemas.openxmlformats.org/officeDocument/2006/relationships/slideMaster" Target="slideMasters/slideMaster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143375" y="0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38D1A4D-787E-4031-9639-8D2922F6EAFD}" type="datetimeFigureOut">
              <a:rPr lang="en-US" smtClean="0"/>
              <a:pPr/>
              <a:t>1/7/2020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120188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143375" y="9120188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86C400C-66DF-432E-A6BE-FB22A5F2C64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359382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0060"/>
          </a:xfrm>
          <a:prstGeom prst="rect">
            <a:avLst/>
          </a:prstGeom>
        </p:spPr>
        <p:txBody>
          <a:bodyPr vert="horz" lIns="95747" tIns="47873" rIns="95747" bIns="47873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87" y="0"/>
            <a:ext cx="3169920" cy="480060"/>
          </a:xfrm>
          <a:prstGeom prst="rect">
            <a:avLst/>
          </a:prstGeom>
        </p:spPr>
        <p:txBody>
          <a:bodyPr vert="horz" lIns="95747" tIns="47873" rIns="95747" bIns="47873" rtlCol="0"/>
          <a:lstStyle>
            <a:lvl1pPr algn="r">
              <a:defRPr sz="1300"/>
            </a:lvl1pPr>
          </a:lstStyle>
          <a:p>
            <a:fld id="{6561C339-64FF-4647-A31A-6A3F977883E5}" type="datetimeFigureOut">
              <a:rPr lang="en-US" smtClean="0"/>
              <a:pPr/>
              <a:t>1/7/2020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19138"/>
            <a:ext cx="4800600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5747" tIns="47873" rIns="95747" bIns="47873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0" y="4560570"/>
            <a:ext cx="5852160" cy="4320540"/>
          </a:xfrm>
          <a:prstGeom prst="rect">
            <a:avLst/>
          </a:prstGeom>
        </p:spPr>
        <p:txBody>
          <a:bodyPr vert="horz" lIns="95747" tIns="47873" rIns="95747" bIns="47873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19474"/>
            <a:ext cx="3169920" cy="480060"/>
          </a:xfrm>
          <a:prstGeom prst="rect">
            <a:avLst/>
          </a:prstGeom>
        </p:spPr>
        <p:txBody>
          <a:bodyPr vert="horz" lIns="95747" tIns="47873" rIns="95747" bIns="47873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87" y="9119474"/>
            <a:ext cx="3169920" cy="480060"/>
          </a:xfrm>
          <a:prstGeom prst="rect">
            <a:avLst/>
          </a:prstGeom>
        </p:spPr>
        <p:txBody>
          <a:bodyPr vert="horz" lIns="95747" tIns="47873" rIns="95747" bIns="47873" rtlCol="0" anchor="b"/>
          <a:lstStyle>
            <a:lvl1pPr algn="r">
              <a:defRPr sz="1300"/>
            </a:lvl1pPr>
          </a:lstStyle>
          <a:p>
            <a:fld id="{485F3C47-26E5-4879-A102-751A33FDB2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17665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Arial" charset="0"/>
              </a:defRPr>
            </a:lvl1pPr>
            <a:lvl2pPr marL="777943" indent="-299209"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Arial" charset="0"/>
              </a:defRPr>
            </a:lvl2pPr>
            <a:lvl3pPr marL="1196835" indent="-239367"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Arial" charset="0"/>
              </a:defRPr>
            </a:lvl3pPr>
            <a:lvl4pPr marL="1675569" indent="-239367"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Arial" charset="0"/>
              </a:defRPr>
            </a:lvl4pPr>
            <a:lvl5pPr marL="2154304" indent="-239367"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Arial" charset="0"/>
              </a:defRPr>
            </a:lvl5pPr>
            <a:lvl6pPr marL="2633038" indent="-239367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charset="0"/>
              </a:defRPr>
            </a:lvl6pPr>
            <a:lvl7pPr marL="3111772" indent="-239367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charset="0"/>
              </a:defRPr>
            </a:lvl7pPr>
            <a:lvl8pPr marL="3590506" indent="-239367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charset="0"/>
              </a:defRPr>
            </a:lvl8pPr>
            <a:lvl9pPr marL="4069240" indent="-239367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0A9E7CF9-240F-482B-9EC3-A2AD26735D19}" type="slidenum">
              <a:rPr lang="en-US" altLang="en-US">
                <a:solidFill>
                  <a:prstClr val="black"/>
                </a:solidFill>
              </a:rPr>
              <a:pPr eaLnBrk="1" hangingPunct="1">
                <a:spcBef>
                  <a:spcPct val="0"/>
                </a:spcBef>
              </a:pPr>
              <a:t>1</a:t>
            </a:fld>
            <a:endParaRPr lang="en-US" altLang="en-US">
              <a:solidFill>
                <a:prstClr val="black"/>
              </a:solidFill>
            </a:endParaRPr>
          </a:p>
        </p:txBody>
      </p:sp>
      <p:sp>
        <p:nvSpPr>
          <p:cNvPr id="860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602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9900434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2-day newborn oak sapling</a:t>
            </a:r>
            <a:r>
              <a:rPr lang="en-US" sz="1200" b="0" i="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baseline="0" dirty="0"/>
          </a:p>
          <a:p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Large </a:t>
            </a:r>
            <a:r>
              <a:rPr lang="en-US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Quercus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rubra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Red Oak Tree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5F3C47-26E5-4879-A102-751A33FDB2F5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138667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Lynx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5F3C47-26E5-4879-A102-751A33FDB2F5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533483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Frog guarding </a:t>
            </a:r>
            <a:r>
              <a:rPr lang="en-US" dirty="0" err="1"/>
              <a:t>froglets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5F3C47-26E5-4879-A102-751A33FDB2F5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762893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Brown bear and cub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5F3C47-26E5-4879-A102-751A33FDB2F5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197988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Spider and babies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5F3C47-26E5-4879-A102-751A33FDB2F5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542957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Seahorse</a:t>
            </a:r>
            <a:r>
              <a:rPr lang="en-US" baseline="0" dirty="0"/>
              <a:t> and baby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5F3C47-26E5-4879-A102-751A33FDB2F5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844595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Polar bear and cubs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5F3C47-26E5-4879-A102-751A33FDB2F5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84540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4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4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4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4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4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4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5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5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5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5.xml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5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5.xml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5.xml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6.xml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6.xml"/></Relationships>
</file>

<file path=ppt/slideLayouts/_rels/slideLayout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6.xml"/></Relationships>
</file>

<file path=ppt/slideLayouts/_rels/slideLayout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6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6.xml"/></Relationships>
</file>

<file path=ppt/slideLayouts/_rels/slideLayout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6.xml"/></Relationships>
</file>

<file path=ppt/slideLayouts/_rels/slideLayout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6.xml"/></Relationships>
</file>

<file path=ppt/slideLayouts/_rels/slideLayout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7.xml"/></Relationships>
</file>

<file path=ppt/slideLayouts/_rels/slideLayout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7.xml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7.xml"/></Relationships>
</file>

<file path=ppt/slideLayouts/_rels/slideLayout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7.xml"/></Relationships>
</file>

<file path=ppt/slideLayouts/_rels/slideLayout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7.xml"/></Relationships>
</file>

<file path=ppt/slideLayouts/_rels/slideLayout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7.xml"/></Relationships>
</file>

<file path=ppt/slideLayouts/_rels/slideLayout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7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8.xml"/></Relationships>
</file>

<file path=ppt/slideLayouts/_rels/slideLayout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8.xml"/><Relationship Id="rId5" Type="http://schemas.openxmlformats.org/officeDocument/2006/relationships/image" Target="../media/image12.wmf"/><Relationship Id="rId4" Type="http://schemas.openxmlformats.org/officeDocument/2006/relationships/hyperlink" Target="file:///C:\Program%20Files\TimeCop\PTTimeCop.exe" TargetMode="External"/></Relationships>
</file>

<file path=ppt/slideLayouts/_rels/slideLayout52.xml.rels><?xml version="1.0" encoding="UTF-8" standalone="yes"?>
<Relationships xmlns="http://schemas.openxmlformats.org/package/2006/relationships"><Relationship Id="rId3" Type="http://schemas.openxmlformats.org/officeDocument/2006/relationships/hyperlink" Target="file:///C:\Program%20Files\TimeCop\PTTimeCop.exe" TargetMode="External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8.xml"/><Relationship Id="rId4" Type="http://schemas.openxmlformats.org/officeDocument/2006/relationships/image" Target="../media/image12.wmf"/></Relationships>
</file>

<file path=ppt/slideLayouts/_rels/slideLayout53.xml.rels><?xml version="1.0" encoding="UTF-8" standalone="yes"?>
<Relationships xmlns="http://schemas.openxmlformats.org/package/2006/relationships"><Relationship Id="rId3" Type="http://schemas.openxmlformats.org/officeDocument/2006/relationships/hyperlink" Target="file:///C:\Program%20Files\TimeCop\PTTimeCop.exe" TargetMode="External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8.xml"/><Relationship Id="rId4" Type="http://schemas.openxmlformats.org/officeDocument/2006/relationships/image" Target="../media/image12.wmf"/></Relationships>
</file>

<file path=ppt/slideLayouts/_rels/slideLayout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8.xml"/><Relationship Id="rId5" Type="http://schemas.openxmlformats.org/officeDocument/2006/relationships/image" Target="../media/image12.wmf"/><Relationship Id="rId4" Type="http://schemas.openxmlformats.org/officeDocument/2006/relationships/hyperlink" Target="file:///C:\Program%20Files\TimeCop\PTTimeCop.exe" TargetMode="External"/></Relationships>
</file>

<file path=ppt/slideLayouts/_rels/slideLayout55.xml.rels><?xml version="1.0" encoding="UTF-8" standalone="yes"?>
<Relationships xmlns="http://schemas.openxmlformats.org/package/2006/relationships"><Relationship Id="rId3" Type="http://schemas.openxmlformats.org/officeDocument/2006/relationships/hyperlink" Target="file:///C:\Program%20Files\TimeCop\PTTimeCop.exe" TargetMode="External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8.xml"/><Relationship Id="rId4" Type="http://schemas.openxmlformats.org/officeDocument/2006/relationships/image" Target="../media/image12.wmf"/></Relationships>
</file>

<file path=ppt/slideLayouts/_rels/slideLayout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8.xml"/><Relationship Id="rId5" Type="http://schemas.openxmlformats.org/officeDocument/2006/relationships/image" Target="../media/image12.wmf"/><Relationship Id="rId4" Type="http://schemas.openxmlformats.org/officeDocument/2006/relationships/hyperlink" Target="file:///C:\Program%20Files\TimeCop\PTTimeCop.exe" TargetMode="External"/></Relationships>
</file>

<file path=ppt/slideLayouts/_rels/slideLayout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9.xml"/></Relationships>
</file>

<file path=ppt/slideLayouts/_rels/slideLayout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9.xml"/></Relationships>
</file>

<file path=ppt/slideLayouts/_rels/slideLayout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9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9.xml"/></Relationships>
</file>

<file path=ppt/slideLayouts/_rels/slideLayout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9.xml"/></Relationships>
</file>

<file path=ppt/slideLayouts/_rels/slideLayout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9.xml"/></Relationships>
</file>

<file path=ppt/slideLayouts/_rels/slideLayout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9.xml"/></Relationships>
</file>

<file path=ppt/slideLayouts/_rels/slideLayout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0.xml"/></Relationships>
</file>

<file path=ppt/slideLayouts/_rels/slideLayout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0.xml"/></Relationships>
</file>

<file path=ppt/slideLayouts/_rels/slideLayout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0.xml"/></Relationships>
</file>

<file path=ppt/slideLayouts/_rels/slideLayout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0.xml"/></Relationships>
</file>

<file path=ppt/slideLayouts/_rels/slideLayout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0.xml"/></Relationships>
</file>

<file path=ppt/slideLayouts/_rels/slideLayout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0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0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7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1.xml"/><Relationship Id="rId1" Type="http://schemas.openxmlformats.org/officeDocument/2006/relationships/themeOverride" Target="../theme/themeOverride1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2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_Blank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31775" y="1491027"/>
            <a:ext cx="8693533" cy="729110"/>
          </a:xfrm>
        </p:spPr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31774" y="2234420"/>
            <a:ext cx="8693533" cy="571832"/>
          </a:xfrm>
        </p:spPr>
        <p:txBody>
          <a:bodyPr>
            <a:normAutofit/>
          </a:bodyPr>
          <a:lstStyle>
            <a:lvl1pPr marL="0" indent="0" algn="l">
              <a:buNone/>
              <a:defRPr sz="2500">
                <a:solidFill>
                  <a:srgbClr val="003D7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20826"/>
            <a:ext cx="2133600" cy="365125"/>
          </a:xfrm>
        </p:spPr>
        <p:txBody>
          <a:bodyPr/>
          <a:lstStyle>
            <a:lvl1pPr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20826"/>
            <a:ext cx="2895600" cy="365125"/>
          </a:xfrm>
        </p:spPr>
        <p:txBody>
          <a:bodyPr/>
          <a:lstStyle>
            <a:lvl1pPr>
              <a:defRPr sz="1000">
                <a:solidFill>
                  <a:srgbClr val="9C8678"/>
                </a:solidFill>
              </a:defRPr>
            </a:lvl1pPr>
          </a:lstStyle>
          <a:p>
            <a:endParaRPr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/>
          </p:nvPr>
        </p:nvSpPr>
        <p:spPr>
          <a:xfrm>
            <a:off x="231775" y="3215447"/>
            <a:ext cx="6597640" cy="1944149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rgbClr val="003D71"/>
                </a:solidFill>
              </a:defRPr>
            </a:lvl1pPr>
            <a:lvl2pPr marL="457200" indent="0">
              <a:buNone/>
              <a:defRPr sz="2000">
                <a:solidFill>
                  <a:srgbClr val="FFFFFF"/>
                </a:solidFill>
              </a:defRPr>
            </a:lvl2pPr>
            <a:lvl3pPr marL="914400" indent="0">
              <a:buNone/>
              <a:defRPr sz="2000">
                <a:solidFill>
                  <a:srgbClr val="FFFFFF"/>
                </a:solidFill>
              </a:defRPr>
            </a:lvl3pPr>
            <a:lvl4pPr marL="1371600" indent="0">
              <a:buNone/>
              <a:defRPr sz="2000">
                <a:solidFill>
                  <a:srgbClr val="FFFFFF"/>
                </a:solidFill>
              </a:defRPr>
            </a:lvl4pPr>
            <a:lvl5pPr marL="1828800" indent="0">
              <a:buNone/>
              <a:defRPr sz="2000">
                <a:solidFill>
                  <a:srgbClr val="FFFFFF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6" name="Picture 5" descr="BSCS-Logo_Color.small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29415" y="5779870"/>
            <a:ext cx="1938593" cy="7955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63989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_Logos">
    <p:bg>
      <p:bgPr>
        <a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1" y="5761327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5761327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5761327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1" y="1598268"/>
            <a:ext cx="8229600" cy="4094161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9240344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1620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1" name="Picture 10" descr="BSCS-Logo_Color_No_Tag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800415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_Logos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08334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08334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576103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576103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576103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2" name="Picture 11" descr="BSCS-Logo_Color_No_Ta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35849" y="6151339"/>
            <a:ext cx="1565493" cy="5352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209815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1620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 descr="BSCS-Logo_Color_No_Tag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244572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_Logos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5761363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5761363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5761363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 descr="BSCS-Logo_Color_No_Ta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35849" y="6151339"/>
            <a:ext cx="1565493" cy="5352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541935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_Students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31775" y="1491027"/>
            <a:ext cx="8693533" cy="729110"/>
          </a:xfrm>
        </p:spPr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31774" y="2234420"/>
            <a:ext cx="8693533" cy="571832"/>
          </a:xfrm>
        </p:spPr>
        <p:txBody>
          <a:bodyPr>
            <a:normAutofit/>
          </a:bodyPr>
          <a:lstStyle>
            <a:lvl1pPr marL="0" indent="0" algn="l">
              <a:buNone/>
              <a:defRPr sz="2500">
                <a:solidFill>
                  <a:srgbClr val="003D7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20826"/>
            <a:ext cx="2133600" cy="365125"/>
          </a:xfrm>
        </p:spPr>
        <p:txBody>
          <a:bodyPr/>
          <a:lstStyle>
            <a:lvl1pPr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20826"/>
            <a:ext cx="2895600" cy="365125"/>
          </a:xfrm>
        </p:spPr>
        <p:txBody>
          <a:bodyPr/>
          <a:lstStyle>
            <a:lvl1pPr>
              <a:defRPr sz="1000">
                <a:solidFill>
                  <a:srgbClr val="9C8678"/>
                </a:solidFill>
              </a:defRPr>
            </a:lvl1pPr>
          </a:lstStyle>
          <a:p>
            <a:endParaRPr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/>
          </p:nvPr>
        </p:nvSpPr>
        <p:spPr>
          <a:xfrm>
            <a:off x="231775" y="3215447"/>
            <a:ext cx="6597640" cy="1944149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rgbClr val="FFFFFF"/>
                </a:solidFill>
              </a:defRPr>
            </a:lvl2pPr>
            <a:lvl3pPr marL="914400" indent="0">
              <a:buNone/>
              <a:defRPr sz="2000">
                <a:solidFill>
                  <a:srgbClr val="FFFFFF"/>
                </a:solidFill>
              </a:defRPr>
            </a:lvl3pPr>
            <a:lvl4pPr marL="1371600" indent="0">
              <a:buNone/>
              <a:defRPr sz="2000">
                <a:solidFill>
                  <a:srgbClr val="FFFFFF"/>
                </a:solidFill>
              </a:defRPr>
            </a:lvl4pPr>
            <a:lvl5pPr marL="1828800" indent="0">
              <a:buNone/>
              <a:defRPr sz="2000">
                <a:solidFill>
                  <a:srgbClr val="FFFFFF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pic>
        <p:nvPicPr>
          <p:cNvPr id="6" name="Picture 5" descr="BSCS-Logo_Color.small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29415" y="5779870"/>
            <a:ext cx="1938593" cy="7955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07648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1620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9" name="Picture 8" descr="BSCS-Logo_Color_No_Ta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108517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_Logos">
    <p:bg>
      <p:bgPr>
        <a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1" y="5761327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5761327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5761327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1" y="1598268"/>
            <a:ext cx="8229600" cy="4094161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92403449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1620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1" name="Picture 10" descr="BSCS-Logo_Color_No_Tag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800415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_Logos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08334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08334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576103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576103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576103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2" name="Picture 11" descr="BSCS-Logo_Color_No_Ta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35849" y="6151339"/>
            <a:ext cx="1565493" cy="5352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20981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1620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9" name="Picture 8" descr="BSCS-Logo_Color_No_Ta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406984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1620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 descr="BSCS-Logo_Color_No_Tag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244572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_Logos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5761363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5761363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5761363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 descr="BSCS-Logo_Color_No_Ta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35849" y="6151339"/>
            <a:ext cx="1565493" cy="5352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541935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_Texture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31775" y="1491027"/>
            <a:ext cx="8693533" cy="729110"/>
          </a:xfrm>
        </p:spPr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31774" y="2234420"/>
            <a:ext cx="8693533" cy="571832"/>
          </a:xfrm>
        </p:spPr>
        <p:txBody>
          <a:bodyPr>
            <a:normAutofit/>
          </a:bodyPr>
          <a:lstStyle>
            <a:lvl1pPr marL="0" indent="0" algn="l">
              <a:buNone/>
              <a:defRPr sz="2500">
                <a:solidFill>
                  <a:srgbClr val="003D7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20826"/>
            <a:ext cx="2133600" cy="365125"/>
          </a:xfrm>
        </p:spPr>
        <p:txBody>
          <a:bodyPr/>
          <a:lstStyle>
            <a:lvl1pPr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20826"/>
            <a:ext cx="2895600" cy="365125"/>
          </a:xfrm>
        </p:spPr>
        <p:txBody>
          <a:bodyPr/>
          <a:lstStyle>
            <a:lvl1pPr>
              <a:defRPr sz="1000">
                <a:solidFill>
                  <a:srgbClr val="9C8678"/>
                </a:solidFill>
              </a:defRPr>
            </a:lvl1pPr>
          </a:lstStyle>
          <a:p>
            <a:endParaRPr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/>
          </p:nvPr>
        </p:nvSpPr>
        <p:spPr>
          <a:xfrm>
            <a:off x="231775" y="3215447"/>
            <a:ext cx="6597640" cy="1944149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2000">
                <a:solidFill>
                  <a:srgbClr val="FFFFFF"/>
                </a:solidFill>
              </a:defRPr>
            </a:lvl2pPr>
            <a:lvl3pPr marL="914400" indent="0">
              <a:buNone/>
              <a:defRPr sz="2000">
                <a:solidFill>
                  <a:srgbClr val="FFFFFF"/>
                </a:solidFill>
              </a:defRPr>
            </a:lvl3pPr>
            <a:lvl4pPr marL="1371600" indent="0">
              <a:buNone/>
              <a:defRPr sz="2000">
                <a:solidFill>
                  <a:srgbClr val="FFFFFF"/>
                </a:solidFill>
              </a:defRPr>
            </a:lvl4pPr>
            <a:lvl5pPr marL="1828800" indent="0">
              <a:buNone/>
              <a:defRPr sz="2000">
                <a:solidFill>
                  <a:srgbClr val="FFFFFF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pic>
        <p:nvPicPr>
          <p:cNvPr id="6" name="Picture 5" descr="BSCS-Logo_Color.small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29415" y="5779870"/>
            <a:ext cx="1938593" cy="7955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07648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1620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9" name="Picture 8" descr="BSCS-Logo_Color_No_Ta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108517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_Logos">
    <p:bg>
      <p:bgPr>
        <a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1" y="5761327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5761327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5761327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1" y="1598268"/>
            <a:ext cx="8229600" cy="4094161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92403449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1620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1" name="Picture 10" descr="BSCS-Logo_Color_No_Tag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800415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_Logos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08334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08334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576103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576103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576103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2" name="Picture 11" descr="BSCS-Logo_Color_No_Ta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35849" y="6151339"/>
            <a:ext cx="1565493" cy="5352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209815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1620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 descr="BSCS-Logo_Color_No_Tag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244572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_Logos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5761363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5761363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5761363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 descr="BSCS-Logo_Color_No_Ta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35849" y="6151339"/>
            <a:ext cx="1565493" cy="5352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541935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_Science Texture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31775" y="1491027"/>
            <a:ext cx="8693533" cy="729110"/>
          </a:xfrm>
        </p:spPr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31774" y="2234420"/>
            <a:ext cx="8693533" cy="571832"/>
          </a:xfrm>
        </p:spPr>
        <p:txBody>
          <a:bodyPr>
            <a:normAutofit/>
          </a:bodyPr>
          <a:lstStyle>
            <a:lvl1pPr marL="0" indent="0" algn="l">
              <a:buNone/>
              <a:defRPr sz="2500">
                <a:solidFill>
                  <a:srgbClr val="003D7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20826"/>
            <a:ext cx="2133600" cy="365125"/>
          </a:xfrm>
        </p:spPr>
        <p:txBody>
          <a:bodyPr/>
          <a:lstStyle>
            <a:lvl1pPr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20826"/>
            <a:ext cx="2895600" cy="365125"/>
          </a:xfrm>
        </p:spPr>
        <p:txBody>
          <a:bodyPr/>
          <a:lstStyle>
            <a:lvl1pPr>
              <a:defRPr sz="1000">
                <a:solidFill>
                  <a:srgbClr val="9C8678"/>
                </a:solidFill>
              </a:defRPr>
            </a:lvl1pPr>
          </a:lstStyle>
          <a:p>
            <a:endParaRPr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/>
          </p:nvPr>
        </p:nvSpPr>
        <p:spPr>
          <a:xfrm>
            <a:off x="231775" y="3215447"/>
            <a:ext cx="6597640" cy="1944149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2000">
                <a:solidFill>
                  <a:srgbClr val="FFFFFF"/>
                </a:solidFill>
              </a:defRPr>
            </a:lvl2pPr>
            <a:lvl3pPr marL="914400" indent="0">
              <a:buNone/>
              <a:defRPr sz="2000">
                <a:solidFill>
                  <a:srgbClr val="FFFFFF"/>
                </a:solidFill>
              </a:defRPr>
            </a:lvl3pPr>
            <a:lvl4pPr marL="1371600" indent="0">
              <a:buNone/>
              <a:defRPr sz="2000">
                <a:solidFill>
                  <a:srgbClr val="FFFFFF"/>
                </a:solidFill>
              </a:defRPr>
            </a:lvl4pPr>
            <a:lvl5pPr marL="1828800" indent="0">
              <a:buNone/>
              <a:defRPr sz="2000">
                <a:solidFill>
                  <a:srgbClr val="FFFFFF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pic>
        <p:nvPicPr>
          <p:cNvPr id="6" name="Picture 5" descr="BSCS-Logo_Color.small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29415" y="5779870"/>
            <a:ext cx="1938593" cy="7955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0764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_Logos">
    <p:bg>
      <p:bgPr>
        <a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1" y="5761327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5761327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5761327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1" y="1598268"/>
            <a:ext cx="8229600" cy="409416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0597147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1620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9" name="Picture 8" descr="BSCS-Logo_Color_No_Ta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108517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_Logos">
    <p:bg>
      <p:bgPr>
        <a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1" y="5761327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5761327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5761327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1" y="1598268"/>
            <a:ext cx="8229600" cy="4094161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924034493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1620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1" name="Picture 10" descr="BSCS-Logo_Color_No_Tag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8004151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_Logos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08334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08334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576103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576103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576103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2" name="Picture 11" descr="BSCS-Logo_Color_No_Ta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35849" y="6151339"/>
            <a:ext cx="1565493" cy="5352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209815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1620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 descr="BSCS-Logo_Color_No_Tag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2445728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_Logos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5761363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5761363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5761363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 descr="BSCS-Logo_Color_No_Ta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35849" y="6151339"/>
            <a:ext cx="1565493" cy="5352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5419356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_Science Texture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31775" y="1491027"/>
            <a:ext cx="8693533" cy="729110"/>
          </a:xfrm>
        </p:spPr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31774" y="2234420"/>
            <a:ext cx="8693533" cy="571832"/>
          </a:xfrm>
        </p:spPr>
        <p:txBody>
          <a:bodyPr>
            <a:normAutofit/>
          </a:bodyPr>
          <a:lstStyle>
            <a:lvl1pPr marL="0" indent="0" algn="l">
              <a:buNone/>
              <a:defRPr sz="2500">
                <a:solidFill>
                  <a:srgbClr val="003D7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20826"/>
            <a:ext cx="2133600" cy="365125"/>
          </a:xfrm>
        </p:spPr>
        <p:txBody>
          <a:bodyPr/>
          <a:lstStyle>
            <a:lvl1pPr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20826"/>
            <a:ext cx="2895600" cy="365125"/>
          </a:xfrm>
        </p:spPr>
        <p:txBody>
          <a:bodyPr/>
          <a:lstStyle>
            <a:lvl1pPr>
              <a:defRPr sz="1000">
                <a:solidFill>
                  <a:srgbClr val="9C8678"/>
                </a:solidFill>
              </a:defRPr>
            </a:lvl1pPr>
          </a:lstStyle>
          <a:p>
            <a:endParaRPr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/>
          </p:nvPr>
        </p:nvSpPr>
        <p:spPr>
          <a:xfrm>
            <a:off x="231775" y="3215447"/>
            <a:ext cx="6597640" cy="1944149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2000">
                <a:solidFill>
                  <a:srgbClr val="FFFFFF"/>
                </a:solidFill>
              </a:defRPr>
            </a:lvl2pPr>
            <a:lvl3pPr marL="914400" indent="0">
              <a:buNone/>
              <a:defRPr sz="2000">
                <a:solidFill>
                  <a:srgbClr val="FFFFFF"/>
                </a:solidFill>
              </a:defRPr>
            </a:lvl3pPr>
            <a:lvl4pPr marL="1371600" indent="0">
              <a:buNone/>
              <a:defRPr sz="2000">
                <a:solidFill>
                  <a:srgbClr val="FFFFFF"/>
                </a:solidFill>
              </a:defRPr>
            </a:lvl4pPr>
            <a:lvl5pPr marL="1828800" indent="0">
              <a:buNone/>
              <a:defRPr sz="2000">
                <a:solidFill>
                  <a:srgbClr val="FFFFFF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pic>
        <p:nvPicPr>
          <p:cNvPr id="6" name="Picture 5" descr="BSCS-Logo_Color.small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29415" y="5779870"/>
            <a:ext cx="1938593" cy="7955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5480662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1620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9" name="Picture 8" descr="BSCS-Logo_Color_No_Ta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0577140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_Logos">
    <p:bg>
      <p:bgPr>
        <a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1" y="5761327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5761327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5761327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1" y="1598268"/>
            <a:ext cx="8229600" cy="4094161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46796373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1620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1" name="Picture 10" descr="BSCS-Logo_Color_No_Tag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42141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1620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1" name="Picture 10" descr="BSCS-Logo_Color_No_Tag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6304443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_Logos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08334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08334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576103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576103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576103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2" name="Picture 11" descr="BSCS-Logo_Color_No_Ta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35849" y="6151339"/>
            <a:ext cx="1565493" cy="5352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9695369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1620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 descr="BSCS-Logo_Color_No_Tag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0816686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_Logos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5761363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5761363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5761363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 descr="BSCS-Logo_Color_No_Ta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35849" y="6151339"/>
            <a:ext cx="1565493" cy="5352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3737530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_Blank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31775" y="1491027"/>
            <a:ext cx="8693533" cy="729110"/>
          </a:xfrm>
        </p:spPr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31774" y="2234420"/>
            <a:ext cx="8693533" cy="571832"/>
          </a:xfrm>
        </p:spPr>
        <p:txBody>
          <a:bodyPr>
            <a:normAutofit/>
          </a:bodyPr>
          <a:lstStyle>
            <a:lvl1pPr marL="0" indent="0" algn="l">
              <a:buNone/>
              <a:defRPr sz="2500">
                <a:solidFill>
                  <a:srgbClr val="003D7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20826"/>
            <a:ext cx="2133600" cy="365125"/>
          </a:xfrm>
        </p:spPr>
        <p:txBody>
          <a:bodyPr/>
          <a:lstStyle>
            <a:lvl1pPr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20826"/>
            <a:ext cx="2895600" cy="365125"/>
          </a:xfrm>
        </p:spPr>
        <p:txBody>
          <a:bodyPr/>
          <a:lstStyle>
            <a:lvl1pPr>
              <a:defRPr sz="1000">
                <a:solidFill>
                  <a:srgbClr val="9C8678"/>
                </a:solidFill>
              </a:defRPr>
            </a:lvl1pPr>
          </a:lstStyle>
          <a:p>
            <a:endParaRPr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/>
          </p:nvPr>
        </p:nvSpPr>
        <p:spPr>
          <a:xfrm>
            <a:off x="231775" y="3215447"/>
            <a:ext cx="6597640" cy="1944149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rgbClr val="003D71"/>
                </a:solidFill>
              </a:defRPr>
            </a:lvl1pPr>
            <a:lvl2pPr marL="457200" indent="0">
              <a:buNone/>
              <a:defRPr sz="2000">
                <a:solidFill>
                  <a:srgbClr val="FFFFFF"/>
                </a:solidFill>
              </a:defRPr>
            </a:lvl2pPr>
            <a:lvl3pPr marL="914400" indent="0">
              <a:buNone/>
              <a:defRPr sz="2000">
                <a:solidFill>
                  <a:srgbClr val="FFFFFF"/>
                </a:solidFill>
              </a:defRPr>
            </a:lvl3pPr>
            <a:lvl4pPr marL="1371600" indent="0">
              <a:buNone/>
              <a:defRPr sz="2000">
                <a:solidFill>
                  <a:srgbClr val="FFFFFF"/>
                </a:solidFill>
              </a:defRPr>
            </a:lvl4pPr>
            <a:lvl5pPr marL="1828800" indent="0">
              <a:buNone/>
              <a:defRPr sz="2000">
                <a:solidFill>
                  <a:srgbClr val="FFFFFF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6" name="Picture 5" descr="BSCS-Logo_Color.small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29415" y="5779870"/>
            <a:ext cx="1938593" cy="7955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9876535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1620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9" name="Picture 8" descr="BSCS-Logo_Color_No_Ta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4298808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_Logos">
    <p:bg>
      <p:bgPr>
        <a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1" y="5761327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5761327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5761327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1" y="1598268"/>
            <a:ext cx="8229600" cy="409416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5569950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1620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1" name="Picture 10" descr="BSCS-Logo_Color_No_Tag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4586642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_Logos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08334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08334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576103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576103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576103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2" name="Picture 11" descr="BSCS-Logo_Color_No_Ta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35849" y="6151339"/>
            <a:ext cx="1565493" cy="5352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6223760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1620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 descr="BSCS-Logo_Color_No_Tag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5416452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_Logos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5761363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5761363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5761363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 descr="BSCS-Logo_Color_No_Ta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35849" y="6151339"/>
            <a:ext cx="1565493" cy="5352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46190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_Logos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08334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08334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576103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576103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576103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2" name="Picture 11" descr="BSCS-Logo_Color_No_Ta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35849" y="6151339"/>
            <a:ext cx="1565493" cy="5352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2349342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_Blank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31775" y="1491027"/>
            <a:ext cx="8693533" cy="729110"/>
          </a:xfrm>
        </p:spPr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31774" y="2234420"/>
            <a:ext cx="8693533" cy="571832"/>
          </a:xfrm>
        </p:spPr>
        <p:txBody>
          <a:bodyPr>
            <a:normAutofit/>
          </a:bodyPr>
          <a:lstStyle>
            <a:lvl1pPr marL="0" indent="0" algn="l">
              <a:buNone/>
              <a:defRPr sz="2500">
                <a:solidFill>
                  <a:srgbClr val="003D7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20826"/>
            <a:ext cx="2133600" cy="365125"/>
          </a:xfrm>
        </p:spPr>
        <p:txBody>
          <a:bodyPr/>
          <a:lstStyle>
            <a:lvl1pPr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20826"/>
            <a:ext cx="2895600" cy="365125"/>
          </a:xfrm>
        </p:spPr>
        <p:txBody>
          <a:bodyPr/>
          <a:lstStyle>
            <a:lvl1pPr>
              <a:defRPr sz="1000">
                <a:solidFill>
                  <a:srgbClr val="9C8678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/>
          </p:nvPr>
        </p:nvSpPr>
        <p:spPr>
          <a:xfrm>
            <a:off x="231775" y="3215447"/>
            <a:ext cx="6597640" cy="1944149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rgbClr val="003D71"/>
                </a:solidFill>
              </a:defRPr>
            </a:lvl1pPr>
            <a:lvl2pPr marL="457200" indent="0">
              <a:buNone/>
              <a:defRPr sz="2000">
                <a:solidFill>
                  <a:srgbClr val="FFFFFF"/>
                </a:solidFill>
              </a:defRPr>
            </a:lvl2pPr>
            <a:lvl3pPr marL="914400" indent="0">
              <a:buNone/>
              <a:defRPr sz="2000">
                <a:solidFill>
                  <a:srgbClr val="FFFFFF"/>
                </a:solidFill>
              </a:defRPr>
            </a:lvl3pPr>
            <a:lvl4pPr marL="1371600" indent="0">
              <a:buNone/>
              <a:defRPr sz="2000">
                <a:solidFill>
                  <a:srgbClr val="FFFFFF"/>
                </a:solidFill>
              </a:defRPr>
            </a:lvl4pPr>
            <a:lvl5pPr marL="1828800" indent="0">
              <a:buNone/>
              <a:defRPr sz="2000">
                <a:solidFill>
                  <a:srgbClr val="FFFFFF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6" name="Picture 5" descr="BSCS-Logo_Color.small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29415" y="5779870"/>
            <a:ext cx="1938593" cy="7955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3518018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1620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9" name="Picture 8" descr="BSCS-Logo_Color_No_Ta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  <p:pic>
        <p:nvPicPr>
          <p:cNvPr id="1026" name="Picture 2" descr="C:\Program Files (x86)\Microsoft Office\MEDIA\CAGCAT10\j0234131.wmf">
            <a:hlinkClick r:id="rId4" action="ppaction://program"/>
          </p:cNvPr>
          <p:cNvPicPr>
            <a:picLocks noChangeAspect="1" noChangeArrowheads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448" y="6402298"/>
            <a:ext cx="341564" cy="3632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39857945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_Logos">
    <p:bg>
      <p:bgPr>
        <a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1" y="5761327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5761327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5761327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1" y="1598268"/>
            <a:ext cx="8229600" cy="409416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pic>
        <p:nvPicPr>
          <p:cNvPr id="8" name="Picture 2" descr="C:\Program Files (x86)\Microsoft Office\MEDIA\CAGCAT10\j0234131.wmf">
            <a:hlinkClick r:id="rId3" action="ppaction://program"/>
          </p:cNvPr>
          <p:cNvPicPr>
            <a:picLocks noChangeAspect="1" noChangeArrowheads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448" y="6402298"/>
            <a:ext cx="341564" cy="3632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36603638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1620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1" name="Picture 10" descr="BSCS-Logo_Color_No_Tag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  <p:pic>
        <p:nvPicPr>
          <p:cNvPr id="12" name="Picture 2" descr="C:\Program Files (x86)\Microsoft Office\MEDIA\CAGCAT10\j0234131.wmf">
            <a:hlinkClick r:id="rId3" action="ppaction://program"/>
          </p:cNvPr>
          <p:cNvPicPr>
            <a:picLocks noChangeAspect="1" noChangeArrowheads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448" y="6402298"/>
            <a:ext cx="341564" cy="3632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41102693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_Logos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08334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08334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576103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576103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576103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2" name="Picture 11" descr="BSCS-Logo_Color_No_Ta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35849" y="6151339"/>
            <a:ext cx="1565493" cy="535211"/>
          </a:xfrm>
          <a:prstGeom prst="rect">
            <a:avLst/>
          </a:prstGeom>
        </p:spPr>
      </p:pic>
      <p:pic>
        <p:nvPicPr>
          <p:cNvPr id="11" name="Picture 2" descr="C:\Program Files (x86)\Microsoft Office\MEDIA\CAGCAT10\j0234131.wmf">
            <a:hlinkClick r:id="rId4" action="ppaction://program"/>
          </p:cNvPr>
          <p:cNvPicPr>
            <a:picLocks noChangeAspect="1" noChangeArrowheads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448" y="6402298"/>
            <a:ext cx="341564" cy="3632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79945452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1620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7" descr="BSCS-Logo_Color_No_Tag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  <p:pic>
        <p:nvPicPr>
          <p:cNvPr id="9" name="Picture 2" descr="C:\Program Files (x86)\Microsoft Office\MEDIA\CAGCAT10\j0234131.wmf">
            <a:hlinkClick r:id="rId3" action="ppaction://program"/>
          </p:cNvPr>
          <p:cNvPicPr>
            <a:picLocks noChangeAspect="1" noChangeArrowheads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448" y="6402298"/>
            <a:ext cx="341564" cy="3632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22379246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_Logos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5761363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5761363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5761363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7" descr="BSCS-Logo_Color_No_Ta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35849" y="6151339"/>
            <a:ext cx="1565493" cy="535211"/>
          </a:xfrm>
          <a:prstGeom prst="rect">
            <a:avLst/>
          </a:prstGeom>
        </p:spPr>
      </p:pic>
      <p:pic>
        <p:nvPicPr>
          <p:cNvPr id="9" name="Picture 2" descr="C:\Program Files (x86)\Microsoft Office\MEDIA\CAGCAT10\j0234131.wmf">
            <a:hlinkClick r:id="rId4" action="ppaction://program"/>
          </p:cNvPr>
          <p:cNvPicPr>
            <a:picLocks noChangeAspect="1" noChangeArrowheads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448" y="6402298"/>
            <a:ext cx="341564" cy="3632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00677109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_Students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31775" y="1491027"/>
            <a:ext cx="8693533" cy="729110"/>
          </a:xfrm>
        </p:spPr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31774" y="2234420"/>
            <a:ext cx="8693533" cy="571832"/>
          </a:xfrm>
        </p:spPr>
        <p:txBody>
          <a:bodyPr>
            <a:normAutofit/>
          </a:bodyPr>
          <a:lstStyle>
            <a:lvl1pPr marL="0" indent="0" algn="l">
              <a:buNone/>
              <a:defRPr sz="2500">
                <a:solidFill>
                  <a:srgbClr val="003D7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20826"/>
            <a:ext cx="2133600" cy="365125"/>
          </a:xfrm>
        </p:spPr>
        <p:txBody>
          <a:bodyPr/>
          <a:lstStyle>
            <a:lvl1pPr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20826"/>
            <a:ext cx="2895600" cy="365125"/>
          </a:xfrm>
        </p:spPr>
        <p:txBody>
          <a:bodyPr/>
          <a:lstStyle>
            <a:lvl1pPr>
              <a:defRPr sz="1000">
                <a:solidFill>
                  <a:srgbClr val="9C8678"/>
                </a:solidFill>
              </a:defRPr>
            </a:lvl1pPr>
          </a:lstStyle>
          <a:p>
            <a:endParaRPr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/>
          </p:nvPr>
        </p:nvSpPr>
        <p:spPr>
          <a:xfrm>
            <a:off x="231775" y="3215447"/>
            <a:ext cx="6597640" cy="1944149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rgbClr val="FFFFFF"/>
                </a:solidFill>
              </a:defRPr>
            </a:lvl2pPr>
            <a:lvl3pPr marL="914400" indent="0">
              <a:buNone/>
              <a:defRPr sz="2000">
                <a:solidFill>
                  <a:srgbClr val="FFFFFF"/>
                </a:solidFill>
              </a:defRPr>
            </a:lvl3pPr>
            <a:lvl4pPr marL="1371600" indent="0">
              <a:buNone/>
              <a:defRPr sz="2000">
                <a:solidFill>
                  <a:srgbClr val="FFFFFF"/>
                </a:solidFill>
              </a:defRPr>
            </a:lvl4pPr>
            <a:lvl5pPr marL="1828800" indent="0">
              <a:buNone/>
              <a:defRPr sz="2000">
                <a:solidFill>
                  <a:srgbClr val="FFFFFF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pic>
        <p:nvPicPr>
          <p:cNvPr id="6" name="Picture 5" descr="BSCS-Logo_Color.small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29415" y="5779870"/>
            <a:ext cx="1938593" cy="7955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5240579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1620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9" name="Picture 8" descr="BSCS-Logo_Color_No_Ta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8961007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_Logos">
    <p:bg>
      <p:bgPr>
        <a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1" y="5761327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5761327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5761327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1" y="1598268"/>
            <a:ext cx="8229600" cy="4094161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3509390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1620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 descr="BSCS-Logo_Color_No_Tag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4840803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1620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1" name="Picture 10" descr="BSCS-Logo_Color_No_Tag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9004582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_Logos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08334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08334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576103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576103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576103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2" name="Picture 11" descr="BSCS-Logo_Color_No_Ta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35849" y="6151339"/>
            <a:ext cx="1565493" cy="5352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8396075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1620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 descr="BSCS-Logo_Color_No_Tag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6017592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_Logos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5761363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5761363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5761363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 descr="BSCS-Logo_Color_No_Ta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35849" y="6151339"/>
            <a:ext cx="1565493" cy="5352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6318832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_Blank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31775" y="1491027"/>
            <a:ext cx="8693533" cy="729110"/>
          </a:xfrm>
        </p:spPr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31774" y="2234420"/>
            <a:ext cx="8693533" cy="571832"/>
          </a:xfrm>
        </p:spPr>
        <p:txBody>
          <a:bodyPr>
            <a:normAutofit/>
          </a:bodyPr>
          <a:lstStyle>
            <a:lvl1pPr marL="0" indent="0" algn="l">
              <a:buNone/>
              <a:defRPr sz="2500">
                <a:solidFill>
                  <a:srgbClr val="003D7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20826"/>
            <a:ext cx="2133600" cy="365125"/>
          </a:xfrm>
        </p:spPr>
        <p:txBody>
          <a:bodyPr/>
          <a:lstStyle>
            <a:lvl1pPr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20826"/>
            <a:ext cx="2895600" cy="365125"/>
          </a:xfrm>
        </p:spPr>
        <p:txBody>
          <a:bodyPr/>
          <a:lstStyle>
            <a:lvl1pPr>
              <a:defRPr sz="1000">
                <a:solidFill>
                  <a:srgbClr val="9C8678"/>
                </a:solidFill>
              </a:defRPr>
            </a:lvl1pPr>
          </a:lstStyle>
          <a:p>
            <a:endParaRPr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/>
          </p:nvPr>
        </p:nvSpPr>
        <p:spPr>
          <a:xfrm>
            <a:off x="231775" y="3215447"/>
            <a:ext cx="6597640" cy="1944149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rgbClr val="003D71"/>
                </a:solidFill>
              </a:defRPr>
            </a:lvl1pPr>
            <a:lvl2pPr marL="457200" indent="0">
              <a:buNone/>
              <a:defRPr sz="2000">
                <a:solidFill>
                  <a:srgbClr val="FFFFFF"/>
                </a:solidFill>
              </a:defRPr>
            </a:lvl2pPr>
            <a:lvl3pPr marL="914400" indent="0">
              <a:buNone/>
              <a:defRPr sz="2000">
                <a:solidFill>
                  <a:srgbClr val="FFFFFF"/>
                </a:solidFill>
              </a:defRPr>
            </a:lvl3pPr>
            <a:lvl4pPr marL="1371600" indent="0">
              <a:buNone/>
              <a:defRPr sz="2000">
                <a:solidFill>
                  <a:srgbClr val="FFFFFF"/>
                </a:solidFill>
              </a:defRPr>
            </a:lvl4pPr>
            <a:lvl5pPr marL="1828800" indent="0">
              <a:buNone/>
              <a:defRPr sz="2000">
                <a:solidFill>
                  <a:srgbClr val="FFFFFF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6" name="Picture 5" descr="BSCS-Logo_Color.small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29415" y="5779870"/>
            <a:ext cx="1938593" cy="7955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4623785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1620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9" name="Picture 8" descr="BSCS-Logo_Color_No_Ta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1795949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_Logos">
    <p:bg>
      <p:bgPr>
        <a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1" y="5761327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5761327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5761327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1" y="1598268"/>
            <a:ext cx="8229600" cy="409416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3519790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1620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1" name="Picture 10" descr="BSCS-Logo_Color_No_Tag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0997106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_Logos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08334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08334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576103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576103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576103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2" name="Picture 11" descr="BSCS-Logo_Color_No_Ta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35849" y="6151339"/>
            <a:ext cx="1565493" cy="5352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1954251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1620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 descr="BSCS-Logo_Color_No_Tag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50805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_Logos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5761363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5761363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5761363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 descr="BSCS-Logo_Color_No_Ta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35849" y="6151339"/>
            <a:ext cx="1565493" cy="5352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3115430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_Logos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5761363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5761363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5761363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9C8678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 descr="BSCS-Logo_Color_No_Ta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35849" y="6151339"/>
            <a:ext cx="1565493" cy="5352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4061137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685800" y="3398838"/>
            <a:ext cx="7848600" cy="1587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>
                <a:latin typeface="Calibri" panose="020F050202020403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609072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9450106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731838" y="4598988"/>
            <a:ext cx="7848600" cy="1587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/>
          <a:lstStyle>
            <a:lvl1pPr algn="l">
              <a:defRPr sz="4800" b="0" cap="all">
                <a:latin typeface="Calibri" panose="020F050202020403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758983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>
                <a:latin typeface="Calibri" panose="020F0502020204030204" pitchFamily="34" charset="0"/>
              </a:defRPr>
            </a:lvl1pPr>
            <a:lvl2pPr>
              <a:defRPr sz="2400">
                <a:latin typeface="Calibri" panose="020F0502020204030204" pitchFamily="34" charset="0"/>
              </a:defRPr>
            </a:lvl2pPr>
            <a:lvl3pPr>
              <a:defRPr sz="2000">
                <a:latin typeface="Calibri" panose="020F0502020204030204" pitchFamily="34" charset="0"/>
              </a:defRPr>
            </a:lvl3pPr>
            <a:lvl4pPr>
              <a:defRPr sz="1800">
                <a:latin typeface="Calibri" panose="020F0502020204030204" pitchFamily="34" charset="0"/>
              </a:defRPr>
            </a:lvl4pPr>
            <a:lvl5pPr>
              <a:defRPr sz="1800">
                <a:latin typeface="Calibri" panose="020F050202020403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>
                <a:latin typeface="Calibri" panose="020F0502020204030204" pitchFamily="34" charset="0"/>
              </a:defRPr>
            </a:lvl1pPr>
            <a:lvl2pPr>
              <a:defRPr sz="2400">
                <a:latin typeface="Calibri" panose="020F0502020204030204" pitchFamily="34" charset="0"/>
              </a:defRPr>
            </a:lvl2pPr>
            <a:lvl3pPr>
              <a:defRPr sz="2000">
                <a:latin typeface="Calibri" panose="020F0502020204030204" pitchFamily="34" charset="0"/>
              </a:defRPr>
            </a:lvl3pPr>
            <a:lvl4pPr>
              <a:defRPr sz="1800">
                <a:latin typeface="Calibri" panose="020F0502020204030204" pitchFamily="34" charset="0"/>
              </a:defRPr>
            </a:lvl4pPr>
            <a:lvl5pPr>
              <a:defRPr sz="1800">
                <a:latin typeface="Calibri" panose="020F050202020403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1600839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 rot="5400000">
            <a:off x="2218531" y="4045744"/>
            <a:ext cx="4708525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>
                <a:latin typeface="Calibri" panose="020F0502020204030204" pitchFamily="34" charset="0"/>
              </a:defRPr>
            </a:lvl1pPr>
            <a:lvl2pPr>
              <a:defRPr sz="2000">
                <a:latin typeface="Calibri" panose="020F0502020204030204" pitchFamily="34" charset="0"/>
              </a:defRPr>
            </a:lvl2pPr>
            <a:lvl3pPr>
              <a:defRPr sz="1800">
                <a:latin typeface="Calibri" panose="020F0502020204030204" pitchFamily="34" charset="0"/>
              </a:defRPr>
            </a:lvl3pPr>
            <a:lvl4pPr>
              <a:defRPr sz="1600">
                <a:latin typeface="Calibri" panose="020F0502020204030204" pitchFamily="34" charset="0"/>
              </a:defRPr>
            </a:lvl4pPr>
            <a:lvl5pPr>
              <a:defRPr sz="1600">
                <a:latin typeface="Calibri" panose="020F050202020403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>
                <a:latin typeface="Calibri" panose="020F0502020204030204" pitchFamily="34" charset="0"/>
              </a:defRPr>
            </a:lvl1pPr>
            <a:lvl2pPr>
              <a:defRPr sz="2000">
                <a:latin typeface="Calibri" panose="020F0502020204030204" pitchFamily="34" charset="0"/>
              </a:defRPr>
            </a:lvl2pPr>
            <a:lvl3pPr>
              <a:defRPr sz="1800">
                <a:latin typeface="Calibri" panose="020F0502020204030204" pitchFamily="34" charset="0"/>
              </a:defRPr>
            </a:lvl3pPr>
            <a:lvl4pPr>
              <a:defRPr sz="1600">
                <a:latin typeface="Calibri" panose="020F0502020204030204" pitchFamily="34" charset="0"/>
              </a:defRPr>
            </a:lvl4pPr>
            <a:lvl5pPr>
              <a:defRPr sz="1600">
                <a:latin typeface="Calibri" panose="020F050202020403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 dirty="0"/>
          </a:p>
        </p:txBody>
      </p:sp>
      <p:sp>
        <p:nvSpPr>
          <p:cNvPr id="9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0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7473623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8115924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223450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 rot="5400000">
            <a:off x="-13494" y="3580607"/>
            <a:ext cx="5578475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>
                <a:latin typeface="Calibri" panose="020F050202020403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>
                <a:latin typeface="Calibri" panose="020F0502020204030204" pitchFamily="34" charset="0"/>
              </a:defRPr>
            </a:lvl1pPr>
            <a:lvl2pPr>
              <a:defRPr sz="2800">
                <a:latin typeface="Calibri" panose="020F0502020204030204" pitchFamily="34" charset="0"/>
              </a:defRPr>
            </a:lvl2pPr>
            <a:lvl3pPr>
              <a:defRPr sz="2400">
                <a:latin typeface="Calibri" panose="020F0502020204030204" pitchFamily="34" charset="0"/>
              </a:defRPr>
            </a:lvl3pPr>
            <a:lvl4pPr>
              <a:defRPr sz="2000">
                <a:latin typeface="Calibri" panose="020F0502020204030204" pitchFamily="34" charset="0"/>
              </a:defRPr>
            </a:lvl4pPr>
            <a:lvl5pPr>
              <a:defRPr sz="2000">
                <a:latin typeface="Calibri" panose="020F050202020403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>
                <a:latin typeface="Calibri" panose="020F050202020403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 dirty="0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2820769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/>
          <a:lstStyle>
            <a:lvl1pPr algn="l">
              <a:defRPr sz="2400" b="0">
                <a:latin typeface="Calibri" panose="020F050202020403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 rtlCol="0">
            <a:normAutofit/>
          </a:bodyPr>
          <a:lstStyle>
            <a:lvl1pPr marL="0" indent="0">
              <a:buNone/>
              <a:defRPr sz="3200">
                <a:latin typeface="Calibri" panose="020F050202020403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>
                <a:latin typeface="Calibri" panose="020F050202020403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63746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_Building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31775" y="1491027"/>
            <a:ext cx="8693533" cy="729110"/>
          </a:xfrm>
        </p:spPr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31774" y="2234420"/>
            <a:ext cx="8693533" cy="571832"/>
          </a:xfrm>
        </p:spPr>
        <p:txBody>
          <a:bodyPr>
            <a:normAutofit/>
          </a:bodyPr>
          <a:lstStyle>
            <a:lvl1pPr marL="0" indent="0" algn="l">
              <a:buNone/>
              <a:defRPr sz="2500">
                <a:solidFill>
                  <a:srgbClr val="003D7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20826"/>
            <a:ext cx="2133600" cy="365125"/>
          </a:xfrm>
        </p:spPr>
        <p:txBody>
          <a:bodyPr/>
          <a:lstStyle>
            <a:lvl1pPr>
              <a:defRPr sz="1000">
                <a:solidFill>
                  <a:srgbClr val="9C8678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20826"/>
            <a:ext cx="2895600" cy="365125"/>
          </a:xfrm>
        </p:spPr>
        <p:txBody>
          <a:bodyPr/>
          <a:lstStyle>
            <a:lvl1pPr>
              <a:defRPr sz="1000">
                <a:solidFill>
                  <a:srgbClr val="9C8678"/>
                </a:solidFill>
              </a:defRPr>
            </a:lvl1pPr>
          </a:lstStyle>
          <a:p>
            <a:endParaRPr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/>
          </p:nvPr>
        </p:nvSpPr>
        <p:spPr>
          <a:xfrm>
            <a:off x="231775" y="3215447"/>
            <a:ext cx="6597640" cy="1944149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rgbClr val="FFFFFF"/>
                </a:solidFill>
              </a:defRPr>
            </a:lvl2pPr>
            <a:lvl3pPr marL="914400" indent="0">
              <a:buNone/>
              <a:defRPr sz="2000">
                <a:solidFill>
                  <a:srgbClr val="FFFFFF"/>
                </a:solidFill>
              </a:defRPr>
            </a:lvl3pPr>
            <a:lvl4pPr marL="1371600" indent="0">
              <a:buNone/>
              <a:defRPr sz="2000">
                <a:solidFill>
                  <a:srgbClr val="FFFFFF"/>
                </a:solidFill>
              </a:defRPr>
            </a:lvl4pPr>
            <a:lvl5pPr marL="1828800" indent="0">
              <a:buNone/>
              <a:defRPr sz="2000">
                <a:solidFill>
                  <a:srgbClr val="FFFFFF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pic>
        <p:nvPicPr>
          <p:cNvPr id="6" name="Picture 5" descr="BSCS-Logo_Color.small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29415" y="5779870"/>
            <a:ext cx="1938593" cy="7955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076482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85334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63072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1">
                <a:solidFill>
                  <a:srgbClr val="003D7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16208"/>
            <a:ext cx="2895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16208"/>
            <a:ext cx="2133600" cy="365125"/>
          </a:xfrm>
        </p:spPr>
        <p:txBody>
          <a:bodyPr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9" name="Picture 8" descr="BSCS-Logo_Color_No_Tag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2924" y="6378588"/>
            <a:ext cx="1120094" cy="382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10851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theme" Target="../theme/theme10.xml"/><Relationship Id="rId3" Type="http://schemas.openxmlformats.org/officeDocument/2006/relationships/slideLayout" Target="../slideLayouts/slideLayout66.xml"/><Relationship Id="rId7" Type="http://schemas.openxmlformats.org/officeDocument/2006/relationships/slideLayout" Target="../slideLayouts/slideLayout70.xml"/><Relationship Id="rId2" Type="http://schemas.openxmlformats.org/officeDocument/2006/relationships/slideLayout" Target="../slideLayouts/slideLayout65.xml"/><Relationship Id="rId1" Type="http://schemas.openxmlformats.org/officeDocument/2006/relationships/slideLayout" Target="../slideLayouts/slideLayout64.xml"/><Relationship Id="rId6" Type="http://schemas.openxmlformats.org/officeDocument/2006/relationships/slideLayout" Target="../slideLayouts/slideLayout69.xml"/><Relationship Id="rId5" Type="http://schemas.openxmlformats.org/officeDocument/2006/relationships/slideLayout" Target="../slideLayouts/slideLayout68.xml"/><Relationship Id="rId4" Type="http://schemas.openxmlformats.org/officeDocument/2006/relationships/slideLayout" Target="../slideLayouts/slideLayout67.xml"/><Relationship Id="rId9" Type="http://schemas.openxmlformats.org/officeDocument/2006/relationships/image" Target="../media/image1.jpeg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8.xml"/><Relationship Id="rId3" Type="http://schemas.openxmlformats.org/officeDocument/2006/relationships/slideLayout" Target="../slideLayouts/slideLayout73.xml"/><Relationship Id="rId7" Type="http://schemas.openxmlformats.org/officeDocument/2006/relationships/slideLayout" Target="../slideLayouts/slideLayout77.xml"/><Relationship Id="rId12" Type="http://schemas.openxmlformats.org/officeDocument/2006/relationships/theme" Target="../theme/theme11.xml"/><Relationship Id="rId2" Type="http://schemas.openxmlformats.org/officeDocument/2006/relationships/slideLayout" Target="../slideLayouts/slideLayout72.xml"/><Relationship Id="rId1" Type="http://schemas.openxmlformats.org/officeDocument/2006/relationships/slideLayout" Target="../slideLayouts/slideLayout71.xml"/><Relationship Id="rId6" Type="http://schemas.openxmlformats.org/officeDocument/2006/relationships/slideLayout" Target="../slideLayouts/slideLayout76.xml"/><Relationship Id="rId11" Type="http://schemas.openxmlformats.org/officeDocument/2006/relationships/slideLayout" Target="../slideLayouts/slideLayout81.xml"/><Relationship Id="rId5" Type="http://schemas.openxmlformats.org/officeDocument/2006/relationships/slideLayout" Target="../slideLayouts/slideLayout75.xml"/><Relationship Id="rId10" Type="http://schemas.openxmlformats.org/officeDocument/2006/relationships/slideLayout" Target="../slideLayouts/slideLayout80.xml"/><Relationship Id="rId4" Type="http://schemas.openxmlformats.org/officeDocument/2006/relationships/slideLayout" Target="../slideLayouts/slideLayout74.xml"/><Relationship Id="rId9" Type="http://schemas.openxmlformats.org/officeDocument/2006/relationships/slideLayout" Target="../slideLayouts/slideLayout7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10.xml"/><Relationship Id="rId7" Type="http://schemas.openxmlformats.org/officeDocument/2006/relationships/slideLayout" Target="../slideLayouts/slideLayout14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6" Type="http://schemas.openxmlformats.org/officeDocument/2006/relationships/slideLayout" Target="../slideLayouts/slideLayout13.xml"/><Relationship Id="rId5" Type="http://schemas.openxmlformats.org/officeDocument/2006/relationships/slideLayout" Target="../slideLayouts/slideLayout12.xml"/><Relationship Id="rId4" Type="http://schemas.openxmlformats.org/officeDocument/2006/relationships/slideLayout" Target="../slideLayouts/slideLayout11.xml"/><Relationship Id="rId9" Type="http://schemas.openxmlformats.org/officeDocument/2006/relationships/image" Target="../media/image1.jpe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theme" Target="../theme/theme3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9.xml"/><Relationship Id="rId4" Type="http://schemas.openxmlformats.org/officeDocument/2006/relationships/slideLayout" Target="../slideLayouts/slideLayout18.xml"/><Relationship Id="rId9" Type="http://schemas.openxmlformats.org/officeDocument/2006/relationships/image" Target="../media/image1.jpe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theme" Target="../theme/theme4.xml"/><Relationship Id="rId3" Type="http://schemas.openxmlformats.org/officeDocument/2006/relationships/slideLayout" Target="../slideLayouts/slideLayout24.xml"/><Relationship Id="rId7" Type="http://schemas.openxmlformats.org/officeDocument/2006/relationships/slideLayout" Target="../slideLayouts/slideLayout28.xml"/><Relationship Id="rId2" Type="http://schemas.openxmlformats.org/officeDocument/2006/relationships/slideLayout" Target="../slideLayouts/slideLayout23.xml"/><Relationship Id="rId1" Type="http://schemas.openxmlformats.org/officeDocument/2006/relationships/slideLayout" Target="../slideLayouts/slideLayout22.xml"/><Relationship Id="rId6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5.xml"/><Relationship Id="rId9" Type="http://schemas.openxmlformats.org/officeDocument/2006/relationships/image" Target="../media/image1.jpeg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theme" Target="../theme/theme5.xml"/><Relationship Id="rId3" Type="http://schemas.openxmlformats.org/officeDocument/2006/relationships/slideLayout" Target="../slideLayouts/slideLayout31.xml"/><Relationship Id="rId7" Type="http://schemas.openxmlformats.org/officeDocument/2006/relationships/slideLayout" Target="../slideLayouts/slideLayout35.xml"/><Relationship Id="rId2" Type="http://schemas.openxmlformats.org/officeDocument/2006/relationships/slideLayout" Target="../slideLayouts/slideLayout30.xml"/><Relationship Id="rId1" Type="http://schemas.openxmlformats.org/officeDocument/2006/relationships/slideLayout" Target="../slideLayouts/slideLayout29.xml"/><Relationship Id="rId6" Type="http://schemas.openxmlformats.org/officeDocument/2006/relationships/slideLayout" Target="../slideLayouts/slideLayout34.xml"/><Relationship Id="rId5" Type="http://schemas.openxmlformats.org/officeDocument/2006/relationships/slideLayout" Target="../slideLayouts/slideLayout33.xml"/><Relationship Id="rId4" Type="http://schemas.openxmlformats.org/officeDocument/2006/relationships/slideLayout" Target="../slideLayouts/slideLayout32.xml"/><Relationship Id="rId9" Type="http://schemas.openxmlformats.org/officeDocument/2006/relationships/image" Target="../media/image1.jpeg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theme" Target="../theme/theme6.xml"/><Relationship Id="rId3" Type="http://schemas.openxmlformats.org/officeDocument/2006/relationships/slideLayout" Target="../slideLayouts/slideLayout38.xml"/><Relationship Id="rId7" Type="http://schemas.openxmlformats.org/officeDocument/2006/relationships/slideLayout" Target="../slideLayouts/slideLayout42.xml"/><Relationship Id="rId2" Type="http://schemas.openxmlformats.org/officeDocument/2006/relationships/slideLayout" Target="../slideLayouts/slideLayout37.xml"/><Relationship Id="rId1" Type="http://schemas.openxmlformats.org/officeDocument/2006/relationships/slideLayout" Target="../slideLayouts/slideLayout36.xml"/><Relationship Id="rId6" Type="http://schemas.openxmlformats.org/officeDocument/2006/relationships/slideLayout" Target="../slideLayouts/slideLayout41.xml"/><Relationship Id="rId5" Type="http://schemas.openxmlformats.org/officeDocument/2006/relationships/slideLayout" Target="../slideLayouts/slideLayout40.xml"/><Relationship Id="rId4" Type="http://schemas.openxmlformats.org/officeDocument/2006/relationships/slideLayout" Target="../slideLayouts/slideLayout39.xml"/><Relationship Id="rId9" Type="http://schemas.openxmlformats.org/officeDocument/2006/relationships/image" Target="../media/image1.jpeg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theme" Target="../theme/theme7.xml"/><Relationship Id="rId3" Type="http://schemas.openxmlformats.org/officeDocument/2006/relationships/slideLayout" Target="../slideLayouts/slideLayout45.xml"/><Relationship Id="rId7" Type="http://schemas.openxmlformats.org/officeDocument/2006/relationships/slideLayout" Target="../slideLayouts/slideLayout49.xml"/><Relationship Id="rId2" Type="http://schemas.openxmlformats.org/officeDocument/2006/relationships/slideLayout" Target="../slideLayouts/slideLayout44.xml"/><Relationship Id="rId1" Type="http://schemas.openxmlformats.org/officeDocument/2006/relationships/slideLayout" Target="../slideLayouts/slideLayout43.xml"/><Relationship Id="rId6" Type="http://schemas.openxmlformats.org/officeDocument/2006/relationships/slideLayout" Target="../slideLayouts/slideLayout48.xml"/><Relationship Id="rId5" Type="http://schemas.openxmlformats.org/officeDocument/2006/relationships/slideLayout" Target="../slideLayouts/slideLayout47.xml"/><Relationship Id="rId4" Type="http://schemas.openxmlformats.org/officeDocument/2006/relationships/slideLayout" Target="../slideLayouts/slideLayout46.xml"/><Relationship Id="rId9" Type="http://schemas.openxmlformats.org/officeDocument/2006/relationships/image" Target="../media/image1.jpeg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theme" Target="../theme/theme8.xml"/><Relationship Id="rId3" Type="http://schemas.openxmlformats.org/officeDocument/2006/relationships/slideLayout" Target="../slideLayouts/slideLayout52.xml"/><Relationship Id="rId7" Type="http://schemas.openxmlformats.org/officeDocument/2006/relationships/slideLayout" Target="../slideLayouts/slideLayout56.xml"/><Relationship Id="rId2" Type="http://schemas.openxmlformats.org/officeDocument/2006/relationships/slideLayout" Target="../slideLayouts/slideLayout51.xml"/><Relationship Id="rId1" Type="http://schemas.openxmlformats.org/officeDocument/2006/relationships/slideLayout" Target="../slideLayouts/slideLayout50.xml"/><Relationship Id="rId6" Type="http://schemas.openxmlformats.org/officeDocument/2006/relationships/slideLayout" Target="../slideLayouts/slideLayout55.xml"/><Relationship Id="rId5" Type="http://schemas.openxmlformats.org/officeDocument/2006/relationships/slideLayout" Target="../slideLayouts/slideLayout54.xml"/><Relationship Id="rId4" Type="http://schemas.openxmlformats.org/officeDocument/2006/relationships/slideLayout" Target="../slideLayouts/slideLayout53.xml"/><Relationship Id="rId9" Type="http://schemas.openxmlformats.org/officeDocument/2006/relationships/image" Target="../media/image1.jpeg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theme" Target="../theme/theme9.xml"/><Relationship Id="rId3" Type="http://schemas.openxmlformats.org/officeDocument/2006/relationships/slideLayout" Target="../slideLayouts/slideLayout59.xml"/><Relationship Id="rId7" Type="http://schemas.openxmlformats.org/officeDocument/2006/relationships/slideLayout" Target="../slideLayouts/slideLayout63.xml"/><Relationship Id="rId2" Type="http://schemas.openxmlformats.org/officeDocument/2006/relationships/slideLayout" Target="../slideLayouts/slideLayout58.xml"/><Relationship Id="rId1" Type="http://schemas.openxmlformats.org/officeDocument/2006/relationships/slideLayout" Target="../slideLayouts/slideLayout57.xml"/><Relationship Id="rId6" Type="http://schemas.openxmlformats.org/officeDocument/2006/relationships/slideLayout" Target="../slideLayouts/slideLayout62.xml"/><Relationship Id="rId5" Type="http://schemas.openxmlformats.org/officeDocument/2006/relationships/slideLayout" Target="../slideLayouts/slideLayout61.xml"/><Relationship Id="rId4" Type="http://schemas.openxmlformats.org/officeDocument/2006/relationships/slideLayout" Target="../slideLayouts/slideLayout60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1">
          <a:blip r:embed="rId9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5162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516208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5162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77169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5" r:id="rId1"/>
    <p:sldLayoutId id="2147483706" r:id="rId2"/>
    <p:sldLayoutId id="2147483707" r:id="rId3"/>
    <p:sldLayoutId id="2147483708" r:id="rId4"/>
    <p:sldLayoutId id="2147483709" r:id="rId5"/>
    <p:sldLayoutId id="2147483710" r:id="rId6"/>
    <p:sldLayoutId id="2147483711" r:id="rId7"/>
  </p:sldLayoutIdLst>
  <p:txStyles>
    <p:titleStyle>
      <a:lvl1pPr algn="l" defTabSz="457200" rtl="0" eaLnBrk="1" latinLnBrk="0" hangingPunct="1">
        <a:spcBef>
          <a:spcPct val="0"/>
        </a:spcBef>
        <a:buNone/>
        <a:defRPr sz="4400" b="1" kern="1200">
          <a:solidFill>
            <a:srgbClr val="003D7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1">
          <a:blip r:embed="rId9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5162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fld id="{4553C4AB-E34A-354F-8CDE-943FCEBEB1F2}" type="datetimeFigureOut">
              <a:rPr lang="en-US" smtClean="0">
                <a:solidFill>
                  <a:prstClr val="white"/>
                </a:solidFill>
              </a:rPr>
              <a:pPr/>
              <a:t>1/7/2020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516208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5162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fld id="{ADC91B2B-8558-1E4B-8886-2054566C95DE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7096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9" r:id="rId1"/>
    <p:sldLayoutId id="2147483810" r:id="rId2"/>
    <p:sldLayoutId id="2147483811" r:id="rId3"/>
    <p:sldLayoutId id="2147483812" r:id="rId4"/>
    <p:sldLayoutId id="2147483813" r:id="rId5"/>
    <p:sldLayoutId id="2147483814" r:id="rId6"/>
    <p:sldLayoutId id="2147483815" r:id="rId7"/>
  </p:sldLayoutIdLst>
  <p:txStyles>
    <p:titleStyle>
      <a:lvl1pPr algn="l" defTabSz="457200" rtl="0" eaLnBrk="1" latinLnBrk="0" hangingPunct="1">
        <a:spcBef>
          <a:spcPct val="0"/>
        </a:spcBef>
        <a:buNone/>
        <a:defRPr sz="4400" b="1" kern="1200">
          <a:solidFill>
            <a:srgbClr val="003D7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663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100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  <a:endParaRPr lang="en-US" alt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1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9050"/>
            <a:ext cx="28956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9050"/>
            <a:ext cx="41148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9050"/>
            <a:ext cx="10668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02290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000" b="0" i="0" u="none" kern="1200" spc="-100">
          <a:solidFill>
            <a:schemeClr val="tx2"/>
          </a:solidFill>
          <a:latin typeface="Calibri" panose="020F0502020204030204" pitchFamily="34" charset="0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9pPr>
    </p:titleStyle>
    <p:bodyStyle>
      <a:lvl1pPr marL="182563" indent="-182563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Arial" charset="0"/>
        <a:buChar char="•"/>
        <a:defRPr sz="24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1pPr>
      <a:lvl2pPr marL="457200" indent="-182563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Arial" charset="0"/>
        <a:buChar char="•"/>
        <a:defRPr sz="20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2pPr>
      <a:lvl3pPr marL="730250" indent="-182563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90000"/>
        <a:buFont typeface="Arial" charset="0"/>
        <a:buChar char="•"/>
        <a:defRPr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3pPr>
      <a:lvl4pPr marL="1004888" indent="-182563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Arial" charset="0"/>
        <a:buChar char="•"/>
        <a:defRPr sz="16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4pPr>
      <a:lvl5pPr marL="1187450" indent="-136525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Arial" charset="0"/>
        <a:buChar char="•"/>
        <a:defRPr sz="14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1">
          <a:blip r:embed="rId9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5162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516208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5162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48081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  <p:sldLayoutId id="2147483714" r:id="rId2"/>
    <p:sldLayoutId id="2147483715" r:id="rId3"/>
    <p:sldLayoutId id="2147483716" r:id="rId4"/>
    <p:sldLayoutId id="2147483717" r:id="rId5"/>
    <p:sldLayoutId id="2147483718" r:id="rId6"/>
    <p:sldLayoutId id="2147483719" r:id="rId7"/>
  </p:sldLayoutIdLst>
  <p:txStyles>
    <p:titleStyle>
      <a:lvl1pPr algn="l" defTabSz="457200" rtl="0" eaLnBrk="1" latinLnBrk="0" hangingPunct="1">
        <a:spcBef>
          <a:spcPct val="0"/>
        </a:spcBef>
        <a:buNone/>
        <a:defRPr sz="4400" b="1" kern="1200">
          <a:solidFill>
            <a:srgbClr val="003D7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1">
          <a:blip r:embed="rId9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5162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516208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5162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48081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</p:sldLayoutIdLst>
  <p:txStyles>
    <p:titleStyle>
      <a:lvl1pPr algn="l" defTabSz="457200" rtl="0" eaLnBrk="1" latinLnBrk="0" hangingPunct="1">
        <a:spcBef>
          <a:spcPct val="0"/>
        </a:spcBef>
        <a:buNone/>
        <a:defRPr sz="4400" b="1" kern="1200">
          <a:solidFill>
            <a:srgbClr val="003D7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1">
          <a:blip r:embed="rId9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5162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516208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5162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48081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9" r:id="rId1"/>
    <p:sldLayoutId id="2147483730" r:id="rId2"/>
    <p:sldLayoutId id="2147483731" r:id="rId3"/>
    <p:sldLayoutId id="2147483732" r:id="rId4"/>
    <p:sldLayoutId id="2147483733" r:id="rId5"/>
    <p:sldLayoutId id="2147483734" r:id="rId6"/>
    <p:sldLayoutId id="2147483735" r:id="rId7"/>
  </p:sldLayoutIdLst>
  <p:txStyles>
    <p:titleStyle>
      <a:lvl1pPr algn="l" defTabSz="457200" rtl="0" eaLnBrk="1" latinLnBrk="0" hangingPunct="1">
        <a:spcBef>
          <a:spcPct val="0"/>
        </a:spcBef>
        <a:buNone/>
        <a:defRPr sz="4400" b="1" kern="1200">
          <a:solidFill>
            <a:srgbClr val="003D7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1">
          <a:blip r:embed="rId9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5162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fld id="{4553C4AB-E34A-354F-8CDE-943FCEBEB1F2}" type="datetimeFigureOut">
              <a:rPr lang="en-US" smtClean="0"/>
              <a:pPr/>
              <a:t>1/7/2020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516208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5162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fld id="{ADC91B2B-8558-1E4B-8886-2054566C95D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48081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7" r:id="rId1"/>
    <p:sldLayoutId id="2147483738" r:id="rId2"/>
    <p:sldLayoutId id="2147483739" r:id="rId3"/>
    <p:sldLayoutId id="2147483740" r:id="rId4"/>
    <p:sldLayoutId id="2147483741" r:id="rId5"/>
    <p:sldLayoutId id="2147483742" r:id="rId6"/>
    <p:sldLayoutId id="2147483743" r:id="rId7"/>
  </p:sldLayoutIdLst>
  <p:txStyles>
    <p:titleStyle>
      <a:lvl1pPr algn="l" defTabSz="457200" rtl="0" eaLnBrk="1" latinLnBrk="0" hangingPunct="1">
        <a:spcBef>
          <a:spcPct val="0"/>
        </a:spcBef>
        <a:buNone/>
        <a:defRPr sz="4400" b="1" kern="1200">
          <a:solidFill>
            <a:srgbClr val="003D7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1">
          <a:blip r:embed="rId9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5162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fld id="{4553C4AB-E34A-354F-8CDE-943FCEBEB1F2}" type="datetimeFigureOut">
              <a:rPr lang="en-US" smtClean="0">
                <a:solidFill>
                  <a:prstClr val="white"/>
                </a:solidFill>
              </a:rPr>
              <a:pPr/>
              <a:t>1/7/2020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516208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5162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fld id="{ADC91B2B-8558-1E4B-8886-2054566C95DE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1858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</p:sldLayoutIdLst>
  <p:txStyles>
    <p:titleStyle>
      <a:lvl1pPr algn="l" defTabSz="457200" rtl="0" eaLnBrk="1" latinLnBrk="0" hangingPunct="1">
        <a:spcBef>
          <a:spcPct val="0"/>
        </a:spcBef>
        <a:buNone/>
        <a:defRPr sz="4400" b="1" kern="1200">
          <a:solidFill>
            <a:srgbClr val="003D7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1">
          <a:blip r:embed="rId9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5162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fld id="{4553C4AB-E34A-354F-8CDE-943FCEBEB1F2}" type="datetimeFigureOut">
              <a:rPr lang="en-US" smtClean="0">
                <a:solidFill>
                  <a:prstClr val="white"/>
                </a:solidFill>
              </a:rPr>
              <a:pPr/>
              <a:t>1/7/2020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516208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5162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fld id="{ADC91B2B-8558-1E4B-8886-2054566C95DE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93238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7" r:id="rId1"/>
    <p:sldLayoutId id="2147483778" r:id="rId2"/>
    <p:sldLayoutId id="2147483779" r:id="rId3"/>
    <p:sldLayoutId id="2147483780" r:id="rId4"/>
    <p:sldLayoutId id="2147483781" r:id="rId5"/>
    <p:sldLayoutId id="2147483782" r:id="rId6"/>
    <p:sldLayoutId id="2147483783" r:id="rId7"/>
  </p:sldLayoutIdLst>
  <p:txStyles>
    <p:titleStyle>
      <a:lvl1pPr algn="l" defTabSz="457200" rtl="0" eaLnBrk="1" latinLnBrk="0" hangingPunct="1">
        <a:spcBef>
          <a:spcPct val="0"/>
        </a:spcBef>
        <a:buNone/>
        <a:defRPr sz="4400" b="1" kern="1200">
          <a:solidFill>
            <a:srgbClr val="003D7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1">
          <a:blip r:embed="rId9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5162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fld id="{4553C4AB-E34A-354F-8CDE-943FCEBEB1F2}" type="datetimeFigureOut">
              <a:rPr lang="en-US" smtClean="0">
                <a:solidFill>
                  <a:prstClr val="white"/>
                </a:solidFill>
              </a:rPr>
              <a:pPr/>
              <a:t>1/7/2020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516208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5162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fld id="{ADC91B2B-8558-1E4B-8886-2054566C95DE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02409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5" r:id="rId1"/>
    <p:sldLayoutId id="2147483786" r:id="rId2"/>
    <p:sldLayoutId id="2147483787" r:id="rId3"/>
    <p:sldLayoutId id="2147483788" r:id="rId4"/>
    <p:sldLayoutId id="2147483789" r:id="rId5"/>
    <p:sldLayoutId id="2147483790" r:id="rId6"/>
    <p:sldLayoutId id="2147483791" r:id="rId7"/>
  </p:sldLayoutIdLst>
  <p:txStyles>
    <p:titleStyle>
      <a:lvl1pPr algn="l" defTabSz="457200" rtl="0" eaLnBrk="1" latinLnBrk="0" hangingPunct="1">
        <a:spcBef>
          <a:spcPct val="0"/>
        </a:spcBef>
        <a:buNone/>
        <a:defRPr sz="4400" b="1" kern="1200">
          <a:solidFill>
            <a:srgbClr val="003D7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1">
          <a:blip r:embed="rId9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5162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fld id="{4553C4AB-E34A-354F-8CDE-943FCEBEB1F2}" type="datetimeFigureOut">
              <a:rPr lang="en-US" smtClean="0">
                <a:solidFill>
                  <a:prstClr val="white"/>
                </a:solidFill>
              </a:rPr>
              <a:pPr/>
              <a:t>1/7/2020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516208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5162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fld id="{ADC91B2B-8558-1E4B-8886-2054566C95DE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39055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1" r:id="rId1"/>
    <p:sldLayoutId id="2147483802" r:id="rId2"/>
    <p:sldLayoutId id="2147483803" r:id="rId3"/>
    <p:sldLayoutId id="2147483804" r:id="rId4"/>
    <p:sldLayoutId id="2147483805" r:id="rId5"/>
    <p:sldLayoutId id="2147483806" r:id="rId6"/>
    <p:sldLayoutId id="2147483807" r:id="rId7"/>
  </p:sldLayoutIdLst>
  <p:txStyles>
    <p:titleStyle>
      <a:lvl1pPr algn="l" defTabSz="457200" rtl="0" eaLnBrk="1" latinLnBrk="0" hangingPunct="1">
        <a:spcBef>
          <a:spcPct val="0"/>
        </a:spcBef>
        <a:buNone/>
        <a:defRPr sz="4400" b="1" kern="1200">
          <a:solidFill>
            <a:srgbClr val="003D7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1.xml"/><Relationship Id="rId6" Type="http://schemas.openxmlformats.org/officeDocument/2006/relationships/image" Target="../media/image17.png"/><Relationship Id="rId5" Type="http://schemas.openxmlformats.org/officeDocument/2006/relationships/image" Target="../media/image16.gif"/><Relationship Id="rId4" Type="http://schemas.openxmlformats.org/officeDocument/2006/relationships/image" Target="../media/image15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2.xml"/><Relationship Id="rId4" Type="http://schemas.openxmlformats.org/officeDocument/2006/relationships/image" Target="../media/image19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371600"/>
            <a:ext cx="7848600" cy="936625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/>
              <a:t>Food Webs Lesson 1a</a:t>
            </a:r>
            <a:endParaRPr lang="en-US" altLang="en-US" dirty="0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838200" y="3657600"/>
            <a:ext cx="7391400" cy="1828800"/>
          </a:xfrm>
        </p:spPr>
        <p:txBody>
          <a:bodyPr rtlCol="0">
            <a:normAutofit/>
          </a:bodyPr>
          <a:lstStyle/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endParaRPr lang="en-US" altLang="en-US" sz="4000" dirty="0">
              <a:latin typeface="Lucida Sans Unicode" panose="020B0602030504020204" pitchFamily="34" charset="0"/>
              <a:cs typeface="Lucida Sans Unicode" panose="020B0602030504020204" pitchFamily="34" charset="0"/>
            </a:endParaRPr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endParaRPr lang="en-US" altLang="en-US" sz="4000" dirty="0">
              <a:latin typeface="Lucida Sans Unicode" panose="020B0602030504020204" pitchFamily="34" charset="0"/>
              <a:cs typeface="Lucida Sans Unicode" panose="020B0602030504020204" pitchFamily="34" charset="0"/>
            </a:endParaRPr>
          </a:p>
        </p:txBody>
      </p:sp>
      <p:sp>
        <p:nvSpPr>
          <p:cNvPr id="22532" name="Rectangle 1"/>
          <p:cNvSpPr>
            <a:spLocks noChangeArrowheads="1"/>
          </p:cNvSpPr>
          <p:nvPr/>
        </p:nvSpPr>
        <p:spPr bwMode="auto">
          <a:xfrm>
            <a:off x="685800" y="3657600"/>
            <a:ext cx="7162800" cy="597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85000"/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85000"/>
              <a:buFont typeface="Arial" charset="0"/>
              <a:buChar char="•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90000"/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Font typeface="Arial" charset="0"/>
              <a:buChar char="•"/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9pPr>
          </a:lstStyle>
          <a:p>
            <a:pPr defTabSz="914400" eaLnBrk="1" fontAlgn="base" hangingPunct="1">
              <a:lnSpc>
                <a:spcPct val="80000"/>
              </a:lnSpc>
              <a:spcAft>
                <a:spcPct val="0"/>
              </a:spcAft>
              <a:buNone/>
            </a:pPr>
            <a:r>
              <a:rPr lang="en-US" sz="4000" dirty="0">
                <a:solidFill>
                  <a:srgbClr val="0066CC"/>
                </a:solidFill>
                <a:latin typeface="Calibri" pitchFamily="34" charset="0"/>
              </a:rPr>
              <a:t>What Is Food?</a:t>
            </a:r>
          </a:p>
        </p:txBody>
      </p:sp>
      <p:pic>
        <p:nvPicPr>
          <p:cNvPr id="5" name="Picture 4" descr="Noyce Logo copy.png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19200" y="4800600"/>
            <a:ext cx="787400" cy="787400"/>
          </a:xfrm>
          <a:prstGeom prst="rect">
            <a:avLst/>
          </a:prstGeom>
        </p:spPr>
      </p:pic>
      <p:pic>
        <p:nvPicPr>
          <p:cNvPr id="6" name="Picture 5" descr="Macintosh HD1:Users:nicolewickler:Desktop:Screen Shot 2013-10-14 at 11.04.49 AM.png"/>
          <p:cNvPicPr/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282950" y="4927600"/>
            <a:ext cx="679450" cy="622300"/>
          </a:xfrm>
          <a:prstGeom prst="ellipse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7" name="Picture 6" descr="Macintosh HD:Users:ceemast:Desktop:CPP_logogreen1.gif"/>
          <p:cNvPicPr/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07000" y="4876800"/>
            <a:ext cx="736600" cy="711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05600" y="4900979"/>
            <a:ext cx="1428750" cy="5857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46484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Today’s Focus Question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" y="1647825"/>
            <a:ext cx="7591425" cy="3343275"/>
          </a:xfrm>
        </p:spPr>
        <p:txBody>
          <a:bodyPr>
            <a:normAutofit/>
          </a:bodyPr>
          <a:lstStyle/>
          <a:p>
            <a:pPr marL="0" indent="0">
              <a:spcBef>
                <a:spcPts val="4800"/>
              </a:spcBef>
              <a:buNone/>
            </a:pPr>
            <a:r>
              <a:rPr lang="en-US" sz="3200" dirty="0"/>
              <a:t>What is food? </a:t>
            </a:r>
          </a:p>
        </p:txBody>
      </p:sp>
    </p:spTree>
    <p:extLst>
      <p:ext uri="{BB962C8B-B14F-4D97-AF65-F5344CB8AC3E}">
        <p14:creationId xmlns:p14="http://schemas.microsoft.com/office/powerpoint/2010/main" val="21366877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47564"/>
            <a:ext cx="8229600" cy="989350"/>
          </a:xfrm>
        </p:spPr>
        <p:txBody>
          <a:bodyPr/>
          <a:lstStyle/>
          <a:p>
            <a:r>
              <a:rPr lang="en-US" dirty="0"/>
              <a:t>What Is Food? Your Ideas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D42ABB7-3D04-4420-96E6-61914E1DC1E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4461" y="1332246"/>
            <a:ext cx="7335078" cy="54127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39776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4576" y="533400"/>
            <a:ext cx="8042223" cy="990600"/>
          </a:xfrm>
        </p:spPr>
        <p:txBody>
          <a:bodyPr>
            <a:normAutofit/>
          </a:bodyPr>
          <a:lstStyle/>
          <a:p>
            <a:r>
              <a:rPr lang="en-US" dirty="0"/>
              <a:t>Scientific Definition of </a:t>
            </a:r>
            <a:r>
              <a:rPr lang="en-US" i="1" dirty="0"/>
              <a:t>Food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644576" y="1600200"/>
            <a:ext cx="8042224" cy="4876800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/>
              <a:t>Food is </a:t>
            </a:r>
            <a:r>
              <a:rPr lang="en-US" sz="3200" b="1" dirty="0"/>
              <a:t>matter</a:t>
            </a:r>
            <a:r>
              <a:rPr lang="en-US" sz="3200" dirty="0"/>
              <a:t> (building materials) that contains </a:t>
            </a:r>
            <a:r>
              <a:rPr lang="en-US" sz="3200" b="1" dirty="0"/>
              <a:t>energy</a:t>
            </a:r>
            <a:r>
              <a:rPr lang="en-US" sz="3200" dirty="0"/>
              <a:t> living things can use to live </a:t>
            </a:r>
            <a:br>
              <a:rPr lang="en-US" sz="3200" dirty="0"/>
            </a:br>
            <a:r>
              <a:rPr lang="en-US" sz="3200" dirty="0"/>
              <a:t>and grow, to heal wounds, and to keep all their parts working.</a:t>
            </a:r>
          </a:p>
        </p:txBody>
      </p:sp>
    </p:spTree>
    <p:extLst>
      <p:ext uri="{BB962C8B-B14F-4D97-AF65-F5344CB8AC3E}">
        <p14:creationId xmlns:p14="http://schemas.microsoft.com/office/powerpoint/2010/main" val="70930266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61043"/>
            <a:ext cx="8229600" cy="990600"/>
          </a:xfrm>
        </p:spPr>
        <p:txBody>
          <a:bodyPr/>
          <a:lstStyle/>
          <a:p>
            <a:r>
              <a:rPr lang="en-US" dirty="0"/>
              <a:t>Is Chewing Gum Food? 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57414" y="1873251"/>
            <a:ext cx="3769978" cy="2563585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" y="1376136"/>
            <a:ext cx="4318000" cy="30607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75557" y="4791075"/>
            <a:ext cx="865183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latin typeface="Calibri" panose="020F0502020204030204" pitchFamily="34" charset="0"/>
              </a:rPr>
              <a:t>Turn and Talk: </a:t>
            </a:r>
            <a:r>
              <a:rPr lang="en-US" sz="3200" dirty="0">
                <a:latin typeface="Calibri" panose="020F0502020204030204" pitchFamily="34" charset="0"/>
              </a:rPr>
              <a:t>How do we know whether chewing gum is </a:t>
            </a:r>
            <a:r>
              <a:rPr lang="en-US" sz="3200" b="1" dirty="0">
                <a:latin typeface="Calibri" panose="020F0502020204030204" pitchFamily="34" charset="0"/>
              </a:rPr>
              <a:t>matter</a:t>
            </a:r>
            <a:r>
              <a:rPr lang="en-US" sz="3200" dirty="0">
                <a:latin typeface="Calibri" panose="020F0502020204030204" pitchFamily="34" charset="0"/>
              </a:rPr>
              <a:t> that contains </a:t>
            </a:r>
            <a:r>
              <a:rPr lang="en-US" sz="3200" b="1" dirty="0">
                <a:latin typeface="Calibri" panose="020F0502020204030204" pitchFamily="34" charset="0"/>
              </a:rPr>
              <a:t>energy</a:t>
            </a:r>
            <a:r>
              <a:rPr lang="en-US" sz="3200" dirty="0">
                <a:latin typeface="Calibri" panose="020F0502020204030204" pitchFamily="34" charset="0"/>
              </a:rPr>
              <a:t> living things can use to live and grow? </a:t>
            </a:r>
          </a:p>
        </p:txBody>
      </p:sp>
    </p:spTree>
    <p:extLst>
      <p:ext uri="{BB962C8B-B14F-4D97-AF65-F5344CB8AC3E}">
        <p14:creationId xmlns:p14="http://schemas.microsoft.com/office/powerpoint/2010/main" val="14367911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04734"/>
            <a:ext cx="8229600" cy="1195466"/>
          </a:xfrm>
        </p:spPr>
        <p:txBody>
          <a:bodyPr/>
          <a:lstStyle/>
          <a:p>
            <a:r>
              <a:rPr lang="en-US" dirty="0"/>
              <a:t>Is Chewing Gum Food?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581025" y="1600200"/>
          <a:ext cx="8105774" cy="2166898"/>
        </p:xfrm>
        <a:graphic>
          <a:graphicData uri="http://schemas.openxmlformats.org/drawingml/2006/table">
            <a:tbl>
              <a:tblPr/>
              <a:tblGrid>
                <a:gridCol w="192233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70578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73144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74621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90112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latin typeface="+mn-lt"/>
                          <a:ea typeface="Times New Roman"/>
                          <a:cs typeface="Times New Roman"/>
                        </a:rPr>
                        <a:t>Material</a:t>
                      </a:r>
                      <a:endParaRPr lang="en-US" sz="18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70970" marR="70970" marT="70970" marB="709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kern="1000" baseline="0" dirty="0">
                          <a:latin typeface="+mn-lt"/>
                          <a:ea typeface="Times New Roman"/>
                          <a:cs typeface="Times New Roman"/>
                        </a:rPr>
                        <a:t>Does It Have Mass (g)?</a:t>
                      </a:r>
                      <a:endParaRPr lang="en-US" sz="1800" kern="1000" baseline="0" dirty="0">
                        <a:latin typeface="+mn-lt"/>
                        <a:ea typeface="Times New Roman"/>
                        <a:cs typeface="Times New Roman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kern="1000" baseline="0" dirty="0">
                          <a:latin typeface="+mn-lt"/>
                          <a:ea typeface="Times New Roman"/>
                          <a:cs typeface="Times New Roman"/>
                        </a:rPr>
                        <a:t>(An Indicator That </a:t>
                      </a:r>
                      <a:br>
                        <a:rPr lang="en-US" sz="1800" b="1" kern="1000" baseline="0" dirty="0">
                          <a:latin typeface="+mn-lt"/>
                          <a:ea typeface="Times New Roman"/>
                          <a:cs typeface="Times New Roman"/>
                        </a:rPr>
                      </a:br>
                      <a:r>
                        <a:rPr lang="en-US" sz="1800" b="1" kern="1000" baseline="0" dirty="0">
                          <a:latin typeface="+mn-lt"/>
                          <a:ea typeface="Times New Roman"/>
                          <a:cs typeface="Times New Roman"/>
                        </a:rPr>
                        <a:t>It’s Matter)</a:t>
                      </a:r>
                      <a:endParaRPr lang="en-US" sz="1800" kern="1000" baseline="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70970" marR="70970" marT="70970" marB="709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latin typeface="+mn-lt"/>
                          <a:ea typeface="Times New Roman"/>
                          <a:cs typeface="Times New Roman"/>
                        </a:rPr>
                        <a:t>Does It Have Calories? </a:t>
                      </a:r>
                      <a:br>
                        <a:rPr lang="en-US" sz="1800" b="1" dirty="0">
                          <a:latin typeface="+mn-lt"/>
                          <a:ea typeface="Times New Roman"/>
                          <a:cs typeface="Times New Roman"/>
                        </a:rPr>
                      </a:br>
                      <a:r>
                        <a:rPr lang="en-US" sz="1800" b="1" dirty="0">
                          <a:latin typeface="+mn-lt"/>
                          <a:ea typeface="Times New Roman"/>
                          <a:cs typeface="Times New Roman"/>
                        </a:rPr>
                        <a:t>(A Measure of Energy)</a:t>
                      </a:r>
                      <a:endParaRPr lang="en-US" sz="18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70970" marR="70970" marT="70970" marB="709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latin typeface="+mn-lt"/>
                          <a:ea typeface="Times New Roman"/>
                          <a:cs typeface="Times New Roman"/>
                        </a:rPr>
                        <a:t>Is It Food by the Scientific Definition?</a:t>
                      </a:r>
                      <a:endParaRPr lang="en-US" sz="18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70970" marR="70970" marT="70970" marB="709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63839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+mn-lt"/>
                          <a:ea typeface="Times New Roman"/>
                          <a:cs typeface="Times New Roman"/>
                        </a:rPr>
                        <a:t>Chewing Gum #1</a:t>
                      </a:r>
                    </a:p>
                  </a:txBody>
                  <a:tcPr marL="66650" marR="66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0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6650" marR="666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0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6650" marR="666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0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6650" marR="666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63839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+mn-lt"/>
                          <a:ea typeface="Times New Roman"/>
                          <a:cs typeface="Times New Roman"/>
                        </a:rPr>
                        <a:t>Chewing Gum #2</a:t>
                      </a:r>
                    </a:p>
                  </a:txBody>
                  <a:tcPr marL="66650" marR="66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0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6650" marR="666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0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6650" marR="666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0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6650" marR="666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1995590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Is Chewing Gum #1 Food? 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89431" y="1600200"/>
            <a:ext cx="4165137" cy="4876800"/>
          </a:xfrm>
        </p:spPr>
      </p:pic>
    </p:spTree>
    <p:extLst>
      <p:ext uri="{BB962C8B-B14F-4D97-AF65-F5344CB8AC3E}">
        <p14:creationId xmlns:p14="http://schemas.microsoft.com/office/powerpoint/2010/main" val="235447613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Is Chewing Gum #2 Food? </a:t>
            </a:r>
          </a:p>
        </p:txBody>
      </p:sp>
      <p:pic>
        <p:nvPicPr>
          <p:cNvPr id="4" name="Content Placeholder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3125216" y="1600200"/>
            <a:ext cx="2893568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9529460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Is Chewing Gum Food by the Scientific Definition? 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B96CD79-D1BE-424D-8296-7BCA38ED4D5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6165" y="1738934"/>
            <a:ext cx="8060635" cy="50747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557380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9566" y="533400"/>
            <a:ext cx="8027234" cy="990600"/>
          </a:xfrm>
        </p:spPr>
        <p:txBody>
          <a:bodyPr/>
          <a:lstStyle/>
          <a:p>
            <a:r>
              <a:rPr lang="en-US" dirty="0"/>
              <a:t>Focus Question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9566" y="1600200"/>
            <a:ext cx="8027234" cy="4876800"/>
          </a:xfrm>
        </p:spPr>
        <p:txBody>
          <a:bodyPr/>
          <a:lstStyle/>
          <a:p>
            <a:pPr marL="0" lvl="0" indent="0">
              <a:buNone/>
            </a:pPr>
            <a:r>
              <a:rPr lang="en-US" sz="3200" dirty="0">
                <a:solidFill>
                  <a:prstClr val="black"/>
                </a:solidFill>
              </a:rPr>
              <a:t>What is food?</a:t>
            </a:r>
          </a:p>
          <a:p>
            <a:pPr marL="0" lvl="0" indent="0">
              <a:spcBef>
                <a:spcPts val="1800"/>
              </a:spcBef>
              <a:buNone/>
            </a:pPr>
            <a:r>
              <a:rPr lang="en-US" sz="3200" dirty="0">
                <a:solidFill>
                  <a:prstClr val="black"/>
                </a:solidFill>
              </a:rPr>
              <a:t>Food is matter (building materials) that contains energy living things can use to live and grow, to heal wounds, and to keep all their parts working.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543711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Let’s Summarize!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876800"/>
          </a:xfrm>
        </p:spPr>
        <p:txBody>
          <a:bodyPr/>
          <a:lstStyle/>
          <a:p>
            <a:pPr marL="365760" indent="-365760">
              <a:spcBef>
                <a:spcPts val="0"/>
              </a:spcBef>
              <a:buFont typeface="+mj-lt"/>
              <a:buAutoNum type="arabicPeriod"/>
            </a:pPr>
            <a:r>
              <a:rPr lang="en-US" sz="3200" dirty="0">
                <a:solidFill>
                  <a:prstClr val="black"/>
                </a:solidFill>
              </a:rPr>
              <a:t>What new ideas do you have about the </a:t>
            </a:r>
            <a:r>
              <a:rPr lang="en-US" sz="3200" dirty="0"/>
              <a:t>focus question,</a:t>
            </a:r>
            <a:r>
              <a:rPr lang="en-US" sz="3200" dirty="0">
                <a:solidFill>
                  <a:prstClr val="black"/>
                </a:solidFill>
              </a:rPr>
              <a:t> </a:t>
            </a:r>
            <a:r>
              <a:rPr lang="en-US" sz="3200" i="1" dirty="0">
                <a:solidFill>
                  <a:prstClr val="black"/>
                </a:solidFill>
              </a:rPr>
              <a:t>What is food? </a:t>
            </a:r>
          </a:p>
          <a:p>
            <a:pPr marL="365760" indent="-365760">
              <a:spcBef>
                <a:spcPts val="1800"/>
              </a:spcBef>
              <a:buFont typeface="+mj-lt"/>
              <a:buAutoNum type="arabicPeriod"/>
            </a:pPr>
            <a:r>
              <a:rPr lang="en-US" sz="3200" dirty="0">
                <a:solidFill>
                  <a:prstClr val="black"/>
                </a:solidFill>
              </a:rPr>
              <a:t>Be ready to share your ideas with the class using one of these sentence starters: </a:t>
            </a:r>
          </a:p>
          <a:p>
            <a:pPr marL="731520" indent="-365760">
              <a:spcBef>
                <a:spcPts val="600"/>
              </a:spcBef>
            </a:pPr>
            <a:r>
              <a:rPr lang="en-US" sz="3200" i="1" dirty="0"/>
              <a:t>I learned </a:t>
            </a:r>
            <a:r>
              <a:rPr lang="en-US" sz="3200" dirty="0"/>
              <a:t>…</a:t>
            </a:r>
            <a:endParaRPr lang="en-US" sz="3200" i="1" dirty="0"/>
          </a:p>
          <a:p>
            <a:pPr marL="731520" indent="-365760">
              <a:spcBef>
                <a:spcPts val="600"/>
              </a:spcBef>
            </a:pPr>
            <a:r>
              <a:rPr lang="en-US" sz="3200" i="1" dirty="0"/>
              <a:t>My new ideas are </a:t>
            </a:r>
            <a:r>
              <a:rPr lang="en-US" sz="3200" dirty="0"/>
              <a:t>…</a:t>
            </a:r>
            <a:r>
              <a:rPr lang="en-US" sz="3200" i="1" dirty="0"/>
              <a:t> </a:t>
            </a:r>
          </a:p>
          <a:p>
            <a:pPr marL="0" indent="0">
              <a:buNone/>
            </a:pPr>
            <a:endParaRPr lang="en-US" sz="36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89820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Unit Central Question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3200" dirty="0"/>
              <a:t>How do living things depend on one another to get the food (matter and energy) they need to live and grow?</a:t>
            </a:r>
          </a:p>
        </p:txBody>
      </p:sp>
    </p:spTree>
    <p:extLst>
      <p:ext uri="{BB962C8B-B14F-4D97-AF65-F5344CB8AC3E}">
        <p14:creationId xmlns:p14="http://schemas.microsoft.com/office/powerpoint/2010/main" val="335553188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7828" y="533400"/>
            <a:ext cx="8098971" cy="990600"/>
          </a:xfrm>
        </p:spPr>
        <p:txBody>
          <a:bodyPr/>
          <a:lstStyle/>
          <a:p>
            <a:r>
              <a:rPr lang="en-US" dirty="0"/>
              <a:t>Next Time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7829" y="1524000"/>
            <a:ext cx="8229600" cy="4876800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/>
              <a:t>Tomorrow we’ll explore this question: </a:t>
            </a:r>
            <a:r>
              <a:rPr lang="en-US" sz="3200" i="1" dirty="0"/>
              <a:t>Do living things take in (“eat”) materials that are not food?</a:t>
            </a:r>
          </a:p>
        </p:txBody>
      </p:sp>
    </p:spTree>
    <p:extLst>
      <p:ext uri="{BB962C8B-B14F-4D97-AF65-F5344CB8AC3E}">
        <p14:creationId xmlns:p14="http://schemas.microsoft.com/office/powerpoint/2010/main" val="19379185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4" name="Picture 4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96724" y="1925533"/>
            <a:ext cx="2480310" cy="37204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96511" y="700849"/>
            <a:ext cx="6090515" cy="456711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947450" y="5267961"/>
            <a:ext cx="207872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Calibri" panose="020F0502020204030204" pitchFamily="34" charset="0"/>
                <a:cs typeface="Arial" panose="020B0604020202020204" pitchFamily="34" charset="0"/>
              </a:rPr>
              <a:t>Photograph by Jean-Pol </a:t>
            </a:r>
            <a:r>
              <a:rPr lang="en-US" sz="1000" dirty="0" err="1">
                <a:latin typeface="Calibri" panose="020F0502020204030204" pitchFamily="34" charset="0"/>
                <a:cs typeface="Arial" panose="020B0604020202020204" pitchFamily="34" charset="0"/>
              </a:rPr>
              <a:t>Grandmont</a:t>
            </a:r>
            <a:endParaRPr lang="en-US" sz="1000" dirty="0">
              <a:latin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205585" y="5644471"/>
            <a:ext cx="157607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Calibri" panose="020F0502020204030204" pitchFamily="34" charset="0"/>
                <a:cs typeface="Arial" panose="020B0604020202020204" pitchFamily="34" charset="0"/>
              </a:rPr>
              <a:t>Photograph by </a:t>
            </a:r>
            <a:r>
              <a:rPr lang="en-US" sz="1000" dirty="0" err="1">
                <a:latin typeface="Calibri" panose="020F0502020204030204" pitchFamily="34" charset="0"/>
                <a:cs typeface="Arial" panose="020B0604020202020204" pitchFamily="34" charset="0"/>
              </a:rPr>
              <a:t>Fotofermer</a:t>
            </a:r>
            <a:endParaRPr lang="en-US" sz="1000" dirty="0">
              <a:latin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78782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152941" y="918127"/>
            <a:ext cx="6724466" cy="52809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6049663" y="6199075"/>
            <a:ext cx="182774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Calibri" panose="020F0502020204030204" pitchFamily="34" charset="0"/>
                <a:cs typeface="Arial" panose="020B0604020202020204" pitchFamily="34" charset="0"/>
              </a:rPr>
              <a:t>Photo courtesy of Lynxexsitu.es</a:t>
            </a:r>
          </a:p>
        </p:txBody>
      </p:sp>
    </p:spTree>
    <p:extLst>
      <p:ext uri="{BB962C8B-B14F-4D97-AF65-F5344CB8AC3E}">
        <p14:creationId xmlns:p14="http://schemas.microsoft.com/office/powerpoint/2010/main" val="33225315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 rot="16200000">
            <a:off x="1999373" y="270495"/>
            <a:ext cx="5208616" cy="66157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6118744" y="6182673"/>
            <a:ext cx="189987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Calibri" panose="020F0502020204030204" pitchFamily="34" charset="0"/>
                <a:cs typeface="Arial" panose="020B0604020202020204" pitchFamily="34" charset="0"/>
              </a:rPr>
              <a:t>Photograph by Gregory Johnston</a:t>
            </a:r>
          </a:p>
        </p:txBody>
      </p:sp>
    </p:spTree>
    <p:extLst>
      <p:ext uri="{BB962C8B-B14F-4D97-AF65-F5344CB8AC3E}">
        <p14:creationId xmlns:p14="http://schemas.microsoft.com/office/powerpoint/2010/main" val="38514353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8676" y="1251284"/>
            <a:ext cx="7326647" cy="4876800"/>
          </a:xfrm>
        </p:spPr>
      </p:pic>
      <p:sp>
        <p:nvSpPr>
          <p:cNvPr id="4" name="TextBox 3"/>
          <p:cNvSpPr txBox="1"/>
          <p:nvPr/>
        </p:nvSpPr>
        <p:spPr>
          <a:xfrm>
            <a:off x="6526150" y="6128084"/>
            <a:ext cx="197702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Calibri" panose="020F0502020204030204" pitchFamily="34" charset="0"/>
                <a:cs typeface="Arial" panose="020B0604020202020204" pitchFamily="34" charset="0"/>
              </a:rPr>
              <a:t>Photo courtesy of Pixabay.com</a:t>
            </a:r>
          </a:p>
        </p:txBody>
      </p:sp>
    </p:spTree>
    <p:extLst>
      <p:ext uri="{BB962C8B-B14F-4D97-AF65-F5344CB8AC3E}">
        <p14:creationId xmlns:p14="http://schemas.microsoft.com/office/powerpoint/2010/main" val="297681353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936041" y="1123123"/>
            <a:ext cx="7218861" cy="48149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231835" y="5966866"/>
            <a:ext cx="192306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Calibri" panose="020F0502020204030204" pitchFamily="34" charset="0"/>
                <a:cs typeface="Arial" panose="020B0604020202020204" pitchFamily="34" charset="0"/>
              </a:rPr>
              <a:t>Photo courtesy of Wikimedia.org</a:t>
            </a:r>
          </a:p>
        </p:txBody>
      </p:sp>
    </p:spTree>
    <p:extLst>
      <p:ext uri="{BB962C8B-B14F-4D97-AF65-F5344CB8AC3E}">
        <p14:creationId xmlns:p14="http://schemas.microsoft.com/office/powerpoint/2010/main" val="374307744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602629" y="894521"/>
            <a:ext cx="5891475" cy="51838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911297" y="6078328"/>
            <a:ext cx="249301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Calibri" panose="020F0502020204030204" pitchFamily="34" charset="0"/>
                <a:cs typeface="Arial" panose="020B0604020202020204" pitchFamily="34" charset="0"/>
              </a:rPr>
              <a:t>Photograph by Richard Ross</a:t>
            </a:r>
          </a:p>
        </p:txBody>
      </p:sp>
    </p:spTree>
    <p:extLst>
      <p:ext uri="{BB962C8B-B14F-4D97-AF65-F5344CB8AC3E}">
        <p14:creationId xmlns:p14="http://schemas.microsoft.com/office/powerpoint/2010/main" val="423581673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0560" y="1099877"/>
            <a:ext cx="7948784" cy="5377849"/>
          </a:xfrm>
        </p:spPr>
      </p:pic>
      <p:sp>
        <p:nvSpPr>
          <p:cNvPr id="5" name="TextBox 4"/>
          <p:cNvSpPr txBox="1"/>
          <p:nvPr/>
        </p:nvSpPr>
        <p:spPr>
          <a:xfrm>
            <a:off x="6927574" y="6482821"/>
            <a:ext cx="185079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Calibri" panose="020F0502020204030204" pitchFamily="34" charset="0"/>
                <a:cs typeface="Arial" panose="020B0604020202020204" pitchFamily="34" charset="0"/>
              </a:rPr>
              <a:t>Photo courtesy of Pixabay.com</a:t>
            </a:r>
          </a:p>
        </p:txBody>
      </p:sp>
    </p:spTree>
    <p:extLst>
      <p:ext uri="{BB962C8B-B14F-4D97-AF65-F5344CB8AC3E}">
        <p14:creationId xmlns:p14="http://schemas.microsoft.com/office/powerpoint/2010/main" val="533623211"/>
      </p:ext>
    </p:extLst>
  </p:cSld>
  <p:clrMapOvr>
    <a:masterClrMapping/>
  </p:clrMapOvr>
</p:sld>
</file>

<file path=ppt/theme/_rels/theme1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3.jpeg"/></Relationships>
</file>

<file path=ppt/theme/theme1.xml><?xml version="1.0" encoding="utf-8"?>
<a:theme xmlns:a="http://schemas.openxmlformats.org/drawingml/2006/main" name="BSCS Template (2)">
  <a:themeElements>
    <a:clrScheme name="BSCS">
      <a:dk1>
        <a:sysClr val="windowText" lastClr="000000"/>
      </a:dk1>
      <a:lt1>
        <a:sysClr val="window" lastClr="FFFFFF"/>
      </a:lt1>
      <a:dk2>
        <a:srgbClr val="003D71"/>
      </a:dk2>
      <a:lt2>
        <a:srgbClr val="FFFFFF"/>
      </a:lt2>
      <a:accent1>
        <a:srgbClr val="003D71"/>
      </a:accent1>
      <a:accent2>
        <a:srgbClr val="CC3333"/>
      </a:accent2>
      <a:accent3>
        <a:srgbClr val="A7D053"/>
      </a:accent3>
      <a:accent4>
        <a:srgbClr val="9C8678"/>
      </a:accent4>
      <a:accent5>
        <a:srgbClr val="004442"/>
      </a:accent5>
      <a:accent6>
        <a:srgbClr val="FFCD33"/>
      </a:accent6>
      <a:hlink>
        <a:srgbClr val="003D71"/>
      </a:hlink>
      <a:folHlink>
        <a:srgbClr val="00444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0.xml><?xml version="1.0" encoding="utf-8"?>
<a:theme xmlns:a="http://schemas.openxmlformats.org/drawingml/2006/main" name="1_BSCS Template (2)">
  <a:themeElements>
    <a:clrScheme name="BSCS">
      <a:dk1>
        <a:sysClr val="windowText" lastClr="000000"/>
      </a:dk1>
      <a:lt1>
        <a:sysClr val="window" lastClr="FFFFFF"/>
      </a:lt1>
      <a:dk2>
        <a:srgbClr val="003D71"/>
      </a:dk2>
      <a:lt2>
        <a:srgbClr val="FFFFFF"/>
      </a:lt2>
      <a:accent1>
        <a:srgbClr val="003D71"/>
      </a:accent1>
      <a:accent2>
        <a:srgbClr val="CC3333"/>
      </a:accent2>
      <a:accent3>
        <a:srgbClr val="A7D053"/>
      </a:accent3>
      <a:accent4>
        <a:srgbClr val="9C8678"/>
      </a:accent4>
      <a:accent5>
        <a:srgbClr val="004442"/>
      </a:accent5>
      <a:accent6>
        <a:srgbClr val="FFCD33"/>
      </a:accent6>
      <a:hlink>
        <a:srgbClr val="003D71"/>
      </a:hlink>
      <a:folHlink>
        <a:srgbClr val="00444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1.xml><?xml version="1.0" encoding="utf-8"?>
<a:theme xmlns:a="http://schemas.openxmlformats.org/drawingml/2006/main" name="Theme1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1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BSCS: Building">
  <a:themeElements>
    <a:clrScheme name="BSCS">
      <a:dk1>
        <a:sysClr val="windowText" lastClr="000000"/>
      </a:dk1>
      <a:lt1>
        <a:sysClr val="window" lastClr="FFFFFF"/>
      </a:lt1>
      <a:dk2>
        <a:srgbClr val="003D71"/>
      </a:dk2>
      <a:lt2>
        <a:srgbClr val="FFFFFF"/>
      </a:lt2>
      <a:accent1>
        <a:srgbClr val="003D71"/>
      </a:accent1>
      <a:accent2>
        <a:srgbClr val="CC3333"/>
      </a:accent2>
      <a:accent3>
        <a:srgbClr val="A7D053"/>
      </a:accent3>
      <a:accent4>
        <a:srgbClr val="9C8678"/>
      </a:accent4>
      <a:accent5>
        <a:srgbClr val="004442"/>
      </a:accent5>
      <a:accent6>
        <a:srgbClr val="FFCD33"/>
      </a:accent6>
      <a:hlink>
        <a:srgbClr val="003D71"/>
      </a:hlink>
      <a:folHlink>
        <a:srgbClr val="00444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BSCS: Students">
  <a:themeElements>
    <a:clrScheme name="BSCS">
      <a:dk1>
        <a:sysClr val="windowText" lastClr="000000"/>
      </a:dk1>
      <a:lt1>
        <a:sysClr val="window" lastClr="FFFFFF"/>
      </a:lt1>
      <a:dk2>
        <a:srgbClr val="003D71"/>
      </a:dk2>
      <a:lt2>
        <a:srgbClr val="FFFFFF"/>
      </a:lt2>
      <a:accent1>
        <a:srgbClr val="003D71"/>
      </a:accent1>
      <a:accent2>
        <a:srgbClr val="CC3333"/>
      </a:accent2>
      <a:accent3>
        <a:srgbClr val="A7D053"/>
      </a:accent3>
      <a:accent4>
        <a:srgbClr val="9C8678"/>
      </a:accent4>
      <a:accent5>
        <a:srgbClr val="004442"/>
      </a:accent5>
      <a:accent6>
        <a:srgbClr val="FFCD33"/>
      </a:accent6>
      <a:hlink>
        <a:srgbClr val="003D71"/>
      </a:hlink>
      <a:folHlink>
        <a:srgbClr val="00444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BSCS: Texture">
  <a:themeElements>
    <a:clrScheme name="BSCS">
      <a:dk1>
        <a:sysClr val="windowText" lastClr="000000"/>
      </a:dk1>
      <a:lt1>
        <a:sysClr val="window" lastClr="FFFFFF"/>
      </a:lt1>
      <a:dk2>
        <a:srgbClr val="003D71"/>
      </a:dk2>
      <a:lt2>
        <a:srgbClr val="FFFFFF"/>
      </a:lt2>
      <a:accent1>
        <a:srgbClr val="003D71"/>
      </a:accent1>
      <a:accent2>
        <a:srgbClr val="CC3333"/>
      </a:accent2>
      <a:accent3>
        <a:srgbClr val="A7D053"/>
      </a:accent3>
      <a:accent4>
        <a:srgbClr val="9C8678"/>
      </a:accent4>
      <a:accent5>
        <a:srgbClr val="004442"/>
      </a:accent5>
      <a:accent6>
        <a:srgbClr val="FFCD33"/>
      </a:accent6>
      <a:hlink>
        <a:srgbClr val="003D71"/>
      </a:hlink>
      <a:folHlink>
        <a:srgbClr val="00444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BSCS: Science Texture">
  <a:themeElements>
    <a:clrScheme name="BSCS">
      <a:dk1>
        <a:sysClr val="windowText" lastClr="000000"/>
      </a:dk1>
      <a:lt1>
        <a:sysClr val="window" lastClr="FFFFFF"/>
      </a:lt1>
      <a:dk2>
        <a:srgbClr val="003D71"/>
      </a:dk2>
      <a:lt2>
        <a:srgbClr val="FFFFFF"/>
      </a:lt2>
      <a:accent1>
        <a:srgbClr val="003D71"/>
      </a:accent1>
      <a:accent2>
        <a:srgbClr val="CC3333"/>
      </a:accent2>
      <a:accent3>
        <a:srgbClr val="A7D053"/>
      </a:accent3>
      <a:accent4>
        <a:srgbClr val="9C8678"/>
      </a:accent4>
      <a:accent5>
        <a:srgbClr val="004442"/>
      </a:accent5>
      <a:accent6>
        <a:srgbClr val="FFCD33"/>
      </a:accent6>
      <a:hlink>
        <a:srgbClr val="003D71"/>
      </a:hlink>
      <a:folHlink>
        <a:srgbClr val="00444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1_BSCS: Science Texture">
  <a:themeElements>
    <a:clrScheme name="BSCS">
      <a:dk1>
        <a:sysClr val="windowText" lastClr="000000"/>
      </a:dk1>
      <a:lt1>
        <a:sysClr val="window" lastClr="FFFFFF"/>
      </a:lt1>
      <a:dk2>
        <a:srgbClr val="003D71"/>
      </a:dk2>
      <a:lt2>
        <a:srgbClr val="FFFFFF"/>
      </a:lt2>
      <a:accent1>
        <a:srgbClr val="003D71"/>
      </a:accent1>
      <a:accent2>
        <a:srgbClr val="CC3333"/>
      </a:accent2>
      <a:accent3>
        <a:srgbClr val="A7D053"/>
      </a:accent3>
      <a:accent4>
        <a:srgbClr val="9C8678"/>
      </a:accent4>
      <a:accent5>
        <a:srgbClr val="004442"/>
      </a:accent5>
      <a:accent6>
        <a:srgbClr val="FFCD33"/>
      </a:accent6>
      <a:hlink>
        <a:srgbClr val="003D71"/>
      </a:hlink>
      <a:folHlink>
        <a:srgbClr val="00444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7.xml><?xml version="1.0" encoding="utf-8"?>
<a:theme xmlns:a="http://schemas.openxmlformats.org/drawingml/2006/main" name="Default Theme">
  <a:themeElements>
    <a:clrScheme name="BSCS">
      <a:dk1>
        <a:sysClr val="windowText" lastClr="000000"/>
      </a:dk1>
      <a:lt1>
        <a:sysClr val="window" lastClr="FFFFFF"/>
      </a:lt1>
      <a:dk2>
        <a:srgbClr val="003D71"/>
      </a:dk2>
      <a:lt2>
        <a:srgbClr val="FFFFFF"/>
      </a:lt2>
      <a:accent1>
        <a:srgbClr val="003D71"/>
      </a:accent1>
      <a:accent2>
        <a:srgbClr val="CC3333"/>
      </a:accent2>
      <a:accent3>
        <a:srgbClr val="A7D053"/>
      </a:accent3>
      <a:accent4>
        <a:srgbClr val="9C8678"/>
      </a:accent4>
      <a:accent5>
        <a:srgbClr val="004442"/>
      </a:accent5>
      <a:accent6>
        <a:srgbClr val="FFCD33"/>
      </a:accent6>
      <a:hlink>
        <a:srgbClr val="003D71"/>
      </a:hlink>
      <a:folHlink>
        <a:srgbClr val="00444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8.xml><?xml version="1.0" encoding="utf-8"?>
<a:theme xmlns:a="http://schemas.openxmlformats.org/drawingml/2006/main" name="1_Default Theme">
  <a:themeElements>
    <a:clrScheme name="BSCS">
      <a:dk1>
        <a:sysClr val="windowText" lastClr="000000"/>
      </a:dk1>
      <a:lt1>
        <a:sysClr val="window" lastClr="FFFFFF"/>
      </a:lt1>
      <a:dk2>
        <a:srgbClr val="003D71"/>
      </a:dk2>
      <a:lt2>
        <a:srgbClr val="FFFFFF"/>
      </a:lt2>
      <a:accent1>
        <a:srgbClr val="003D71"/>
      </a:accent1>
      <a:accent2>
        <a:srgbClr val="CC3333"/>
      </a:accent2>
      <a:accent3>
        <a:srgbClr val="A7D053"/>
      </a:accent3>
      <a:accent4>
        <a:srgbClr val="9C8678"/>
      </a:accent4>
      <a:accent5>
        <a:srgbClr val="004442"/>
      </a:accent5>
      <a:accent6>
        <a:srgbClr val="FFCD33"/>
      </a:accent6>
      <a:hlink>
        <a:srgbClr val="003D71"/>
      </a:hlink>
      <a:folHlink>
        <a:srgbClr val="00444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9.xml><?xml version="1.0" encoding="utf-8"?>
<a:theme xmlns:a="http://schemas.openxmlformats.org/drawingml/2006/main" name="1_BSCS: Students">
  <a:themeElements>
    <a:clrScheme name="BSCS">
      <a:dk1>
        <a:sysClr val="windowText" lastClr="000000"/>
      </a:dk1>
      <a:lt1>
        <a:sysClr val="window" lastClr="FFFFFF"/>
      </a:lt1>
      <a:dk2>
        <a:srgbClr val="003D71"/>
      </a:dk2>
      <a:lt2>
        <a:srgbClr val="FFFFFF"/>
      </a:lt2>
      <a:accent1>
        <a:srgbClr val="003D71"/>
      </a:accent1>
      <a:accent2>
        <a:srgbClr val="CC3333"/>
      </a:accent2>
      <a:accent3>
        <a:srgbClr val="A7D053"/>
      </a:accent3>
      <a:accent4>
        <a:srgbClr val="9C8678"/>
      </a:accent4>
      <a:accent5>
        <a:srgbClr val="004442"/>
      </a:accent5>
      <a:accent6>
        <a:srgbClr val="FFCD33"/>
      </a:accent6>
      <a:hlink>
        <a:srgbClr val="003D71"/>
      </a:hlink>
      <a:folHlink>
        <a:srgbClr val="00444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Override1.xml><?xml version="1.0" encoding="utf-8"?>
<a:themeOverride xmlns:a="http://schemas.openxmlformats.org/drawingml/2006/main">
  <a:clrScheme name="Clarity">
    <a:dk1>
      <a:srgbClr val="292934"/>
    </a:dk1>
    <a:lt1>
      <a:srgbClr val="FFFFFF"/>
    </a:lt1>
    <a:dk2>
      <a:srgbClr val="D2533C"/>
    </a:dk2>
    <a:lt2>
      <a:srgbClr val="F3F2DC"/>
    </a:lt2>
    <a:accent1>
      <a:srgbClr val="93A299"/>
    </a:accent1>
    <a:accent2>
      <a:srgbClr val="AD8F67"/>
    </a:accent2>
    <a:accent3>
      <a:srgbClr val="726056"/>
    </a:accent3>
    <a:accent4>
      <a:srgbClr val="4C5A6A"/>
    </a:accent4>
    <a:accent5>
      <a:srgbClr val="808DA0"/>
    </a:accent5>
    <a:accent6>
      <a:srgbClr val="79463D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BSCS Template (2)</Template>
  <TotalTime>11211</TotalTime>
  <Words>336</Words>
  <Application>Microsoft Office PowerPoint</Application>
  <PresentationFormat>On-screen Show (4:3)</PresentationFormat>
  <Paragraphs>57</Paragraphs>
  <Slides>20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11</vt:i4>
      </vt:variant>
      <vt:variant>
        <vt:lpstr>Slide Titles</vt:lpstr>
      </vt:variant>
      <vt:variant>
        <vt:i4>20</vt:i4>
      </vt:variant>
    </vt:vector>
  </HeadingPairs>
  <TitlesOfParts>
    <vt:vector size="34" baseType="lpstr">
      <vt:lpstr>Arial</vt:lpstr>
      <vt:lpstr>Calibri</vt:lpstr>
      <vt:lpstr>Lucida Sans Unicode</vt:lpstr>
      <vt:lpstr>BSCS Template (2)</vt:lpstr>
      <vt:lpstr>BSCS: Building</vt:lpstr>
      <vt:lpstr>BSCS: Students</vt:lpstr>
      <vt:lpstr>BSCS: Texture</vt:lpstr>
      <vt:lpstr>BSCS: Science Texture</vt:lpstr>
      <vt:lpstr>1_BSCS: Science Texture</vt:lpstr>
      <vt:lpstr>Default Theme</vt:lpstr>
      <vt:lpstr>1_Default Theme</vt:lpstr>
      <vt:lpstr>1_BSCS: Students</vt:lpstr>
      <vt:lpstr>1_BSCS Template (2)</vt:lpstr>
      <vt:lpstr>Theme1</vt:lpstr>
      <vt:lpstr>Food Webs Lesson 1a</vt:lpstr>
      <vt:lpstr>Unit Central Question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Today’s Focus Question</vt:lpstr>
      <vt:lpstr>What Is Food? Your Ideas</vt:lpstr>
      <vt:lpstr>Scientific Definition of Food</vt:lpstr>
      <vt:lpstr>Is Chewing Gum Food? </vt:lpstr>
      <vt:lpstr>Is Chewing Gum Food?</vt:lpstr>
      <vt:lpstr>Is Chewing Gum #1 Food? </vt:lpstr>
      <vt:lpstr>Is Chewing Gum #2 Food? </vt:lpstr>
      <vt:lpstr>Is Chewing Gum Food by the Scientific Definition? </vt:lpstr>
      <vt:lpstr>Focus Question</vt:lpstr>
      <vt:lpstr>Let’s Summarize!</vt:lpstr>
      <vt:lpstr>Next Time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Harry Potter</dc:creator>
  <cp:lastModifiedBy>Mai Ngoc Tran</cp:lastModifiedBy>
  <cp:revision>293</cp:revision>
  <cp:lastPrinted>2014-08-18T18:33:31Z</cp:lastPrinted>
  <dcterms:created xsi:type="dcterms:W3CDTF">2012-10-15T22:17:33Z</dcterms:created>
  <dcterms:modified xsi:type="dcterms:W3CDTF">2020-01-07T23:05:10Z</dcterms:modified>
</cp:coreProperties>
</file>