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16" r:id="rId11"/>
    <p:sldMasterId id="2147483829" r:id="rId12"/>
  </p:sldMasterIdLst>
  <p:notesMasterIdLst>
    <p:notesMasterId r:id="rId21"/>
  </p:notesMasterIdLst>
  <p:sldIdLst>
    <p:sldId id="388" r:id="rId13"/>
    <p:sldId id="384" r:id="rId14"/>
    <p:sldId id="385" r:id="rId15"/>
    <p:sldId id="377" r:id="rId16"/>
    <p:sldId id="390" r:id="rId17"/>
    <p:sldId id="379" r:id="rId18"/>
    <p:sldId id="382" r:id="rId19"/>
    <p:sldId id="391" r:id="rId20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Kathy Roth" initials="KR" lastIdx="0" clrIdx="1"/>
  <p:cmAuthor id="2" name="JLonas" initials="JL" lastIdx="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94" autoAdjust="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618" y="102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101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200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670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36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754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3727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0443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36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7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0240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291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3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10/30/2018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2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10/30/2018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10/30/2018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10/30/2018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10/30/2018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7a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461096"/>
            <a:ext cx="7848600" cy="207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How Do Living Things Depend on One Another to Get the Food (Matter and Energy) They Need to Live and Grow? 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5660922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570061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246" y="561171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737122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0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8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600200"/>
            <a:ext cx="8091377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/>
              </a:rPr>
              <a:t>How do living things depend on one another to get the food (matter and energy) they need to live and grow?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43153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369" y="383036"/>
            <a:ext cx="8423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-1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rPr>
              <a:t>Let’s Review Some Key Science Ideas!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CCFF70-FD42-402A-8CEE-348A8F2DA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775" y="1128269"/>
            <a:ext cx="5638217" cy="560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05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2218"/>
            <a:ext cx="8009792" cy="470105"/>
          </a:xfrm>
        </p:spPr>
        <p:txBody>
          <a:bodyPr>
            <a:noAutofit/>
          </a:bodyPr>
          <a:lstStyle/>
          <a:p>
            <a:r>
              <a:rPr lang="en-US" sz="3800" dirty="0"/>
              <a:t>Identifying Food Chains in a Food Web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81" y="1171980"/>
            <a:ext cx="7805511" cy="544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2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6862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What We Know So Far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1368" y="3364381"/>
            <a:ext cx="1838095" cy="1838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458" y="2254445"/>
            <a:ext cx="1838095" cy="18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591" y="4626590"/>
            <a:ext cx="1878468" cy="16635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14" y="2185162"/>
            <a:ext cx="1907378" cy="1907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199" y="1377462"/>
            <a:ext cx="8442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do matter and energy move in a food chain?</a:t>
            </a:r>
          </a:p>
        </p:txBody>
      </p:sp>
      <p:pic>
        <p:nvPicPr>
          <p:cNvPr id="1026" name="Picture 2" descr="Untitled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23" y="4626590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36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62" y="1041009"/>
            <a:ext cx="6543675" cy="559117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6862"/>
            <a:ext cx="8229600" cy="851095"/>
          </a:xfrm>
        </p:spPr>
        <p:txBody>
          <a:bodyPr>
            <a:normAutofit/>
          </a:bodyPr>
          <a:lstStyle/>
          <a:p>
            <a:r>
              <a:rPr lang="en-US" sz="3800" dirty="0"/>
              <a:t>A Food-Web Challenge</a:t>
            </a:r>
          </a:p>
        </p:txBody>
      </p:sp>
    </p:spTree>
    <p:extLst>
      <p:ext uri="{BB962C8B-B14F-4D97-AF65-F5344CB8AC3E}">
        <p14:creationId xmlns:p14="http://schemas.microsoft.com/office/powerpoint/2010/main" val="2256387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9421" y="1190848"/>
            <a:ext cx="832002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600" b="1" dirty="0">
                <a:latin typeface="Calibri" pitchFamily="34" charset="0"/>
              </a:rPr>
              <a:t>Unit central question: </a:t>
            </a:r>
            <a:r>
              <a:rPr lang="en-US" sz="2600" i="1" dirty="0">
                <a:latin typeface="Calibri" pitchFamily="34" charset="0"/>
                <a:ea typeface="Times New Roman"/>
              </a:rPr>
              <a:t>How do living things depend on one another to get the food (matter and energy) they need to live and grow?</a:t>
            </a:r>
          </a:p>
          <a:p>
            <a:pPr marL="548640" indent="-27432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600" dirty="0">
                <a:latin typeface="Calibri" pitchFamily="34" charset="0"/>
              </a:rPr>
              <a:t>How are plants and animals connected to one another in a food web?</a:t>
            </a:r>
          </a:p>
          <a:p>
            <a:pPr marL="548640" indent="-27432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600" dirty="0">
                <a:latin typeface="Calibri" pitchFamily="34" charset="0"/>
              </a:rPr>
              <a:t>In what ways do organisms depend on one another in food webs?</a:t>
            </a:r>
          </a:p>
          <a:p>
            <a:pPr marL="548640" indent="-27432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600" dirty="0">
                <a:latin typeface="Calibri" pitchFamily="34" charset="0"/>
              </a:rPr>
              <a:t>Do plants depend on other organisms to get their food?</a:t>
            </a:r>
          </a:p>
          <a:p>
            <a:pPr marL="548640" indent="-27432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600" dirty="0">
                <a:latin typeface="Calibri" pitchFamily="34" charset="0"/>
              </a:rPr>
              <a:t>What about decomposers? Do they depend on other organisms?</a:t>
            </a:r>
          </a:p>
          <a:p>
            <a:pPr marL="548640" indent="-27432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600" dirty="0">
                <a:latin typeface="Calibri" pitchFamily="34" charset="0"/>
              </a:rPr>
              <a:t>All organisms in a food web depend on one important thing to get the food they need. What is it?  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67420"/>
            <a:ext cx="82296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</p:spTree>
    <p:extLst>
      <p:ext uri="{BB962C8B-B14F-4D97-AF65-F5344CB8AC3E}">
        <p14:creationId xmlns:p14="http://schemas.microsoft.com/office/powerpoint/2010/main" val="183002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Tomorrow we’ll explore how organisms in a mini-environment get the matter and energy they need to live and grow!</a:t>
            </a:r>
          </a:p>
        </p:txBody>
      </p:sp>
    </p:spTree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17241</TotalTime>
  <Words>213</Words>
  <Application>Microsoft Office PowerPoint</Application>
  <PresentationFormat>On-screen Show (4:3)</PresentationFormat>
  <Paragraphs>19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8</vt:i4>
      </vt:variant>
    </vt:vector>
  </HeadingPairs>
  <TitlesOfParts>
    <vt:vector size="24" baseType="lpstr">
      <vt:lpstr>Arial</vt:lpstr>
      <vt:lpstr>Calibri</vt:lpstr>
      <vt:lpstr>Lucida Sans Unicode</vt:lpstr>
      <vt:lpstr>Times New Roman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respect_theme</vt:lpstr>
      <vt:lpstr>Theme1</vt:lpstr>
      <vt:lpstr>Food Webs Lesson 7a</vt:lpstr>
      <vt:lpstr>Today’s Focus Question</vt:lpstr>
      <vt:lpstr>PowerPoint Presentation</vt:lpstr>
      <vt:lpstr>Identifying Food Chains in a Food Web</vt:lpstr>
      <vt:lpstr>What We Know So Far</vt:lpstr>
      <vt:lpstr>A Food-Web Challenge</vt:lpstr>
      <vt:lpstr>Let’s Summarize!</vt:lpstr>
      <vt:lpstr>Next Time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305</cp:revision>
  <cp:lastPrinted>2012-10-30T19:59:04Z</cp:lastPrinted>
  <dcterms:created xsi:type="dcterms:W3CDTF">2012-10-15T22:17:33Z</dcterms:created>
  <dcterms:modified xsi:type="dcterms:W3CDTF">2018-10-30T22:59:32Z</dcterms:modified>
</cp:coreProperties>
</file>