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Override2.xml" ContentType="application/vnd.openxmlformats-officedocument.themeOverrid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76" r:id="rId7"/>
    <p:sldMasterId id="2147483784" r:id="rId8"/>
    <p:sldMasterId id="2147483800" r:id="rId9"/>
    <p:sldMasterId id="2147483808" r:id="rId10"/>
    <p:sldMasterId id="2147483816" r:id="rId11"/>
    <p:sldMasterId id="2147483829" r:id="rId12"/>
  </p:sldMasterIdLst>
  <p:notesMasterIdLst>
    <p:notesMasterId r:id="rId21"/>
  </p:notesMasterIdLst>
  <p:sldIdLst>
    <p:sldId id="388" r:id="rId13"/>
    <p:sldId id="384" r:id="rId14"/>
    <p:sldId id="385" r:id="rId15"/>
    <p:sldId id="377" r:id="rId16"/>
    <p:sldId id="390" r:id="rId17"/>
    <p:sldId id="379" r:id="rId18"/>
    <p:sldId id="382" r:id="rId19"/>
    <p:sldId id="391" r:id="rId2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Kathy Roth" initials="KR" lastIdx="0" clrIdx="1"/>
  <p:cmAuthor id="2" name="JLonas" initials="JL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600"/>
    <a:srgbClr val="B8D975"/>
    <a:srgbClr val="A7D053"/>
    <a:srgbClr val="C4E08C"/>
    <a:srgbClr val="29AC00"/>
    <a:srgbClr val="669900"/>
    <a:srgbClr val="3399FF"/>
    <a:srgbClr val="0066CC"/>
    <a:srgbClr val="008181"/>
    <a:srgbClr val="9C8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4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618" y="102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C339-64FF-4647-A31A-6A3F977883E5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0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6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6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6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3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57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3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2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4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9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4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6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7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8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9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4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0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7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75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72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4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62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2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91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7a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800" y="3461096"/>
            <a:ext cx="78486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How Do Living Things Depend on One Another to Get the Food (Matter and Energy) They Need to Live and Grow? 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5660922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570061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46" y="561171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737122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533400"/>
            <a:ext cx="8091378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600200"/>
            <a:ext cx="8091377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Times New Roman"/>
              </a:rPr>
              <a:t>How do living things depend on one another to get the food (matter and energy) they need to live and grow?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315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383036"/>
            <a:ext cx="842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Let’s Review Some Key Science Ideas!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CFF70-FD42-402A-8CEE-348A8F2D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75" y="1128269"/>
            <a:ext cx="5638217" cy="56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218"/>
            <a:ext cx="8009792" cy="470105"/>
          </a:xfrm>
        </p:spPr>
        <p:txBody>
          <a:bodyPr>
            <a:noAutofit/>
          </a:bodyPr>
          <a:lstStyle/>
          <a:p>
            <a:r>
              <a:rPr lang="en-US" sz="3800" dirty="0"/>
              <a:t>Identifying Food Chains in a Food Web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" y="1171980"/>
            <a:ext cx="7805511" cy="54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What We Know So Far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368" y="3364381"/>
            <a:ext cx="1838095" cy="1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458" y="2254445"/>
            <a:ext cx="1838095" cy="18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591" y="4626590"/>
            <a:ext cx="1878468" cy="1663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4" y="2185162"/>
            <a:ext cx="1907378" cy="1907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1377462"/>
            <a:ext cx="844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do matter and energy move in a food chain?</a:t>
            </a:r>
          </a:p>
        </p:txBody>
      </p:sp>
      <p:pic>
        <p:nvPicPr>
          <p:cNvPr id="1026" name="Picture 2" descr="Untitled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3" y="4626590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6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041009"/>
            <a:ext cx="6543675" cy="55911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6862"/>
            <a:ext cx="8229600" cy="851095"/>
          </a:xfrm>
        </p:spPr>
        <p:txBody>
          <a:bodyPr>
            <a:normAutofit/>
          </a:bodyPr>
          <a:lstStyle/>
          <a:p>
            <a:r>
              <a:rPr lang="en-US" sz="3800" dirty="0"/>
              <a:t>A Food-Web Challenge</a:t>
            </a:r>
          </a:p>
        </p:txBody>
      </p:sp>
    </p:spTree>
    <p:extLst>
      <p:ext uri="{BB962C8B-B14F-4D97-AF65-F5344CB8AC3E}">
        <p14:creationId xmlns:p14="http://schemas.microsoft.com/office/powerpoint/2010/main" val="22563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421" y="1190848"/>
            <a:ext cx="832002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latin typeface="Calibri" pitchFamily="34" charset="0"/>
              </a:rPr>
              <a:t>Unit central question: </a:t>
            </a:r>
            <a:r>
              <a:rPr lang="en-US" sz="2600" i="1" dirty="0">
                <a:latin typeface="Calibri" pitchFamily="34" charset="0"/>
                <a:ea typeface="Times New Roman"/>
              </a:rPr>
              <a:t>How do living things depend on one another to get the food (matter and energy) they need to live and grow?</a:t>
            </a:r>
          </a:p>
          <a:p>
            <a:pPr marL="548640" indent="-27432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How are plants and animals connected to one another in a food web?</a:t>
            </a:r>
          </a:p>
          <a:p>
            <a:pPr marL="548640" indent="-27432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In what ways do organisms depend on one another in food webs?</a:t>
            </a:r>
          </a:p>
          <a:p>
            <a:pPr marL="548640" indent="-27432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Do plants depend on other organisms to get their food?</a:t>
            </a:r>
          </a:p>
          <a:p>
            <a:pPr marL="548640" indent="-27432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What about decomposers? Do they depend on other organisms?</a:t>
            </a:r>
          </a:p>
          <a:p>
            <a:pPr marL="548640" indent="-27432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All organisms in a food web depend on one important thing to get the food they need. What is it?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67420"/>
            <a:ext cx="82296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</p:spTree>
    <p:extLst>
      <p:ext uri="{BB962C8B-B14F-4D97-AF65-F5344CB8AC3E}">
        <p14:creationId xmlns:p14="http://schemas.microsoft.com/office/powerpoint/2010/main" val="183002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Tomorrow we’ll explore how organisms in a mini-environment get the matter and energy they need to live and grow!</a:t>
            </a:r>
          </a:p>
        </p:txBody>
      </p:sp>
    </p:spTree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17241</TotalTime>
  <Words>213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Default Theme</vt:lpstr>
      <vt:lpstr>1_Default Theme</vt:lpstr>
      <vt:lpstr>1_BSCS: Students</vt:lpstr>
      <vt:lpstr>1_BSCS Template (2)</vt:lpstr>
      <vt:lpstr>respect_theme</vt:lpstr>
      <vt:lpstr>Theme1</vt:lpstr>
      <vt:lpstr>Food Webs Lesson 7a</vt:lpstr>
      <vt:lpstr>Today’s Focus Question</vt:lpstr>
      <vt:lpstr>PowerPoint Presentation</vt:lpstr>
      <vt:lpstr>Identifying Food Chains in a Food Web</vt:lpstr>
      <vt:lpstr>What We Know So Far</vt:lpstr>
      <vt:lpstr>A Food-Web Challenge</vt:lpstr>
      <vt:lpstr>Let’s Summarize!</vt:lpstr>
      <vt:lpstr>Next Time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Mai Ngoc Tran</cp:lastModifiedBy>
  <cp:revision>305</cp:revision>
  <cp:lastPrinted>2012-10-30T19:59:04Z</cp:lastPrinted>
  <dcterms:created xsi:type="dcterms:W3CDTF">2012-10-15T22:17:33Z</dcterms:created>
  <dcterms:modified xsi:type="dcterms:W3CDTF">2018-10-30T22:59:32Z</dcterms:modified>
</cp:coreProperties>
</file>