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99" r:id="rId2"/>
    <p:sldId id="363" r:id="rId3"/>
    <p:sldId id="376" r:id="rId4"/>
    <p:sldId id="364" r:id="rId5"/>
    <p:sldId id="402" r:id="rId6"/>
    <p:sldId id="385" r:id="rId7"/>
    <p:sldId id="386" r:id="rId8"/>
    <p:sldId id="388" r:id="rId9"/>
    <p:sldId id="387" r:id="rId10"/>
    <p:sldId id="389" r:id="rId11"/>
    <p:sldId id="390" r:id="rId12"/>
    <p:sldId id="398" r:id="rId13"/>
    <p:sldId id="401" r:id="rId14"/>
    <p:sldId id="375" r:id="rId15"/>
    <p:sldId id="399" r:id="rId16"/>
    <p:sldId id="38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1" clrIdx="1"/>
  <p:cmAuthor id="2" name="JLonas" initials="JL" lastIdx="1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975" autoAdjust="0"/>
  </p:normalViewPr>
  <p:slideViewPr>
    <p:cSldViewPr>
      <p:cViewPr varScale="1">
        <p:scale>
          <a:sx n="93" d="100"/>
          <a:sy n="93" d="100"/>
        </p:scale>
        <p:origin x="79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6763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61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32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08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88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889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99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1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27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07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848600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WATER CYCLE LESSON 3a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505200"/>
            <a:ext cx="7391400" cy="2209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Why Is Water Sometimes a Liquid, Sometimes a Solid, and Sometimes a Gas?</a:t>
            </a:r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95400" y="53340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76600" y="54102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3340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5410200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dirty="0"/>
              <a:t>Observe Carefully What Happens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Draw a picture in your science notebooks showing what happens right after the food coloring is added. Then draw another picture later on when something new happens. </a:t>
            </a: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8335" y="3327935"/>
            <a:ext cx="2617660" cy="3149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74085" y="6507959"/>
            <a:ext cx="1790875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</a:rPr>
              <a:t>Photo courtesy of Pixabay.com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BB53C98-2A93-443D-BA8A-499CB566F35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733800"/>
            <a:ext cx="3559629" cy="2166539"/>
          </a:xfrm>
          <a:prstGeom prst="rect">
            <a:avLst/>
          </a:prstGeom>
        </p:spPr>
      </p:pic>
      <p:sp>
        <p:nvSpPr>
          <p:cNvPr id="8" name="Plus Sign 7">
            <a:extLst>
              <a:ext uri="{FF2B5EF4-FFF2-40B4-BE49-F238E27FC236}">
                <a16:creationId xmlns:a16="http://schemas.microsoft.com/office/drawing/2014/main" id="{B09DA2E1-D797-418F-B89F-3B402DB74A12}"/>
              </a:ext>
            </a:extLst>
          </p:cNvPr>
          <p:cNvSpPr/>
          <p:nvPr/>
        </p:nvSpPr>
        <p:spPr>
          <a:xfrm>
            <a:off x="3930011" y="4267200"/>
            <a:ext cx="990600" cy="990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931679-51D6-4CE7-9490-C222CD50AF49}"/>
              </a:ext>
            </a:extLst>
          </p:cNvPr>
          <p:cNvSpPr txBox="1"/>
          <p:nvPr/>
        </p:nvSpPr>
        <p:spPr>
          <a:xfrm>
            <a:off x="6248400" y="5562600"/>
            <a:ext cx="2047355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</a:rPr>
              <a:t>Photo courtesy of Stock.Adobe.com</a:t>
            </a:r>
          </a:p>
        </p:txBody>
      </p:sp>
    </p:spTree>
    <p:extLst>
      <p:ext uri="{BB962C8B-B14F-4D97-AF65-F5344CB8AC3E}">
        <p14:creationId xmlns:p14="http://schemas.microsoft.com/office/powerpoint/2010/main" val="1962602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77200" cy="990600"/>
          </a:xfrm>
        </p:spPr>
        <p:txBody>
          <a:bodyPr>
            <a:noAutofit/>
          </a:bodyPr>
          <a:lstStyle/>
          <a:p>
            <a:r>
              <a:rPr lang="en-US" dirty="0"/>
              <a:t>Discussion: What Is Causing the Food Coloring to Move?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FDEABB4-05F9-4233-9C5F-A593914904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66" r="13915"/>
          <a:stretch/>
        </p:blipFill>
        <p:spPr>
          <a:xfrm>
            <a:off x="1219200" y="2658140"/>
            <a:ext cx="3200401" cy="3352800"/>
          </a:xfr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BB79DB9-5801-44B9-BED4-359BB82D1A2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69" r="17915"/>
          <a:stretch/>
        </p:blipFill>
        <p:spPr>
          <a:xfrm>
            <a:off x="4876800" y="2658140"/>
            <a:ext cx="2971800" cy="333667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0B08A87-8D98-4411-A80F-B3A7BA886662}"/>
              </a:ext>
            </a:extLst>
          </p:cNvPr>
          <p:cNvSpPr txBox="1"/>
          <p:nvPr/>
        </p:nvSpPr>
        <p:spPr>
          <a:xfrm>
            <a:off x="2514600" y="6018028"/>
            <a:ext cx="2047355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</a:rPr>
              <a:t>Photo courtesy of Stock.Adobe.com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9F2BCB-0678-4639-887F-2F7CFB017356}"/>
              </a:ext>
            </a:extLst>
          </p:cNvPr>
          <p:cNvSpPr txBox="1"/>
          <p:nvPr/>
        </p:nvSpPr>
        <p:spPr>
          <a:xfrm>
            <a:off x="5943600" y="6018028"/>
            <a:ext cx="2047355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</a:rPr>
              <a:t>Photo courtesy of Stock.Adobe.com</a:t>
            </a:r>
          </a:p>
        </p:txBody>
      </p:sp>
    </p:spTree>
    <p:extLst>
      <p:ext uri="{BB962C8B-B14F-4D97-AF65-F5344CB8AC3E}">
        <p14:creationId xmlns:p14="http://schemas.microsoft.com/office/powerpoint/2010/main" val="2860181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/>
              <a:t>Water Molecules in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en-US" sz="3200" b="1" dirty="0"/>
              <a:t>Turn and Talk: </a:t>
            </a:r>
            <a:r>
              <a:rPr lang="en-US" sz="3200" dirty="0"/>
              <a:t>In what direction would the water molecules have to move to push the food coloring up, down, sideways, and all over the cup? </a:t>
            </a:r>
          </a:p>
        </p:txBody>
      </p:sp>
    </p:spTree>
    <p:extLst>
      <p:ext uri="{BB962C8B-B14F-4D97-AF65-F5344CB8AC3E}">
        <p14:creationId xmlns:p14="http://schemas.microsoft.com/office/powerpoint/2010/main" val="960710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153400" cy="990600"/>
          </a:xfrm>
        </p:spPr>
        <p:txBody>
          <a:bodyPr/>
          <a:lstStyle/>
          <a:p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Why is water sometimes a liquid, sometimes a solid, and sometimes a gas?</a:t>
            </a:r>
            <a:endParaRPr lang="en-US" sz="3200" i="1" dirty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4918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Summarize!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524000"/>
            <a:ext cx="82296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endParaRPr lang="en-US" sz="3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600200"/>
            <a:ext cx="800100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 your science notebooks, write down </a:t>
            </a:r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two new ideas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about water in the liquid state from today’s lesson.</a:t>
            </a:r>
          </a:p>
          <a:p>
            <a:pPr>
              <a:spcBef>
                <a:spcPts val="1800"/>
              </a:spcBef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Make sure to use the word </a:t>
            </a:r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molecules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75732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58200" cy="990600"/>
          </a:xfrm>
        </p:spPr>
        <p:txBody>
          <a:bodyPr>
            <a:normAutofit/>
          </a:bodyPr>
          <a:lstStyle/>
          <a:p>
            <a:r>
              <a:rPr lang="en-US" dirty="0"/>
              <a:t>Part of the Answer to Our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Why is water sometimes a liquid, sometimes a solid, and sometimes a gas?</a:t>
            </a:r>
          </a:p>
          <a:p>
            <a:pPr marL="777240" indent="0">
              <a:spcBef>
                <a:spcPts val="1800"/>
              </a:spcBef>
              <a:buNone/>
            </a:pPr>
            <a:r>
              <a:rPr lang="en-US" sz="3200" b="1" dirty="0"/>
              <a:t>Key ideas so far: 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Water is made up of tiny pieces called </a:t>
            </a:r>
            <a:r>
              <a:rPr lang="en-US" sz="3200" b="1" dirty="0"/>
              <a:t>molecules</a:t>
            </a:r>
            <a:r>
              <a:rPr lang="en-US" sz="3200" dirty="0"/>
              <a:t>. 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Water molecules in the liquid state are always moving around and sliding past one another. </a:t>
            </a:r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8194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6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Next Time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Today we explored the focus question, </a:t>
            </a:r>
            <a:r>
              <a:rPr lang="en-US" sz="3200" i="1" dirty="0"/>
              <a:t>Why is water sometimes a liquid, sometimes a solid, and sometimes a gas?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To answer this question, we need to know more about water molecules in the solid and gaseous states. </a:t>
            </a:r>
            <a:endParaRPr lang="en-US" sz="3200"/>
          </a:p>
          <a:p>
            <a:pPr marL="0" indent="0">
              <a:spcBef>
                <a:spcPts val="1800"/>
              </a:spcBef>
              <a:buNone/>
            </a:pPr>
            <a:r>
              <a:rPr lang="en-US" sz="3200"/>
              <a:t>Do </a:t>
            </a:r>
            <a:r>
              <a:rPr lang="en-US" sz="3200" dirty="0"/>
              <a:t>they move like water molecules in the </a:t>
            </a:r>
            <a:r>
              <a:rPr lang="en-US" sz="3200"/>
              <a:t>liquid state?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8965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Unit Central Questions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How does water change in the world around us?</a:t>
            </a:r>
            <a:r>
              <a:rPr lang="en-US" sz="3200" dirty="0"/>
              <a:t> Does Earth ever run out of water? </a:t>
            </a:r>
          </a:p>
        </p:txBody>
      </p:sp>
    </p:spTree>
    <p:extLst>
      <p:ext uri="{BB962C8B-B14F-4D97-AF65-F5344CB8AC3E}">
        <p14:creationId xmlns:p14="http://schemas.microsoft.com/office/powerpoint/2010/main" val="1755143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Evaporation and Condensation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347" y="2133600"/>
            <a:ext cx="4643305" cy="389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636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Why is water sometimes a liquid, sometimes a solid, and sometimes a gas?</a:t>
            </a:r>
            <a:endParaRPr lang="en-US" sz="3200" i="1" dirty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08733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Water Is Made Up of Molecules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755" y="1600200"/>
            <a:ext cx="4325690" cy="4876800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8F22869-3FF2-4936-84E2-85C33A8C579B}"/>
              </a:ext>
            </a:extLst>
          </p:cNvPr>
          <p:cNvSpPr txBox="1"/>
          <p:nvPr/>
        </p:nvSpPr>
        <p:spPr>
          <a:xfrm>
            <a:off x="4817189" y="6308888"/>
            <a:ext cx="1790875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</a:rPr>
              <a:t>Photo courtesy of Pixabay.com</a:t>
            </a:r>
          </a:p>
        </p:txBody>
      </p:sp>
    </p:spTree>
    <p:extLst>
      <p:ext uri="{BB962C8B-B14F-4D97-AF65-F5344CB8AC3E}">
        <p14:creationId xmlns:p14="http://schemas.microsoft.com/office/powerpoint/2010/main" val="1675578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51F4BC6D-D31C-4060-ADFE-0E86D0454D54}"/>
              </a:ext>
            </a:extLst>
          </p:cNvPr>
          <p:cNvGrpSpPr/>
          <p:nvPr/>
        </p:nvGrpSpPr>
        <p:grpSpPr>
          <a:xfrm>
            <a:off x="4267202" y="2434442"/>
            <a:ext cx="2315539" cy="2107797"/>
            <a:chOff x="4267202" y="2434442"/>
            <a:chExt cx="2315539" cy="2107797"/>
          </a:xfrm>
          <a:solidFill>
            <a:schemeClr val="bg1"/>
          </a:solidFill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4ECF7501-9FC4-4F2E-A512-DFD018451908}"/>
                </a:ext>
              </a:extLst>
            </p:cNvPr>
            <p:cNvSpPr/>
            <p:nvPr/>
          </p:nvSpPr>
          <p:spPr>
            <a:xfrm>
              <a:off x="5820741" y="2438400"/>
              <a:ext cx="762000" cy="762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8912023-0DFD-4B97-B00D-1FC4156759CF}"/>
                </a:ext>
              </a:extLst>
            </p:cNvPr>
            <p:cNvSpPr/>
            <p:nvPr/>
          </p:nvSpPr>
          <p:spPr>
            <a:xfrm>
              <a:off x="4267202" y="2434442"/>
              <a:ext cx="762000" cy="762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558CC60F-F327-4808-BD57-FB282ACF99BC}"/>
                </a:ext>
              </a:extLst>
            </p:cNvPr>
            <p:cNvSpPr/>
            <p:nvPr/>
          </p:nvSpPr>
          <p:spPr>
            <a:xfrm>
              <a:off x="4622392" y="2932801"/>
              <a:ext cx="1609438" cy="160943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Molecules: 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22311" y="3329948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00200" y="1600200"/>
            <a:ext cx="205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 2 Hydrogen Atoms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810000" y="1905000"/>
            <a:ext cx="1905000" cy="63994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276600" y="2438400"/>
            <a:ext cx="838200" cy="24026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62000" y="41910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1 Oxygen Atom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3352800" y="4038600"/>
            <a:ext cx="1219200" cy="46643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F4DC1F6-19A8-4ADF-8218-5541D22443CA}"/>
              </a:ext>
            </a:extLst>
          </p:cNvPr>
          <p:cNvSpPr txBox="1"/>
          <p:nvPr/>
        </p:nvSpPr>
        <p:spPr>
          <a:xfrm>
            <a:off x="4348662" y="2558709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603CD04-D508-431B-8FAC-92900906A487}"/>
              </a:ext>
            </a:extLst>
          </p:cNvPr>
          <p:cNvSpPr txBox="1"/>
          <p:nvPr/>
        </p:nvSpPr>
        <p:spPr>
          <a:xfrm>
            <a:off x="5900579" y="2558709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4218392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990600"/>
          </a:xfrm>
        </p:spPr>
        <p:txBody>
          <a:bodyPr/>
          <a:lstStyle/>
          <a:p>
            <a:r>
              <a:rPr lang="en-US" dirty="0"/>
              <a:t>Drawing Water Molecules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Draw a circle in your science notebooks to represent a single drop of water.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How would you show that this water droplet is made up of water molecules? 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3200" dirty="0"/>
              <a:t>Fill your circle with water molecules.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228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Water Molecules Move?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416" y="1524000"/>
            <a:ext cx="4011168" cy="4825465"/>
          </a:xfrm>
        </p:spPr>
      </p:pic>
      <p:sp>
        <p:nvSpPr>
          <p:cNvPr id="6" name="TextBox 5"/>
          <p:cNvSpPr txBox="1"/>
          <p:nvPr/>
        </p:nvSpPr>
        <p:spPr>
          <a:xfrm>
            <a:off x="4817189" y="6308888"/>
            <a:ext cx="1790875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</a:rPr>
              <a:t>Photo courtesy of Pixabay.com</a:t>
            </a:r>
          </a:p>
        </p:txBody>
      </p:sp>
    </p:spTree>
    <p:extLst>
      <p:ext uri="{BB962C8B-B14F-4D97-AF65-F5344CB8AC3E}">
        <p14:creationId xmlns:p14="http://schemas.microsoft.com/office/powerpoint/2010/main" val="1863445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48599" cy="990599"/>
          </a:xfrm>
        </p:spPr>
        <p:txBody>
          <a:bodyPr>
            <a:normAutofit/>
          </a:bodyPr>
          <a:lstStyle/>
          <a:p>
            <a:r>
              <a:rPr lang="en-US" dirty="0"/>
              <a:t>What Will Happen and Why?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362200"/>
            <a:ext cx="3559629" cy="2166539"/>
          </a:xfrm>
          <a:prstGeom prst="rect">
            <a:avLst/>
          </a:prstGeom>
        </p:spPr>
      </p:pic>
      <p:pic>
        <p:nvPicPr>
          <p:cNvPr id="5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2209800"/>
            <a:ext cx="2617660" cy="3149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53588" y="5366910"/>
            <a:ext cx="1790875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</a:rPr>
              <a:t>Photo courtesy of Pixabay.com</a:t>
            </a:r>
          </a:p>
        </p:txBody>
      </p:sp>
      <p:sp>
        <p:nvSpPr>
          <p:cNvPr id="3" name="Plus Sign 2">
            <a:extLst>
              <a:ext uri="{FF2B5EF4-FFF2-40B4-BE49-F238E27FC236}">
                <a16:creationId xmlns:a16="http://schemas.microsoft.com/office/drawing/2014/main" id="{7CB1078B-4889-44F5-A4B9-37F7989932F9}"/>
              </a:ext>
            </a:extLst>
          </p:cNvPr>
          <p:cNvSpPr/>
          <p:nvPr/>
        </p:nvSpPr>
        <p:spPr>
          <a:xfrm>
            <a:off x="3930011" y="2895600"/>
            <a:ext cx="990600" cy="990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EF8FC4-FB90-44AD-9A55-40C820230158}"/>
              </a:ext>
            </a:extLst>
          </p:cNvPr>
          <p:cNvSpPr txBox="1"/>
          <p:nvPr/>
        </p:nvSpPr>
        <p:spPr>
          <a:xfrm>
            <a:off x="6248400" y="4191000"/>
            <a:ext cx="2047355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</a:rPr>
              <a:t>Photo courtesy of Stock.Adobe.com</a:t>
            </a:r>
          </a:p>
        </p:txBody>
      </p:sp>
    </p:spTree>
    <p:extLst>
      <p:ext uri="{BB962C8B-B14F-4D97-AF65-F5344CB8AC3E}">
        <p14:creationId xmlns:p14="http://schemas.microsoft.com/office/powerpoint/2010/main" val="1678236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3903</TotalTime>
  <Words>443</Words>
  <Application>Microsoft Office PowerPoint</Application>
  <PresentationFormat>On-screen Show (4:3)</PresentationFormat>
  <Paragraphs>78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Clarity</vt:lpstr>
      <vt:lpstr>WATER CYCLE LESSON 3a</vt:lpstr>
      <vt:lpstr>Unit Central Questions </vt:lpstr>
      <vt:lpstr>Review: Evaporation and Condensation</vt:lpstr>
      <vt:lpstr>Today’s Focus Question</vt:lpstr>
      <vt:lpstr>Water Is Made Up of Molecules</vt:lpstr>
      <vt:lpstr>Water Molecules: H2O</vt:lpstr>
      <vt:lpstr>Drawing Water Molecules</vt:lpstr>
      <vt:lpstr>Do Water Molecules Move?</vt:lpstr>
      <vt:lpstr>What Will Happen and Why?</vt:lpstr>
      <vt:lpstr>Observe Carefully What Happens</vt:lpstr>
      <vt:lpstr>Discussion: What Is Causing the Food Coloring to Move?</vt:lpstr>
      <vt:lpstr>Water Molecules in Motion</vt:lpstr>
      <vt:lpstr>Today’s Focus Question</vt:lpstr>
      <vt:lpstr>Let’s Summarize!</vt:lpstr>
      <vt:lpstr>Part of the Answer to Our Focus Question</vt:lpstr>
      <vt:lpstr>Next Time  </vt:lpstr>
    </vt:vector>
  </TitlesOfParts>
  <Company>BSCS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Mai Ngoc Tran</cp:lastModifiedBy>
  <cp:revision>181</cp:revision>
  <dcterms:created xsi:type="dcterms:W3CDTF">2014-06-10T18:20:14Z</dcterms:created>
  <dcterms:modified xsi:type="dcterms:W3CDTF">2019-08-05T18:38:08Z</dcterms:modified>
</cp:coreProperties>
</file>