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9" r:id="rId2"/>
    <p:sldId id="340" r:id="rId3"/>
    <p:sldId id="337" r:id="rId4"/>
    <p:sldId id="335" r:id="rId5"/>
    <p:sldId id="341" r:id="rId6"/>
    <p:sldId id="352" r:id="rId7"/>
    <p:sldId id="342" r:id="rId8"/>
    <p:sldId id="357" r:id="rId9"/>
    <p:sldId id="343" r:id="rId10"/>
    <p:sldId id="353" r:id="rId11"/>
    <p:sldId id="354" r:id="rId12"/>
    <p:sldId id="356" r:id="rId13"/>
    <p:sldId id="35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55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26419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06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3033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77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132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55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069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69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065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067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230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78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sun’s effect on climate Lesson 1a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Temperature Patterns Can You Find on Earth at Different Latitudes?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1242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5410200"/>
            <a:ext cx="1485899" cy="60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103537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Identifying Patterns in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Today’s focus question: </a:t>
            </a:r>
            <a:r>
              <a:rPr lang="en-US" sz="3200" i="1" dirty="0"/>
              <a:t>What temperature patterns can you find on Earth at different latitudes?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types of patterns were you looking for in the data?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What temperature patterns did you notice in the data you recorded on your world maps? Give examples of specific locations.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What do you think latitude has to do the temperature patterns you observed? </a:t>
            </a:r>
          </a:p>
        </p:txBody>
      </p:sp>
    </p:spTree>
    <p:extLst>
      <p:ext uri="{BB962C8B-B14F-4D97-AF65-F5344CB8AC3E}">
        <p14:creationId xmlns:p14="http://schemas.microsoft.com/office/powerpoint/2010/main" xmlns="" val="400954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Comparing Temperatures and Latitudes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51054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On your world maps, look at the temperature </a:t>
            </a:r>
            <a:br>
              <a:rPr lang="en-US" sz="3000" dirty="0"/>
            </a:br>
            <a:r>
              <a:rPr lang="en-US" sz="3000" dirty="0"/>
              <a:t>data and latitudes for these locations:</a:t>
            </a:r>
          </a:p>
          <a:p>
            <a:pPr marL="731520" indent="-36576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000" dirty="0"/>
              <a:t>Lagos, Nigeria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dirty="0"/>
              <a:t>Jakarta, Indonesia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dirty="0"/>
              <a:t>Nome, Alaska</a:t>
            </a:r>
          </a:p>
          <a:p>
            <a:pPr marL="731520" indent="-365760"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dirty="0" err="1"/>
              <a:t>Rothera</a:t>
            </a:r>
            <a:r>
              <a:rPr lang="en-US" sz="3000" dirty="0"/>
              <a:t> Point, Antarctica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 startAt="2"/>
            </a:pPr>
            <a:r>
              <a:rPr lang="en-US" sz="3000" dirty="0"/>
              <a:t>Compare the January and July data for Lagos, Nigeria, with the data for Jakarta, Indonesia.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 startAt="2"/>
            </a:pPr>
            <a:r>
              <a:rPr lang="en-US" sz="3000" dirty="0"/>
              <a:t>Compare the January and July data for Nome, Alaska, with the data for </a:t>
            </a:r>
            <a:r>
              <a:rPr lang="en-US" sz="3000" dirty="0" err="1"/>
              <a:t>Rothera</a:t>
            </a:r>
            <a:r>
              <a:rPr lang="en-US" sz="3000" dirty="0"/>
              <a:t> Point, Antarctica.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98991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Let’s Summarize!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000" i="1" dirty="0"/>
              <a:t>What patterns do you observe in the January and July temperature data when a location is close to the equator or farther away from the equator?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/>
              <a:t>Complete these sentences in your science notebooks: 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The pattern I observe in January is _________. </a:t>
            </a:r>
          </a:p>
          <a:p>
            <a:pPr marL="731520" indent="-365760">
              <a:spcBef>
                <a:spcPts val="600"/>
              </a:spcBef>
            </a:pPr>
            <a:r>
              <a:rPr lang="en-US" sz="3000" dirty="0"/>
              <a:t>The pattern I observe in July is ____________.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/>
              <a:t>Be prepared to share your observations at the beginning of the next lesson.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25430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the next lesson, we’ll use </a:t>
            </a:r>
            <a:r>
              <a:rPr lang="en-US" sz="3200" b="1" dirty="0"/>
              <a:t>bar graphs </a:t>
            </a:r>
            <a:r>
              <a:rPr lang="en-US" sz="3200" dirty="0"/>
              <a:t>to help us see patterns in our temperature data more clearly.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/>
              <a:t>We’ll also talk about how the time of year influences temperature patterns.</a:t>
            </a:r>
          </a:p>
        </p:txBody>
      </p:sp>
    </p:spTree>
    <p:extLst>
      <p:ext uri="{BB962C8B-B14F-4D97-AF65-F5344CB8AC3E}">
        <p14:creationId xmlns:p14="http://schemas.microsoft.com/office/powerpoint/2010/main" xmlns="" val="48844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The Sun’s Effect on Earth’s Climate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is the Sun important for life on Earth?</a:t>
            </a:r>
          </a:p>
        </p:txBody>
      </p:sp>
    </p:spTree>
    <p:extLst>
      <p:ext uri="{BB962C8B-B14F-4D97-AF65-F5344CB8AC3E}">
        <p14:creationId xmlns:p14="http://schemas.microsoft.com/office/powerpoint/2010/main" xmlns="" val="28110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are some places on Earth hotter than others at different times of the year?</a:t>
            </a:r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Lesson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temperature patterns can you find on Earth at different latitudes?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Temperature Patterns Do You Observe?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09D1347-356E-41FC-A609-E8F912C471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2828" y="1600200"/>
            <a:ext cx="719834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886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>
                <a:latin typeface="Calibri" charset="0"/>
              </a:rPr>
              <a:t>Finding Patterns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Calibri" charset="0"/>
              </a:rPr>
              <a:t>Today’s focus question: </a:t>
            </a:r>
            <a:r>
              <a:rPr lang="en-US" sz="3200" i="1" dirty="0">
                <a:latin typeface="Calibri" charset="0"/>
              </a:rPr>
              <a:t>What temperature patterns can you find on Earth at different latitudes?</a:t>
            </a:r>
          </a:p>
          <a:p>
            <a:pPr marL="731520" indent="-365760">
              <a:spcBef>
                <a:spcPts val="22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Go back to the focus question in your science notebooks and circle the word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patterns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0" indent="0">
              <a:spcBef>
                <a:spcPts val="22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Finding patterns in temperature data will be our focus in this lesson.</a:t>
            </a:r>
          </a:p>
        </p:txBody>
      </p:sp>
    </p:spTree>
    <p:extLst>
      <p:ext uri="{BB962C8B-B14F-4D97-AF65-F5344CB8AC3E}">
        <p14:creationId xmlns:p14="http://schemas.microsoft.com/office/powerpoint/2010/main" xmlns="" val="266448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6D72A28-7091-47E9-B328-9EFCFF22165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86001" y="1754810"/>
            <a:ext cx="4423570" cy="47159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800" dirty="0"/>
              <a:t>What Temperature Patterns Can You Find on Earth at Different Latitudes?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18439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sz="3800" dirty="0"/>
              <a:t>What Temperature Patterns Can You Find on Earth at Different Latitudes?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C8024046-0AB0-4DFA-8277-855AA6326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2062" y="1752600"/>
            <a:ext cx="6439876" cy="4876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334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50" dirty="0"/>
              <a:t>Work with your partner to find the temperature data for different cities on handout 1.2 (Average Temperatures around the World: January and July).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50" dirty="0"/>
              <a:t>Record the temperature data for each city on your world </a:t>
            </a:r>
            <a:r>
              <a:rPr lang="en-US" sz="3050" dirty="0" smtClean="0"/>
              <a:t>maps (handout 1.3). </a:t>
            </a:r>
            <a:r>
              <a:rPr lang="en-US" sz="3050" b="1" dirty="0"/>
              <a:t>Make sure to write the temperatures on the correct maps for January and July!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050" dirty="0"/>
              <a:t>As you record the temperature data, pay attention to the </a:t>
            </a:r>
            <a:r>
              <a:rPr lang="en-US" sz="3050" b="1" dirty="0"/>
              <a:t>latitude</a:t>
            </a:r>
            <a:r>
              <a:rPr lang="en-US" sz="3050" dirty="0"/>
              <a:t> of each city. </a:t>
            </a:r>
            <a:r>
              <a:rPr lang="en-US" sz="3050" b="1" dirty="0"/>
              <a:t>Look for any patterns in the data!</a:t>
            </a:r>
            <a:endParaRPr lang="en-US" sz="305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Looking for Patterns in the Temperature Data</a:t>
            </a:r>
          </a:p>
        </p:txBody>
      </p:sp>
    </p:spTree>
    <p:extLst>
      <p:ext uri="{BB962C8B-B14F-4D97-AF65-F5344CB8AC3E}">
        <p14:creationId xmlns:p14="http://schemas.microsoft.com/office/powerpoint/2010/main" xmlns="" val="1722798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420</Words>
  <Application>Microsoft Office PowerPoint</Application>
  <PresentationFormat>On-screen Show (4:3)</PresentationFormat>
  <Paragraphs>53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The sun’s effect on climate Lesson 1a</vt:lpstr>
      <vt:lpstr>The Sun’s Effect on Earth’s Climate</vt:lpstr>
      <vt:lpstr>Unit Central Question</vt:lpstr>
      <vt:lpstr>Lesson Focus Question</vt:lpstr>
      <vt:lpstr>What Temperature Patterns Do You Observe?</vt:lpstr>
      <vt:lpstr>Finding Patterns</vt:lpstr>
      <vt:lpstr> What Temperature Patterns Can You Find on Earth at Different Latitudes? </vt:lpstr>
      <vt:lpstr>What Temperature Patterns Can You Find on Earth at Different Latitudes?</vt:lpstr>
      <vt:lpstr>Looking for Patterns in the Temperature Data</vt:lpstr>
      <vt:lpstr>Identifying Patterns in the Data</vt:lpstr>
      <vt:lpstr>Comparing Temperatures and Latitudes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136</cp:revision>
  <dcterms:created xsi:type="dcterms:W3CDTF">2014-06-10T18:20:14Z</dcterms:created>
  <dcterms:modified xsi:type="dcterms:W3CDTF">2019-03-20T21:48:47Z</dcterms:modified>
</cp:coreProperties>
</file>