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51" r:id="rId2"/>
    <p:sldId id="357" r:id="rId3"/>
    <p:sldId id="362" r:id="rId4"/>
    <p:sldId id="359" r:id="rId5"/>
    <p:sldId id="360" r:id="rId6"/>
    <p:sldId id="358" r:id="rId7"/>
    <p:sldId id="344" r:id="rId8"/>
    <p:sldId id="361" r:id="rId9"/>
    <p:sldId id="346" r:id="rId10"/>
    <p:sldId id="347" r:id="rId11"/>
    <p:sldId id="348" r:id="rId12"/>
    <p:sldId id="336" r:id="rId13"/>
    <p:sldId id="350" r:id="rId14"/>
    <p:sldId id="349" r:id="rId15"/>
    <p:sldId id="33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55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57207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3392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926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515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3927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7064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5423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819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9887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7204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98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48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sun’s effect on climate </a:t>
            </a:r>
            <a:r>
              <a:rPr lang="en-US" altLang="en-US"/>
              <a:t>Lesson 1B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Temperature Patterns Can You Find on Earth at Different Times of the Year?</a:t>
            </a: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10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486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102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486400"/>
            <a:ext cx="1485899" cy="609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000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4400" dirty="0"/>
              <a:t>What Patterns Did You Find?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temperature patterns did you find in your data sources related to </a:t>
            </a:r>
            <a:r>
              <a:rPr lang="en-US" sz="3200" b="1" dirty="0"/>
              <a:t>latitude</a:t>
            </a:r>
            <a:r>
              <a:rPr lang="en-US" sz="3200" dirty="0"/>
              <a:t> and </a:t>
            </a:r>
            <a:r>
              <a:rPr lang="en-US" sz="3200" b="1" dirty="0"/>
              <a:t>time of year</a:t>
            </a:r>
            <a:r>
              <a:rPr lang="en-US" sz="3200" dirty="0"/>
              <a:t> at various locations on Earth?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Listen as your classmates share their ideas and reasoning. Think about whether you agree, disagree, want to add on, or have a question. 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Remember to communicate in scientific ways!</a:t>
            </a:r>
          </a:p>
        </p:txBody>
      </p:sp>
    </p:spTree>
    <p:extLst>
      <p:ext uri="{BB962C8B-B14F-4D97-AF65-F5344CB8AC3E}">
        <p14:creationId xmlns="" xmlns:p14="http://schemas.microsoft.com/office/powerpoint/2010/main" val="3414069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4400" dirty="0"/>
              <a:t>Temperature Patterns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What happens to the temperature if a location is closer to the equator?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What happens to the temperature if a location is farther away from the equator?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How do temperatures in various locations differ in January and July?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Are these temperature patterns the same in the Northern and Southern Hemispheres?</a:t>
            </a:r>
          </a:p>
        </p:txBody>
      </p:sp>
    </p:spTree>
    <p:extLst>
      <p:ext uri="{BB962C8B-B14F-4D97-AF65-F5344CB8AC3E}">
        <p14:creationId xmlns="" xmlns:p14="http://schemas.microsoft.com/office/powerpoint/2010/main" val="2566018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Autofit/>
          </a:bodyPr>
          <a:lstStyle/>
          <a:p>
            <a:r>
              <a:rPr lang="en-US" dirty="0"/>
              <a:t>The Most Important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Answer these questions in your science </a:t>
            </a:r>
            <a:r>
              <a:rPr lang="en-US" sz="3200" dirty="0" smtClean="0"/>
              <a:t>notebook:</a:t>
            </a:r>
            <a:endParaRPr lang="en-US" sz="3200" dirty="0"/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What do you think is the </a:t>
            </a:r>
            <a:r>
              <a:rPr lang="en-US" sz="3200" b="1" dirty="0"/>
              <a:t>most important</a:t>
            </a:r>
            <a:r>
              <a:rPr lang="en-US" sz="3200" dirty="0"/>
              <a:t> </a:t>
            </a:r>
            <a:r>
              <a:rPr lang="en-US" sz="3200" b="1" dirty="0"/>
              <a:t>pattern</a:t>
            </a:r>
            <a:r>
              <a:rPr lang="en-US" sz="3200" dirty="0"/>
              <a:t> that describes temperatures on Earth </a:t>
            </a:r>
            <a:r>
              <a:rPr lang="en-US" sz="3200" b="1" dirty="0"/>
              <a:t>at different locations </a:t>
            </a:r>
            <a:r>
              <a:rPr lang="en-US" sz="3200" dirty="0"/>
              <a:t>(latitudes)? Why?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What do you think is the </a:t>
            </a:r>
            <a:r>
              <a:rPr lang="en-US" sz="3200" b="1" dirty="0"/>
              <a:t>most important</a:t>
            </a:r>
            <a:r>
              <a:rPr lang="en-US" sz="3200" dirty="0"/>
              <a:t> </a:t>
            </a:r>
            <a:r>
              <a:rPr lang="en-US" sz="3200" b="1" dirty="0"/>
              <a:t>pattern</a:t>
            </a:r>
            <a:r>
              <a:rPr lang="en-US" sz="3200" dirty="0"/>
              <a:t> that describes temperatures on Earth </a:t>
            </a:r>
            <a:r>
              <a:rPr lang="en-US" sz="3200" b="1" dirty="0"/>
              <a:t>at different times of the year</a:t>
            </a:r>
            <a:r>
              <a:rPr lang="en-US" sz="3200" dirty="0"/>
              <a:t>? Why?</a:t>
            </a:r>
          </a:p>
          <a:p>
            <a:pPr marL="0" indent="0">
              <a:buNone/>
            </a:pPr>
            <a:r>
              <a:rPr lang="en-US" sz="3200" dirty="0"/>
              <a:t>Be prepared to share your ideas!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38909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What Patterns Do You Observe?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ACE18D41-D801-48C5-8317-9E545582BE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447800"/>
            <a:ext cx="5903494" cy="4876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489D7C-F356-4E93-88C9-6BE47D90FAFE}"/>
              </a:ext>
            </a:extLst>
          </p:cNvPr>
          <p:cNvSpPr txBox="1"/>
          <p:nvPr/>
        </p:nvSpPr>
        <p:spPr>
          <a:xfrm>
            <a:off x="5029200" y="6324600"/>
            <a:ext cx="2514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Courtesy of Robert A. Rohde/ Wikimedia Commons</a:t>
            </a:r>
          </a:p>
        </p:txBody>
      </p:sp>
    </p:spTree>
    <p:extLst>
      <p:ext uri="{BB962C8B-B14F-4D97-AF65-F5344CB8AC3E}">
        <p14:creationId xmlns="" xmlns:p14="http://schemas.microsoft.com/office/powerpoint/2010/main" val="1119600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D2533C"/>
                </a:solidFill>
                <a:latin typeface="Calibri"/>
              </a:rPr>
              <a:t>Let’s Summarize!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181600"/>
          </a:xfrm>
        </p:spPr>
        <p:txBody>
          <a:bodyPr/>
          <a:lstStyle/>
          <a:p>
            <a:pPr marL="1143000" lvl="0" indent="-365760">
              <a:spcBef>
                <a:spcPts val="1200"/>
              </a:spcBef>
              <a:buNone/>
            </a:pPr>
            <a:r>
              <a:rPr lang="en-US" sz="3200" dirty="0"/>
              <a:t>Key science ideas:</a:t>
            </a:r>
          </a:p>
          <a:p>
            <a:pPr marL="880110" lvl="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Temperatures on Earth are warmer closer to the equator.</a:t>
            </a:r>
          </a:p>
          <a:p>
            <a:pPr marL="88011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Temperatures decrease as latitude increases. So as we move farther away from the equator, either north or south, temperatures will generally be cooler. </a:t>
            </a:r>
          </a:p>
          <a:p>
            <a:pPr marL="88011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Temperatures vary at different latitudes at different times of the year.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225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Have you ever wondered why temperatures are higher closer to the equator and lower farther away from the equator?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We’ll explore this question tomorrow!</a:t>
            </a:r>
          </a:p>
        </p:txBody>
      </p:sp>
    </p:spTree>
    <p:extLst>
      <p:ext uri="{BB962C8B-B14F-4D97-AF65-F5344CB8AC3E}">
        <p14:creationId xmlns="" xmlns:p14="http://schemas.microsoft.com/office/powerpoint/2010/main" val="126638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Focus Question from 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temperature patterns can you find on Earth at different latitudes?</a:t>
            </a:r>
          </a:p>
          <a:p>
            <a:endParaRPr lang="en-U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796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Temperature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What temperature patterns did you observe in the data for January and July? How did you complete these sentences:</a:t>
            </a:r>
          </a:p>
          <a:p>
            <a:pPr marL="731520" indent="-365760">
              <a:spcBef>
                <a:spcPts val="2200"/>
              </a:spcBef>
            </a:pPr>
            <a:r>
              <a:rPr lang="en-US" sz="3200" dirty="0"/>
              <a:t>The pattern I observe in January is ______.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The pattern I observe in July is _________.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/>
            <a:r>
              <a:rPr lang="en-US" dirty="0"/>
              <a:t>Key Science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Temperatures on Earth vary according to </a:t>
            </a:r>
            <a:r>
              <a:rPr lang="en-US" sz="3200" i="1" dirty="0">
                <a:solidFill>
                  <a:srgbClr val="000000"/>
                </a:solidFill>
              </a:rPr>
              <a:t>latitude</a:t>
            </a:r>
            <a:r>
              <a:rPr lang="en-US" sz="3200" dirty="0">
                <a:solidFill>
                  <a:srgbClr val="000000"/>
                </a:solidFill>
              </a:rPr>
              <a:t>, or how far a location is from the equator, both north and south.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Our 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Why are some places on Earth hotter than others at different times of the year?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Lesson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temperature patterns can you find on Earth at different times of the year?</a:t>
            </a:r>
          </a:p>
        </p:txBody>
      </p:sp>
    </p:spTree>
    <p:extLst>
      <p:ext uri="{BB962C8B-B14F-4D97-AF65-F5344CB8AC3E}">
        <p14:creationId xmlns="" xmlns:p14="http://schemas.microsoft.com/office/powerpoint/2010/main" val="197230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>The Equator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buFont typeface="Arial" pitchFamily="34" charset="0"/>
              <a:buChar char="•"/>
            </a:pPr>
            <a:r>
              <a:rPr lang="en-US" sz="3200" dirty="0"/>
              <a:t>Find the equator on your world maps and circle the labels that say “Equator.”</a:t>
            </a:r>
          </a:p>
          <a:p>
            <a:pPr marL="365760" lvl="1" indent="-365760">
              <a:spcBef>
                <a:spcPts val="2200"/>
              </a:spcBef>
              <a:buFont typeface="Arial" pitchFamily="34" charset="0"/>
              <a:buChar char="•"/>
            </a:pPr>
            <a:r>
              <a:rPr lang="en-US" sz="3200" dirty="0"/>
              <a:t>What is the degree of latitude at the equator?</a:t>
            </a:r>
          </a:p>
        </p:txBody>
      </p:sp>
    </p:spTree>
    <p:extLst>
      <p:ext uri="{BB962C8B-B14F-4D97-AF65-F5344CB8AC3E}">
        <p14:creationId xmlns="" xmlns:p14="http://schemas.microsoft.com/office/powerpoint/2010/main" val="34831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990600"/>
          </a:xfrm>
        </p:spPr>
        <p:txBody>
          <a:bodyPr/>
          <a:lstStyle/>
          <a:p>
            <a:r>
              <a:rPr lang="en-US" dirty="0"/>
              <a:t>Bar Graph of January Temperatures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4876800"/>
          </a:xfrm>
        </p:spPr>
        <p:txBody>
          <a:bodyPr/>
          <a:lstStyle/>
          <a:p>
            <a:pPr marL="365760" lvl="1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/>
              <a:t>What do the bars on the graph represent? </a:t>
            </a:r>
          </a:p>
          <a:p>
            <a:pPr marL="365760" lvl="1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/>
              <a:t>How are the </a:t>
            </a:r>
            <a:r>
              <a:rPr lang="en-US" sz="3200" i="1" dirty="0"/>
              <a:t>x- </a:t>
            </a:r>
            <a:r>
              <a:rPr lang="en-US" sz="3200" dirty="0"/>
              <a:t>and </a:t>
            </a:r>
            <a:r>
              <a:rPr lang="en-US" sz="3200" i="1" dirty="0"/>
              <a:t>y-</a:t>
            </a:r>
            <a:r>
              <a:rPr lang="en-US" sz="3200" dirty="0"/>
              <a:t>axes labeled?</a:t>
            </a:r>
          </a:p>
          <a:p>
            <a:pPr marL="365760" lvl="1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/>
              <a:t>Where does the latitude of the equator appear on the graph?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6B145EB-2CC2-4DE5-A3EC-7B619EAC22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90" y="3276600"/>
            <a:ext cx="4512820" cy="350520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>Looking for Patterns in the Data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marL="365760" indent="-365760">
              <a:buFont typeface="+mj-lt"/>
              <a:buAutoNum type="arabicPeriod"/>
            </a:pPr>
            <a:r>
              <a:rPr lang="en-US" sz="3000" dirty="0"/>
              <a:t>Using the bar graphs, look for patterns in the temperature data for January and July.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/>
              <a:t>Can you find any patterns related to the month of the year (January versus July)?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/>
              <a:t>Can you identify any patterns related to the Northern and Southern Hemispheres?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/>
              <a:t>Write the patterns in your science notebooks.</a:t>
            </a:r>
          </a:p>
          <a:p>
            <a:pPr marL="365760" indent="-365760">
              <a:buFont typeface="+mj-lt"/>
              <a:buAutoNum type="arabicPeriod"/>
            </a:pPr>
            <a:r>
              <a:rPr lang="en-US" sz="3000" dirty="0"/>
              <a:t>Using all of your data sources, look for any patterns you might have missed and write them in your </a:t>
            </a:r>
            <a:r>
              <a:rPr lang="en-US" sz="3000" dirty="0" smtClean="0"/>
              <a:t>notebook.</a:t>
            </a:r>
            <a:endParaRPr lang="en-US" sz="30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581175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556</Words>
  <Application>Microsoft Office PowerPoint</Application>
  <PresentationFormat>On-screen Show (4:3)</PresentationFormat>
  <Paragraphs>62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The sun’s effect on climate Lesson 1B</vt:lpstr>
      <vt:lpstr>Focus Question from Last Time</vt:lpstr>
      <vt:lpstr>Temperature Patterns</vt:lpstr>
      <vt:lpstr>Key Science Idea</vt:lpstr>
      <vt:lpstr>Our Unit Central Question</vt:lpstr>
      <vt:lpstr>Lesson Focus Question</vt:lpstr>
      <vt:lpstr> The Equator </vt:lpstr>
      <vt:lpstr>Bar Graph of January Temperatures</vt:lpstr>
      <vt:lpstr> Looking for Patterns in the Data </vt:lpstr>
      <vt:lpstr> What Patterns Did You Find? </vt:lpstr>
      <vt:lpstr> Temperature Patterns </vt:lpstr>
      <vt:lpstr>The Most Important Patterns</vt:lpstr>
      <vt:lpstr> What Patterns Do You Observe? </vt:lpstr>
      <vt:lpstr> Let’s Summarize! 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146</cp:revision>
  <dcterms:created xsi:type="dcterms:W3CDTF">2014-06-10T18:20:14Z</dcterms:created>
  <dcterms:modified xsi:type="dcterms:W3CDTF">2019-03-20T22:04:01Z</dcterms:modified>
</cp:coreProperties>
</file>