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99" r:id="rId2"/>
    <p:sldId id="337" r:id="rId3"/>
    <p:sldId id="335" r:id="rId4"/>
    <p:sldId id="340" r:id="rId5"/>
    <p:sldId id="341" r:id="rId6"/>
    <p:sldId id="342" r:id="rId7"/>
    <p:sldId id="343" r:id="rId8"/>
    <p:sldId id="344" r:id="rId9"/>
    <p:sldId id="353" r:id="rId10"/>
    <p:sldId id="351" r:id="rId11"/>
    <p:sldId id="35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cey Luce" initials="S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35" autoAdjust="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687847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7265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9556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3238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1975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2343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9080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5448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0433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516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848600" cy="152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The sun’s effect on climate Lesson 5a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77240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000" dirty="0">
                <a:solidFill>
                  <a:srgbClr val="0070C0"/>
                </a:solidFill>
              </a:rPr>
              <a:t>Why Do Some Places at the Same Latitude Have Different Temperature Patterns?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51816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526" t="10564" r="3623" b="5182"/>
          <a:stretch/>
        </p:blipFill>
        <p:spPr bwMode="auto">
          <a:xfrm>
            <a:off x="3200400" y="52578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1816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257800"/>
            <a:ext cx="1428750" cy="5857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 smtClean="0"/>
              <a:t>Let’s Summarize!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Today’s focus </a:t>
            </a:r>
            <a:r>
              <a:rPr lang="en-US" sz="3200" b="1" dirty="0" smtClean="0"/>
              <a:t>question: </a:t>
            </a:r>
            <a:r>
              <a:rPr lang="en-US" sz="3200" i="1" dirty="0" smtClean="0"/>
              <a:t>Why </a:t>
            </a:r>
            <a:r>
              <a:rPr lang="en-US" sz="3200" i="1" dirty="0"/>
              <a:t>do some places at the same latitude have different temperature patterns?</a:t>
            </a:r>
          </a:p>
          <a:p>
            <a:pPr marL="731520" indent="-365760">
              <a:spcBef>
                <a:spcPts val="2200"/>
              </a:spcBef>
              <a:buFont typeface="Arial" pitchFamily="34" charset="0"/>
              <a:buChar char="•"/>
            </a:pPr>
            <a:r>
              <a:rPr lang="en-US" sz="3200" dirty="0"/>
              <a:t>Think about the temperature patterns we identified in the line-graph data and write a possible answer to this question in your science </a:t>
            </a:r>
            <a:r>
              <a:rPr lang="en-US" sz="3200" dirty="0" smtClean="0"/>
              <a:t>notebook.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685340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1534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Today we learned that some places at the same latitude can have different temperature patterns. But why?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/>
              <a:t>In the next lesson, we’ll use a new content representation to help us figure this out.</a:t>
            </a:r>
          </a:p>
        </p:txBody>
      </p:sp>
    </p:spTree>
    <p:extLst>
      <p:ext uri="{BB962C8B-B14F-4D97-AF65-F5344CB8AC3E}">
        <p14:creationId xmlns="" xmlns:p14="http://schemas.microsoft.com/office/powerpoint/2010/main" val="2134918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990600"/>
          </a:xfrm>
        </p:spPr>
        <p:txBody>
          <a:bodyPr/>
          <a:lstStyle/>
          <a:p>
            <a:r>
              <a:rPr lang="en-US" dirty="0"/>
              <a:t>Our Unit Central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3100" i="1" dirty="0"/>
              <a:t>Why are some places on Earth hotter than others at different times of the year?</a:t>
            </a:r>
          </a:p>
          <a:p>
            <a:pPr marL="731520" indent="-36576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3100" dirty="0"/>
              <a:t>Think about science ideas from past lessons that help explain temperature differences around the </a:t>
            </a:r>
            <a:r>
              <a:rPr lang="en-US" sz="3100" dirty="0" smtClean="0"/>
              <a:t>world at different times of the year. </a:t>
            </a:r>
            <a:endParaRPr lang="en-US" sz="3100" dirty="0"/>
          </a:p>
          <a:p>
            <a:pPr marL="731520" indent="-36576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100" dirty="0"/>
              <a:t>In your small groups, discuss the </a:t>
            </a:r>
            <a:r>
              <a:rPr lang="en-US" sz="3100" b="1" dirty="0"/>
              <a:t>best ideas </a:t>
            </a:r>
            <a:r>
              <a:rPr lang="en-US" sz="3100" dirty="0"/>
              <a:t>you’ve come up with so far for answering this question. Be ready to share your ideas and evidence with the class.</a:t>
            </a:r>
          </a:p>
        </p:txBody>
      </p:sp>
    </p:spTree>
    <p:extLst>
      <p:ext uri="{BB962C8B-B14F-4D97-AF65-F5344CB8AC3E}">
        <p14:creationId xmlns="" xmlns:p14="http://schemas.microsoft.com/office/powerpoint/2010/main" val="2638816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990600"/>
          </a:xfrm>
        </p:spPr>
        <p:txBody>
          <a:bodyPr>
            <a:normAutofit/>
          </a:bodyPr>
          <a:lstStyle/>
          <a:p>
            <a:r>
              <a:rPr lang="en-US" dirty="0"/>
              <a:t>Lesson Focus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Why do some places at the same latitude have different temperature patterns?</a:t>
            </a:r>
          </a:p>
        </p:txBody>
      </p:sp>
    </p:spTree>
    <p:extLst>
      <p:ext uri="{BB962C8B-B14F-4D97-AF65-F5344CB8AC3E}">
        <p14:creationId xmlns="" xmlns:p14="http://schemas.microsoft.com/office/powerpoint/2010/main" val="2183938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/>
              <a:t>Latitude and Temperature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i="1" dirty="0"/>
              <a:t>What are some other factors that might explain why some places at the same latitude have different temperature patterns?</a:t>
            </a:r>
          </a:p>
          <a:p>
            <a:pPr marL="731520" indent="-365760">
              <a:spcBef>
                <a:spcPts val="2200"/>
              </a:spcBef>
            </a:pPr>
            <a:r>
              <a:rPr lang="en-US" sz="3200" dirty="0"/>
              <a:t>Talk about this question in your small </a:t>
            </a:r>
            <a:r>
              <a:rPr lang="en-US" sz="3200" dirty="0" smtClean="0"/>
              <a:t>group </a:t>
            </a:r>
            <a:r>
              <a:rPr lang="en-US" sz="3200" dirty="0"/>
              <a:t>and write down your ideas in your science </a:t>
            </a:r>
            <a:r>
              <a:rPr lang="en-US" sz="3200" dirty="0" smtClean="0"/>
              <a:t>notebook. </a:t>
            </a:r>
            <a:r>
              <a:rPr lang="en-US" sz="3200" dirty="0"/>
              <a:t>Be prepared to share with the class.</a:t>
            </a:r>
          </a:p>
        </p:txBody>
      </p:sp>
    </p:spTree>
    <p:extLst>
      <p:ext uri="{BB962C8B-B14F-4D97-AF65-F5344CB8AC3E}">
        <p14:creationId xmlns="" xmlns:p14="http://schemas.microsoft.com/office/powerpoint/2010/main" val="2311783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77200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200" dirty="0"/>
              <a:t>Identifying Different Temperature Patterns at the Same Latitude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3BD9C52-CF0F-4E0E-B91E-2E42CCFC359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5600" y="1676400"/>
            <a:ext cx="6917600" cy="49756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5869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4200" dirty="0"/>
              <a:t>Identifying Different Temperature Patterns at the Same Latitude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858508E-CED8-4D1F-9B68-A4FC084F8B0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9668" y="1608221"/>
            <a:ext cx="6824663" cy="5051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8719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001000" cy="990600"/>
          </a:xfrm>
        </p:spPr>
        <p:txBody>
          <a:bodyPr>
            <a:noAutofit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800" dirty="0"/>
              <a:t>Identifying Different Temperature Patterns at the Same Latitude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4495800"/>
          </a:xfrm>
        </p:spPr>
        <p:txBody>
          <a:bodyPr/>
          <a:lstStyle/>
          <a:p>
            <a:pPr marL="36576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3100" dirty="0"/>
              <a:t>Work with a partner to identify areas on each map where temperature patterns might be different from other areas </a:t>
            </a:r>
            <a:r>
              <a:rPr lang="en-US" sz="3100" b="1" dirty="0"/>
              <a:t>at the same latitude</a:t>
            </a:r>
            <a:r>
              <a:rPr lang="en-US" sz="3100" dirty="0"/>
              <a:t>.</a:t>
            </a:r>
          </a:p>
          <a:p>
            <a:pPr marL="36576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3100" dirty="0"/>
              <a:t>Do these different patterns show up in both the winter and the summer?</a:t>
            </a:r>
          </a:p>
          <a:p>
            <a:pPr marL="36576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3100" dirty="0"/>
              <a:t>Record these locations in your science </a:t>
            </a:r>
            <a:r>
              <a:rPr lang="en-US" sz="3100" dirty="0" smtClean="0"/>
              <a:t>notebook </a:t>
            </a:r>
            <a:r>
              <a:rPr lang="en-US" sz="3100" dirty="0"/>
              <a:t>and be prepared to explain your </a:t>
            </a:r>
            <a:r>
              <a:rPr lang="en-US" sz="3100" dirty="0" smtClean="0"/>
              <a:t>decision.</a:t>
            </a:r>
            <a:endParaRPr lang="en-US" sz="3100" dirty="0"/>
          </a:p>
        </p:txBody>
      </p:sp>
    </p:spTree>
    <p:extLst>
      <p:ext uri="{BB962C8B-B14F-4D97-AF65-F5344CB8AC3E}">
        <p14:creationId xmlns="" xmlns:p14="http://schemas.microsoft.com/office/powerpoint/2010/main" val="3079940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/>
              <a:t>Investigating Temperature Patterns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447800"/>
            <a:ext cx="8153400" cy="5029200"/>
          </a:xfrm>
        </p:spPr>
        <p:txBody>
          <a:bodyPr/>
          <a:lstStyle/>
          <a:p>
            <a:pPr marL="36576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3200" dirty="0"/>
              <a:t>Following the directions on </a:t>
            </a:r>
            <a:r>
              <a:rPr lang="en-US" sz="3200" dirty="0" smtClean="0"/>
              <a:t>handout 5.2, </a:t>
            </a:r>
            <a:r>
              <a:rPr lang="en-US" sz="3200" dirty="0"/>
              <a:t>create a line graph using data from the data table. (See page 2 </a:t>
            </a:r>
            <a:r>
              <a:rPr lang="en-US" sz="3200" dirty="0" smtClean="0"/>
              <a:t>of the handout for </a:t>
            </a:r>
            <a:r>
              <a:rPr lang="en-US" sz="3200" dirty="0"/>
              <a:t>detailed instructions on making a line graph.)</a:t>
            </a:r>
          </a:p>
          <a:p>
            <a:pPr marL="365760" indent="-365760">
              <a:spcBef>
                <a:spcPts val="2200"/>
              </a:spcBef>
              <a:buFont typeface="+mj-lt"/>
              <a:buAutoNum type="arabicPeriod"/>
            </a:pPr>
            <a:r>
              <a:rPr lang="en-US" sz="3200" dirty="0"/>
              <a:t>Discuss the handout questions in your group:  </a:t>
            </a:r>
          </a:p>
          <a:p>
            <a:pPr marL="731520" indent="-365760">
              <a:spcBef>
                <a:spcPts val="600"/>
              </a:spcBef>
            </a:pPr>
            <a:r>
              <a:rPr lang="en-US" sz="3200" dirty="0"/>
              <a:t>What temperature patterns do you notice?</a:t>
            </a:r>
          </a:p>
          <a:p>
            <a:pPr marL="731520" indent="-365760">
              <a:spcBef>
                <a:spcPts val="600"/>
              </a:spcBef>
            </a:pPr>
            <a:r>
              <a:rPr lang="en-US" sz="3200" dirty="0"/>
              <a:t>What similarities and differences do you observe when you compare the temperatures of these cities?   </a:t>
            </a:r>
          </a:p>
        </p:txBody>
      </p:sp>
    </p:spTree>
    <p:extLst>
      <p:ext uri="{BB962C8B-B14F-4D97-AF65-F5344CB8AC3E}">
        <p14:creationId xmlns="" xmlns:p14="http://schemas.microsoft.com/office/powerpoint/2010/main" val="4153611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Investigating Temperature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What temperature patterns did your group observe in the line-graph data for the three cities?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393</Words>
  <Application>Microsoft Office PowerPoint</Application>
  <PresentationFormat>On-screen Show (4:3)</PresentationFormat>
  <Paragraphs>40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Clarity</vt:lpstr>
      <vt:lpstr>The sun’s effect on climate Lesson 5a</vt:lpstr>
      <vt:lpstr>Our Unit Central Question</vt:lpstr>
      <vt:lpstr>Lesson Focus Question</vt:lpstr>
      <vt:lpstr>Latitude and Temperature Patterns</vt:lpstr>
      <vt:lpstr>  Identifying Different Temperature Patterns at the Same Latitude  </vt:lpstr>
      <vt:lpstr> Identifying Different Temperature Patterns at the Same Latitude </vt:lpstr>
      <vt:lpstr>  Identifying Different Temperature Patterns at the Same Latitude  </vt:lpstr>
      <vt:lpstr>Investigating Temperature Patterns</vt:lpstr>
      <vt:lpstr>Investigating Temperature Patterns</vt:lpstr>
      <vt:lpstr>Let’s Summarize!</vt:lpstr>
      <vt:lpstr>Next Time</vt:lpstr>
    </vt:vector>
  </TitlesOfParts>
  <Company>BSCS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JLonas</cp:lastModifiedBy>
  <cp:revision>126</cp:revision>
  <dcterms:created xsi:type="dcterms:W3CDTF">2014-06-10T18:20:14Z</dcterms:created>
  <dcterms:modified xsi:type="dcterms:W3CDTF">2019-03-21T18:21:33Z</dcterms:modified>
</cp:coreProperties>
</file>