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Masters/slideMaster27.xml" ContentType="application/vnd.openxmlformats-officedocument.presentationml.slideMaster+xml"/>
  <Override PartName="/ppt/slideMasters/slideMaster28.xml" ContentType="application/vnd.openxmlformats-officedocument.presentationml.slideMaster+xml"/>
  <Override PartName="/ppt/slideMasters/slideMaster29.xml" ContentType="application/vnd.openxmlformats-officedocument.presentationml.slideMaster+xml"/>
  <Override PartName="/ppt/slideMasters/slideMaster30.xml" ContentType="application/vnd.openxmlformats-officedocument.presentationml.slideMaster+xml"/>
  <Override PartName="/ppt/slideMasters/slideMaster31.xml" ContentType="application/vnd.openxmlformats-officedocument.presentationml.slideMaster+xml"/>
  <Override PartName="/ppt/slideMasters/slideMaster3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theme/theme3.xml" ContentType="application/vnd.openxmlformats-officedocument.theme+xml"/>
  <Override PartName="/ppt/slideLayouts/slideLayout14.xml" ContentType="application/vnd.openxmlformats-officedocument.presentationml.slideLayout+xml"/>
  <Override PartName="/ppt/theme/theme4.xml" ContentType="application/vnd.openxmlformats-officedocument.theme+xml"/>
  <Override PartName="/ppt/slideLayouts/slideLayout15.xml" ContentType="application/vnd.openxmlformats-officedocument.presentationml.slideLayout+xml"/>
  <Override PartName="/ppt/theme/theme5.xml" ContentType="application/vnd.openxmlformats-officedocument.theme+xml"/>
  <Override PartName="/ppt/slideLayouts/slideLayout16.xml" ContentType="application/vnd.openxmlformats-officedocument.presentationml.slideLayout+xml"/>
  <Override PartName="/ppt/theme/theme6.xml" ContentType="application/vnd.openxmlformats-officedocument.theme+xml"/>
  <Override PartName="/ppt/slideLayouts/slideLayout17.xml" ContentType="application/vnd.openxmlformats-officedocument.presentationml.slideLayout+xml"/>
  <Override PartName="/ppt/theme/theme7.xml" ContentType="application/vnd.openxmlformats-officedocument.theme+xml"/>
  <Override PartName="/ppt/slideLayouts/slideLayout18.xml" ContentType="application/vnd.openxmlformats-officedocument.presentationml.slideLayout+xml"/>
  <Override PartName="/ppt/theme/theme8.xml" ContentType="application/vnd.openxmlformats-officedocument.theme+xml"/>
  <Override PartName="/ppt/slideLayouts/slideLayout19.xml" ContentType="application/vnd.openxmlformats-officedocument.presentationml.slideLayout+xml"/>
  <Override PartName="/ppt/theme/theme9.xml" ContentType="application/vnd.openxmlformats-officedocument.theme+xml"/>
  <Override PartName="/ppt/slideLayouts/slideLayout20.xml" ContentType="application/vnd.openxmlformats-officedocument.presentationml.slideLayout+xml"/>
  <Override PartName="/ppt/theme/theme10.xml" ContentType="application/vnd.openxmlformats-officedocument.theme+xml"/>
  <Override PartName="/ppt/slideLayouts/slideLayout21.xml" ContentType="application/vnd.openxmlformats-officedocument.presentationml.slideLayout+xml"/>
  <Override PartName="/ppt/theme/theme11.xml" ContentType="application/vnd.openxmlformats-officedocument.theme+xml"/>
  <Override PartName="/ppt/slideLayouts/slideLayout22.xml" ContentType="application/vnd.openxmlformats-officedocument.presentationml.slideLayout+xml"/>
  <Override PartName="/ppt/theme/theme12.xml" ContentType="application/vnd.openxmlformats-officedocument.theme+xml"/>
  <Override PartName="/ppt/slideLayouts/slideLayout23.xml" ContentType="application/vnd.openxmlformats-officedocument.presentationml.slideLayout+xml"/>
  <Override PartName="/ppt/theme/theme13.xml" ContentType="application/vnd.openxmlformats-officedocument.theme+xml"/>
  <Override PartName="/ppt/slideLayouts/slideLayout24.xml" ContentType="application/vnd.openxmlformats-officedocument.presentationml.slideLayout+xml"/>
  <Override PartName="/ppt/theme/theme14.xml" ContentType="application/vnd.openxmlformats-officedocument.theme+xml"/>
  <Override PartName="/ppt/slideLayouts/slideLayout25.xml" ContentType="application/vnd.openxmlformats-officedocument.presentationml.slideLayout+xml"/>
  <Override PartName="/ppt/theme/theme15.xml" ContentType="application/vnd.openxmlformats-officedocument.theme+xml"/>
  <Override PartName="/ppt/slideLayouts/slideLayout26.xml" ContentType="application/vnd.openxmlformats-officedocument.presentationml.slideLayout+xml"/>
  <Override PartName="/ppt/theme/theme16.xml" ContentType="application/vnd.openxmlformats-officedocument.theme+xml"/>
  <Override PartName="/ppt/slideLayouts/slideLayout27.xml" ContentType="application/vnd.openxmlformats-officedocument.presentationml.slideLayout+xml"/>
  <Override PartName="/ppt/theme/theme17.xml" ContentType="application/vnd.openxmlformats-officedocument.theme+xml"/>
  <Override PartName="/ppt/slideLayouts/slideLayout28.xml" ContentType="application/vnd.openxmlformats-officedocument.presentationml.slideLayout+xml"/>
  <Override PartName="/ppt/theme/theme18.xml" ContentType="application/vnd.openxmlformats-officedocument.theme+xml"/>
  <Override PartName="/ppt/slideLayouts/slideLayout29.xml" ContentType="application/vnd.openxmlformats-officedocument.presentationml.slideLayout+xml"/>
  <Override PartName="/ppt/theme/theme19.xml" ContentType="application/vnd.openxmlformats-officedocument.theme+xml"/>
  <Override PartName="/ppt/slideLayouts/slideLayout30.xml" ContentType="application/vnd.openxmlformats-officedocument.presentationml.slideLayout+xml"/>
  <Override PartName="/ppt/theme/theme20.xml" ContentType="application/vnd.openxmlformats-officedocument.theme+xml"/>
  <Override PartName="/ppt/slideLayouts/slideLayout31.xml" ContentType="application/vnd.openxmlformats-officedocument.presentationml.slideLayout+xml"/>
  <Override PartName="/ppt/theme/theme21.xml" ContentType="application/vnd.openxmlformats-officedocument.theme+xml"/>
  <Override PartName="/ppt/slideLayouts/slideLayout32.xml" ContentType="application/vnd.openxmlformats-officedocument.presentationml.slideLayout+xml"/>
  <Override PartName="/ppt/theme/theme22.xml" ContentType="application/vnd.openxmlformats-officedocument.theme+xml"/>
  <Override PartName="/ppt/slideLayouts/slideLayout33.xml" ContentType="application/vnd.openxmlformats-officedocument.presentationml.slideLayout+xml"/>
  <Override PartName="/ppt/theme/theme23.xml" ContentType="application/vnd.openxmlformats-officedocument.theme+xml"/>
  <Override PartName="/ppt/slideLayouts/slideLayout34.xml" ContentType="application/vnd.openxmlformats-officedocument.presentationml.slideLayout+xml"/>
  <Override PartName="/ppt/theme/theme24.xml" ContentType="application/vnd.openxmlformats-officedocument.theme+xml"/>
  <Override PartName="/ppt/slideLayouts/slideLayout35.xml" ContentType="application/vnd.openxmlformats-officedocument.presentationml.slideLayout+xml"/>
  <Override PartName="/ppt/theme/theme25.xml" ContentType="application/vnd.openxmlformats-officedocument.theme+xml"/>
  <Override PartName="/ppt/slideLayouts/slideLayout36.xml" ContentType="application/vnd.openxmlformats-officedocument.presentationml.slideLayout+xml"/>
  <Override PartName="/ppt/theme/theme26.xml" ContentType="application/vnd.openxmlformats-officedocument.theme+xml"/>
  <Override PartName="/ppt/slideLayouts/slideLayout37.xml" ContentType="application/vnd.openxmlformats-officedocument.presentationml.slideLayout+xml"/>
  <Override PartName="/ppt/theme/theme27.xml" ContentType="application/vnd.openxmlformats-officedocument.theme+xml"/>
  <Override PartName="/ppt/slideLayouts/slideLayout38.xml" ContentType="application/vnd.openxmlformats-officedocument.presentationml.slideLayout+xml"/>
  <Override PartName="/ppt/theme/theme28.xml" ContentType="application/vnd.openxmlformats-officedocument.theme+xml"/>
  <Override PartName="/ppt/slideLayouts/slideLayout39.xml" ContentType="application/vnd.openxmlformats-officedocument.presentationml.slideLayout+xml"/>
  <Override PartName="/ppt/theme/theme29.xml" ContentType="application/vnd.openxmlformats-officedocument.theme+xml"/>
  <Override PartName="/ppt/slideLayouts/slideLayout40.xml" ContentType="application/vnd.openxmlformats-officedocument.presentationml.slideLayout+xml"/>
  <Override PartName="/ppt/theme/theme30.xml" ContentType="application/vnd.openxmlformats-officedocument.theme+xml"/>
  <Override PartName="/ppt/slideLayouts/slideLayout41.xml" ContentType="application/vnd.openxmlformats-officedocument.presentationml.slideLayout+xml"/>
  <Override PartName="/ppt/theme/theme31.xml" ContentType="application/vnd.openxmlformats-officedocument.theme+xml"/>
  <Override PartName="/ppt/slideLayouts/slideLayout42.xml" ContentType="application/vnd.openxmlformats-officedocument.presentationml.slideLayout+xml"/>
  <Override PartName="/ppt/theme/theme32.xml" ContentType="application/vnd.openxmlformats-officedocument.theme+xml"/>
  <Override PartName="/ppt/theme/theme3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charts/chart1.xml" ContentType="application/vnd.openxmlformats-officedocument.drawingml.chart+xml"/>
  <Override PartName="/ppt/notesSlides/notesSlide62.xml" ContentType="application/vnd.openxmlformats-officedocument.presentationml.notesSlide+xml"/>
  <Override PartName="/ppt/charts/chart2.xml" ContentType="application/vnd.openxmlformats-officedocument.drawingml.chart+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74" r:id="rId3"/>
    <p:sldMasterId id="2147483676" r:id="rId4"/>
    <p:sldMasterId id="2147483678" r:id="rId5"/>
    <p:sldMasterId id="2147483680" r:id="rId6"/>
    <p:sldMasterId id="2147483682" r:id="rId7"/>
    <p:sldMasterId id="2147483684" r:id="rId8"/>
    <p:sldMasterId id="2147483686" r:id="rId9"/>
    <p:sldMasterId id="2147483688" r:id="rId10"/>
    <p:sldMasterId id="2147483690" r:id="rId11"/>
    <p:sldMasterId id="2147483692" r:id="rId12"/>
    <p:sldMasterId id="2147483694" r:id="rId13"/>
    <p:sldMasterId id="2147483696" r:id="rId14"/>
    <p:sldMasterId id="2147483698" r:id="rId15"/>
    <p:sldMasterId id="2147483700" r:id="rId16"/>
    <p:sldMasterId id="2147483702" r:id="rId17"/>
    <p:sldMasterId id="2147483704" r:id="rId18"/>
    <p:sldMasterId id="2147483706" r:id="rId19"/>
    <p:sldMasterId id="2147483708" r:id="rId20"/>
    <p:sldMasterId id="2147483710" r:id="rId21"/>
    <p:sldMasterId id="2147483712" r:id="rId22"/>
    <p:sldMasterId id="2147483714" r:id="rId23"/>
    <p:sldMasterId id="2147483716" r:id="rId24"/>
    <p:sldMasterId id="2147483718" r:id="rId25"/>
    <p:sldMasterId id="2147483720" r:id="rId26"/>
    <p:sldMasterId id="2147483722" r:id="rId27"/>
    <p:sldMasterId id="2147483724" r:id="rId28"/>
    <p:sldMasterId id="2147483726" r:id="rId29"/>
    <p:sldMasterId id="2147483728" r:id="rId30"/>
    <p:sldMasterId id="2147483730" r:id="rId31"/>
    <p:sldMasterId id="2147483734" r:id="rId32"/>
  </p:sldMasterIdLst>
  <p:notesMasterIdLst>
    <p:notesMasterId r:id="rId117"/>
  </p:notesMasterIdLst>
  <p:sldIdLst>
    <p:sldId id="299" r:id="rId33"/>
    <p:sldId id="378" r:id="rId34"/>
    <p:sldId id="379" r:id="rId35"/>
    <p:sldId id="380" r:id="rId36"/>
    <p:sldId id="381" r:id="rId37"/>
    <p:sldId id="382" r:id="rId38"/>
    <p:sldId id="383" r:id="rId39"/>
    <p:sldId id="384" r:id="rId40"/>
    <p:sldId id="385" r:id="rId41"/>
    <p:sldId id="386" r:id="rId42"/>
    <p:sldId id="387" r:id="rId43"/>
    <p:sldId id="388" r:id="rId44"/>
    <p:sldId id="389" r:id="rId45"/>
    <p:sldId id="390" r:id="rId46"/>
    <p:sldId id="391" r:id="rId47"/>
    <p:sldId id="392" r:id="rId48"/>
    <p:sldId id="393" r:id="rId49"/>
    <p:sldId id="434" r:id="rId50"/>
    <p:sldId id="395" r:id="rId51"/>
    <p:sldId id="396" r:id="rId52"/>
    <p:sldId id="397" r:id="rId53"/>
    <p:sldId id="435" r:id="rId54"/>
    <p:sldId id="398" r:id="rId55"/>
    <p:sldId id="399" r:id="rId56"/>
    <p:sldId id="400" r:id="rId57"/>
    <p:sldId id="401" r:id="rId58"/>
    <p:sldId id="402" r:id="rId59"/>
    <p:sldId id="403" r:id="rId60"/>
    <p:sldId id="404" r:id="rId61"/>
    <p:sldId id="405" r:id="rId62"/>
    <p:sldId id="406" r:id="rId63"/>
    <p:sldId id="407" r:id="rId64"/>
    <p:sldId id="408" r:id="rId65"/>
    <p:sldId id="409" r:id="rId66"/>
    <p:sldId id="410" r:id="rId67"/>
    <p:sldId id="411" r:id="rId68"/>
    <p:sldId id="436" r:id="rId69"/>
    <p:sldId id="413" r:id="rId70"/>
    <p:sldId id="414" r:id="rId71"/>
    <p:sldId id="341" r:id="rId72"/>
    <p:sldId id="342" r:id="rId73"/>
    <p:sldId id="416" r:id="rId74"/>
    <p:sldId id="343" r:id="rId75"/>
    <p:sldId id="344" r:id="rId76"/>
    <p:sldId id="345" r:id="rId77"/>
    <p:sldId id="346" r:id="rId78"/>
    <p:sldId id="347" r:id="rId79"/>
    <p:sldId id="348" r:id="rId80"/>
    <p:sldId id="415" r:id="rId81"/>
    <p:sldId id="350" r:id="rId82"/>
    <p:sldId id="351" r:id="rId83"/>
    <p:sldId id="352" r:id="rId84"/>
    <p:sldId id="353" r:id="rId85"/>
    <p:sldId id="354" r:id="rId86"/>
    <p:sldId id="355" r:id="rId87"/>
    <p:sldId id="356" r:id="rId88"/>
    <p:sldId id="357" r:id="rId89"/>
    <p:sldId id="358" r:id="rId90"/>
    <p:sldId id="359" r:id="rId91"/>
    <p:sldId id="360" r:id="rId92"/>
    <p:sldId id="361" r:id="rId93"/>
    <p:sldId id="362" r:id="rId94"/>
    <p:sldId id="363" r:id="rId95"/>
    <p:sldId id="364" r:id="rId96"/>
    <p:sldId id="365" r:id="rId97"/>
    <p:sldId id="366" r:id="rId98"/>
    <p:sldId id="367" r:id="rId99"/>
    <p:sldId id="417" r:id="rId100"/>
    <p:sldId id="369" r:id="rId101"/>
    <p:sldId id="418" r:id="rId102"/>
    <p:sldId id="419" r:id="rId103"/>
    <p:sldId id="372" r:id="rId104"/>
    <p:sldId id="420" r:id="rId105"/>
    <p:sldId id="421" r:id="rId106"/>
    <p:sldId id="422" r:id="rId107"/>
    <p:sldId id="423" r:id="rId108"/>
    <p:sldId id="424" r:id="rId109"/>
    <p:sldId id="425" r:id="rId110"/>
    <p:sldId id="426" r:id="rId111"/>
    <p:sldId id="427" r:id="rId112"/>
    <p:sldId id="428" r:id="rId113"/>
    <p:sldId id="429" r:id="rId114"/>
    <p:sldId id="432" r:id="rId115"/>
    <p:sldId id="431" r:id="rId1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onnie Hvidsten" initials="CH" lastIdx="1" clrIdx="0"/>
  <p:cmAuthor id="1" name="Cemast" initials="C" lastIdx="1" clrIdx="1">
    <p:extLst>
      <p:ext uri="{19B8F6BF-5375-455C-9EA6-DF929625EA0E}">
        <p15:presenceInfo xmlns:p15="http://schemas.microsoft.com/office/powerpoint/2012/main" userId="Cemast"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4229" autoAdjust="0"/>
  </p:normalViewPr>
  <p:slideViewPr>
    <p:cSldViewPr>
      <p:cViewPr varScale="1">
        <p:scale>
          <a:sx n="92" d="100"/>
          <a:sy n="92" d="100"/>
        </p:scale>
        <p:origin x="456"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Master" Target="slideMasters/slideMaster26.xml"/><Relationship Id="rId117" Type="http://schemas.openxmlformats.org/officeDocument/2006/relationships/notesMaster" Target="notesMasters/notesMaster1.xml"/><Relationship Id="rId21" Type="http://schemas.openxmlformats.org/officeDocument/2006/relationships/slideMaster" Target="slideMasters/slideMaster21.xml"/><Relationship Id="rId42" Type="http://schemas.openxmlformats.org/officeDocument/2006/relationships/slide" Target="slides/slide10.xml"/><Relationship Id="rId47" Type="http://schemas.openxmlformats.org/officeDocument/2006/relationships/slide" Target="slides/slide15.xml"/><Relationship Id="rId63" Type="http://schemas.openxmlformats.org/officeDocument/2006/relationships/slide" Target="slides/slide31.xml"/><Relationship Id="rId68" Type="http://schemas.openxmlformats.org/officeDocument/2006/relationships/slide" Target="slides/slide36.xml"/><Relationship Id="rId84" Type="http://schemas.openxmlformats.org/officeDocument/2006/relationships/slide" Target="slides/slide52.xml"/><Relationship Id="rId89" Type="http://schemas.openxmlformats.org/officeDocument/2006/relationships/slide" Target="slides/slide57.xml"/><Relationship Id="rId112" Type="http://schemas.openxmlformats.org/officeDocument/2006/relationships/slide" Target="slides/slide80.xml"/><Relationship Id="rId16" Type="http://schemas.openxmlformats.org/officeDocument/2006/relationships/slideMaster" Target="slideMasters/slideMaster16.xml"/><Relationship Id="rId107" Type="http://schemas.openxmlformats.org/officeDocument/2006/relationships/slide" Target="slides/slide75.xml"/><Relationship Id="rId11" Type="http://schemas.openxmlformats.org/officeDocument/2006/relationships/slideMaster" Target="slideMasters/slideMaster11.xml"/><Relationship Id="rId32" Type="http://schemas.openxmlformats.org/officeDocument/2006/relationships/slideMaster" Target="slideMasters/slideMaster32.xml"/><Relationship Id="rId37" Type="http://schemas.openxmlformats.org/officeDocument/2006/relationships/slide" Target="slides/slide5.xml"/><Relationship Id="rId53" Type="http://schemas.openxmlformats.org/officeDocument/2006/relationships/slide" Target="slides/slide21.xml"/><Relationship Id="rId58" Type="http://schemas.openxmlformats.org/officeDocument/2006/relationships/slide" Target="slides/slide26.xml"/><Relationship Id="rId74" Type="http://schemas.openxmlformats.org/officeDocument/2006/relationships/slide" Target="slides/slide42.xml"/><Relationship Id="rId79" Type="http://schemas.openxmlformats.org/officeDocument/2006/relationships/slide" Target="slides/slide47.xml"/><Relationship Id="rId102" Type="http://schemas.openxmlformats.org/officeDocument/2006/relationships/slide" Target="slides/slide70.xml"/><Relationship Id="rId5" Type="http://schemas.openxmlformats.org/officeDocument/2006/relationships/slideMaster" Target="slideMasters/slideMaster5.xml"/><Relationship Id="rId90" Type="http://schemas.openxmlformats.org/officeDocument/2006/relationships/slide" Target="slides/slide58.xml"/><Relationship Id="rId95" Type="http://schemas.openxmlformats.org/officeDocument/2006/relationships/slide" Target="slides/slide63.xml"/><Relationship Id="rId22" Type="http://schemas.openxmlformats.org/officeDocument/2006/relationships/slideMaster" Target="slideMasters/slideMaster22.xml"/><Relationship Id="rId27" Type="http://schemas.openxmlformats.org/officeDocument/2006/relationships/slideMaster" Target="slideMasters/slideMaster27.xml"/><Relationship Id="rId43" Type="http://schemas.openxmlformats.org/officeDocument/2006/relationships/slide" Target="slides/slide11.xml"/><Relationship Id="rId48" Type="http://schemas.openxmlformats.org/officeDocument/2006/relationships/slide" Target="slides/slide16.xml"/><Relationship Id="rId64" Type="http://schemas.openxmlformats.org/officeDocument/2006/relationships/slide" Target="slides/slide32.xml"/><Relationship Id="rId69" Type="http://schemas.openxmlformats.org/officeDocument/2006/relationships/slide" Target="slides/slide37.xml"/><Relationship Id="rId113" Type="http://schemas.openxmlformats.org/officeDocument/2006/relationships/slide" Target="slides/slide81.xml"/><Relationship Id="rId118" Type="http://schemas.openxmlformats.org/officeDocument/2006/relationships/commentAuthors" Target="commentAuthors.xml"/><Relationship Id="rId80" Type="http://schemas.openxmlformats.org/officeDocument/2006/relationships/slide" Target="slides/slide48.xml"/><Relationship Id="rId85" Type="http://schemas.openxmlformats.org/officeDocument/2006/relationships/slide" Target="slides/slide5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33" Type="http://schemas.openxmlformats.org/officeDocument/2006/relationships/slide" Target="slides/slide1.xml"/><Relationship Id="rId38" Type="http://schemas.openxmlformats.org/officeDocument/2006/relationships/slide" Target="slides/slide6.xml"/><Relationship Id="rId59" Type="http://schemas.openxmlformats.org/officeDocument/2006/relationships/slide" Target="slides/slide27.xml"/><Relationship Id="rId103" Type="http://schemas.openxmlformats.org/officeDocument/2006/relationships/slide" Target="slides/slide71.xml"/><Relationship Id="rId108" Type="http://schemas.openxmlformats.org/officeDocument/2006/relationships/slide" Target="slides/slide76.xml"/><Relationship Id="rId54" Type="http://schemas.openxmlformats.org/officeDocument/2006/relationships/slide" Target="slides/slide22.xml"/><Relationship Id="rId70" Type="http://schemas.openxmlformats.org/officeDocument/2006/relationships/slide" Target="slides/slide38.xml"/><Relationship Id="rId75" Type="http://schemas.openxmlformats.org/officeDocument/2006/relationships/slide" Target="slides/slide43.xml"/><Relationship Id="rId91" Type="http://schemas.openxmlformats.org/officeDocument/2006/relationships/slide" Target="slides/slide59.xml"/><Relationship Id="rId96" Type="http://schemas.openxmlformats.org/officeDocument/2006/relationships/slide" Target="slides/slide64.xml"/><Relationship Id="rId1" Type="http://schemas.openxmlformats.org/officeDocument/2006/relationships/slideMaster" Target="slideMasters/slideMaster1.xml"/><Relationship Id="rId6" Type="http://schemas.openxmlformats.org/officeDocument/2006/relationships/slideMaster" Target="slideMasters/slideMaster6.xml"/><Relationship Id="rId23" Type="http://schemas.openxmlformats.org/officeDocument/2006/relationships/slideMaster" Target="slideMasters/slideMaster23.xml"/><Relationship Id="rId28" Type="http://schemas.openxmlformats.org/officeDocument/2006/relationships/slideMaster" Target="slideMasters/slideMaster28.xml"/><Relationship Id="rId49" Type="http://schemas.openxmlformats.org/officeDocument/2006/relationships/slide" Target="slides/slide17.xml"/><Relationship Id="rId114" Type="http://schemas.openxmlformats.org/officeDocument/2006/relationships/slide" Target="slides/slide82.xml"/><Relationship Id="rId119" Type="http://schemas.openxmlformats.org/officeDocument/2006/relationships/presProps" Target="presProps.xml"/><Relationship Id="rId44" Type="http://schemas.openxmlformats.org/officeDocument/2006/relationships/slide" Target="slides/slide12.xml"/><Relationship Id="rId60" Type="http://schemas.openxmlformats.org/officeDocument/2006/relationships/slide" Target="slides/slide28.xml"/><Relationship Id="rId65" Type="http://schemas.openxmlformats.org/officeDocument/2006/relationships/slide" Target="slides/slide33.xml"/><Relationship Id="rId81" Type="http://schemas.openxmlformats.org/officeDocument/2006/relationships/slide" Target="slides/slide49.xml"/><Relationship Id="rId86" Type="http://schemas.openxmlformats.org/officeDocument/2006/relationships/slide" Target="slides/slide54.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 Target="slides/slide7.xml"/><Relationship Id="rId109" Type="http://schemas.openxmlformats.org/officeDocument/2006/relationships/slide" Target="slides/slide77.xml"/><Relationship Id="rId34" Type="http://schemas.openxmlformats.org/officeDocument/2006/relationships/slide" Target="slides/slide2.xml"/><Relationship Id="rId50" Type="http://schemas.openxmlformats.org/officeDocument/2006/relationships/slide" Target="slides/slide18.xml"/><Relationship Id="rId55" Type="http://schemas.openxmlformats.org/officeDocument/2006/relationships/slide" Target="slides/slide23.xml"/><Relationship Id="rId76" Type="http://schemas.openxmlformats.org/officeDocument/2006/relationships/slide" Target="slides/slide44.xml"/><Relationship Id="rId97" Type="http://schemas.openxmlformats.org/officeDocument/2006/relationships/slide" Target="slides/slide65.xml"/><Relationship Id="rId104" Type="http://schemas.openxmlformats.org/officeDocument/2006/relationships/slide" Target="slides/slide72.xml"/><Relationship Id="rId120" Type="http://schemas.openxmlformats.org/officeDocument/2006/relationships/viewProps" Target="viewProps.xml"/><Relationship Id="rId7" Type="http://schemas.openxmlformats.org/officeDocument/2006/relationships/slideMaster" Target="slideMasters/slideMaster7.xml"/><Relationship Id="rId71" Type="http://schemas.openxmlformats.org/officeDocument/2006/relationships/slide" Target="slides/slide39.xml"/><Relationship Id="rId92" Type="http://schemas.openxmlformats.org/officeDocument/2006/relationships/slide" Target="slides/slide60.xml"/><Relationship Id="rId2" Type="http://schemas.openxmlformats.org/officeDocument/2006/relationships/slideMaster" Target="slideMasters/slideMaster2.xml"/><Relationship Id="rId29" Type="http://schemas.openxmlformats.org/officeDocument/2006/relationships/slideMaster" Target="slideMasters/slideMaster29.xml"/><Relationship Id="rId24" Type="http://schemas.openxmlformats.org/officeDocument/2006/relationships/slideMaster" Target="slideMasters/slideMaster24.xml"/><Relationship Id="rId40" Type="http://schemas.openxmlformats.org/officeDocument/2006/relationships/slide" Target="slides/slide8.xml"/><Relationship Id="rId45" Type="http://schemas.openxmlformats.org/officeDocument/2006/relationships/slide" Target="slides/slide13.xml"/><Relationship Id="rId66" Type="http://schemas.openxmlformats.org/officeDocument/2006/relationships/slide" Target="slides/slide34.xml"/><Relationship Id="rId87" Type="http://schemas.openxmlformats.org/officeDocument/2006/relationships/slide" Target="slides/slide55.xml"/><Relationship Id="rId110" Type="http://schemas.openxmlformats.org/officeDocument/2006/relationships/slide" Target="slides/slide78.xml"/><Relationship Id="rId115" Type="http://schemas.openxmlformats.org/officeDocument/2006/relationships/slide" Target="slides/slide83.xml"/><Relationship Id="rId61" Type="http://schemas.openxmlformats.org/officeDocument/2006/relationships/slide" Target="slides/slide29.xml"/><Relationship Id="rId82" Type="http://schemas.openxmlformats.org/officeDocument/2006/relationships/slide" Target="slides/slide50.xml"/><Relationship Id="rId19" Type="http://schemas.openxmlformats.org/officeDocument/2006/relationships/slideMaster" Target="slideMasters/slideMaster19.xml"/><Relationship Id="rId14" Type="http://schemas.openxmlformats.org/officeDocument/2006/relationships/slideMaster" Target="slideMasters/slideMaster14.xml"/><Relationship Id="rId30" Type="http://schemas.openxmlformats.org/officeDocument/2006/relationships/slideMaster" Target="slideMasters/slideMaster30.xml"/><Relationship Id="rId35" Type="http://schemas.openxmlformats.org/officeDocument/2006/relationships/slide" Target="slides/slide3.xml"/><Relationship Id="rId56" Type="http://schemas.openxmlformats.org/officeDocument/2006/relationships/slide" Target="slides/slide24.xml"/><Relationship Id="rId77" Type="http://schemas.openxmlformats.org/officeDocument/2006/relationships/slide" Target="slides/slide45.xml"/><Relationship Id="rId100" Type="http://schemas.openxmlformats.org/officeDocument/2006/relationships/slide" Target="slides/slide68.xml"/><Relationship Id="rId105" Type="http://schemas.openxmlformats.org/officeDocument/2006/relationships/slide" Target="slides/slide73.xml"/><Relationship Id="rId8" Type="http://schemas.openxmlformats.org/officeDocument/2006/relationships/slideMaster" Target="slideMasters/slideMaster8.xml"/><Relationship Id="rId51" Type="http://schemas.openxmlformats.org/officeDocument/2006/relationships/slide" Target="slides/slide19.xml"/><Relationship Id="rId72" Type="http://schemas.openxmlformats.org/officeDocument/2006/relationships/slide" Target="slides/slide40.xml"/><Relationship Id="rId93" Type="http://schemas.openxmlformats.org/officeDocument/2006/relationships/slide" Target="slides/slide61.xml"/><Relationship Id="rId98" Type="http://schemas.openxmlformats.org/officeDocument/2006/relationships/slide" Target="slides/slide66.xml"/><Relationship Id="rId121" Type="http://schemas.openxmlformats.org/officeDocument/2006/relationships/theme" Target="theme/theme1.xml"/><Relationship Id="rId3" Type="http://schemas.openxmlformats.org/officeDocument/2006/relationships/slideMaster" Target="slideMasters/slideMaster3.xml"/><Relationship Id="rId25" Type="http://schemas.openxmlformats.org/officeDocument/2006/relationships/slideMaster" Target="slideMasters/slideMaster25.xml"/><Relationship Id="rId46" Type="http://schemas.openxmlformats.org/officeDocument/2006/relationships/slide" Target="slides/slide14.xml"/><Relationship Id="rId67" Type="http://schemas.openxmlformats.org/officeDocument/2006/relationships/slide" Target="slides/slide35.xml"/><Relationship Id="rId116" Type="http://schemas.openxmlformats.org/officeDocument/2006/relationships/slide" Target="slides/slide84.xml"/><Relationship Id="rId20" Type="http://schemas.openxmlformats.org/officeDocument/2006/relationships/slideMaster" Target="slideMasters/slideMaster20.xml"/><Relationship Id="rId41" Type="http://schemas.openxmlformats.org/officeDocument/2006/relationships/slide" Target="slides/slide9.xml"/><Relationship Id="rId62" Type="http://schemas.openxmlformats.org/officeDocument/2006/relationships/slide" Target="slides/slide30.xml"/><Relationship Id="rId83" Type="http://schemas.openxmlformats.org/officeDocument/2006/relationships/slide" Target="slides/slide51.xml"/><Relationship Id="rId88" Type="http://schemas.openxmlformats.org/officeDocument/2006/relationships/slide" Target="slides/slide56.xml"/><Relationship Id="rId111" Type="http://schemas.openxmlformats.org/officeDocument/2006/relationships/slide" Target="slides/slide79.xml"/><Relationship Id="rId15" Type="http://schemas.openxmlformats.org/officeDocument/2006/relationships/slideMaster" Target="slideMasters/slideMaster15.xml"/><Relationship Id="rId36" Type="http://schemas.openxmlformats.org/officeDocument/2006/relationships/slide" Target="slides/slide4.xml"/><Relationship Id="rId57" Type="http://schemas.openxmlformats.org/officeDocument/2006/relationships/slide" Target="slides/slide25.xml"/><Relationship Id="rId106" Type="http://schemas.openxmlformats.org/officeDocument/2006/relationships/slide" Target="slides/slide74.xml"/><Relationship Id="rId10" Type="http://schemas.openxmlformats.org/officeDocument/2006/relationships/slideMaster" Target="slideMasters/slideMaster10.xml"/><Relationship Id="rId31" Type="http://schemas.openxmlformats.org/officeDocument/2006/relationships/slideMaster" Target="slideMasters/slideMaster31.xml"/><Relationship Id="rId52" Type="http://schemas.openxmlformats.org/officeDocument/2006/relationships/slide" Target="slides/slide20.xml"/><Relationship Id="rId73" Type="http://schemas.openxmlformats.org/officeDocument/2006/relationships/slide" Target="slides/slide41.xml"/><Relationship Id="rId78" Type="http://schemas.openxmlformats.org/officeDocument/2006/relationships/slide" Target="slides/slide46.xml"/><Relationship Id="rId94" Type="http://schemas.openxmlformats.org/officeDocument/2006/relationships/slide" Target="slides/slide62.xml"/><Relationship Id="rId99" Type="http://schemas.openxmlformats.org/officeDocument/2006/relationships/slide" Target="slides/slide67.xml"/><Relationship Id="rId101" Type="http://schemas.openxmlformats.org/officeDocument/2006/relationships/slide" Target="slides/slide69.xml"/><Relationship Id="rId12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pmbeardsley\Desktop\RESPeCT\Summer%202014%20PD\Genetics\Dog%20phenotypes.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pmbeardsley\Desktop\RESPeCT\Summer%202014%20PD\Genetics\Dog%20phenotype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1"/>
          <c:order val="0"/>
          <c:tx>
            <c:strRef>
              <c:f>'offspring data'!$G$23</c:f>
              <c:strCache>
                <c:ptCount val="1"/>
                <c:pt idx="0">
                  <c:v>Freq parent 1</c:v>
                </c:pt>
              </c:strCache>
            </c:strRef>
          </c:tx>
          <c:invertIfNegative val="0"/>
          <c:cat>
            <c:numRef>
              <c:f>'offspring data'!$F$24:$F$40</c:f>
              <c:numCache>
                <c:formatCode>General</c:formatCode>
                <c:ptCount val="17"/>
                <c:pt idx="0">
                  <c:v>10</c:v>
                </c:pt>
                <c:pt idx="1">
                  <c:v>12</c:v>
                </c:pt>
                <c:pt idx="2">
                  <c:v>14</c:v>
                </c:pt>
                <c:pt idx="3">
                  <c:v>16</c:v>
                </c:pt>
                <c:pt idx="4">
                  <c:v>18</c:v>
                </c:pt>
                <c:pt idx="5">
                  <c:v>20</c:v>
                </c:pt>
                <c:pt idx="6">
                  <c:v>22</c:v>
                </c:pt>
                <c:pt idx="7">
                  <c:v>24</c:v>
                </c:pt>
                <c:pt idx="8">
                  <c:v>26</c:v>
                </c:pt>
                <c:pt idx="9">
                  <c:v>28</c:v>
                </c:pt>
                <c:pt idx="10">
                  <c:v>30</c:v>
                </c:pt>
                <c:pt idx="11">
                  <c:v>32</c:v>
                </c:pt>
                <c:pt idx="12">
                  <c:v>34</c:v>
                </c:pt>
                <c:pt idx="13">
                  <c:v>36</c:v>
                </c:pt>
                <c:pt idx="14">
                  <c:v>38</c:v>
                </c:pt>
                <c:pt idx="15">
                  <c:v>40</c:v>
                </c:pt>
                <c:pt idx="16">
                  <c:v>42</c:v>
                </c:pt>
              </c:numCache>
            </c:numRef>
          </c:cat>
          <c:val>
            <c:numRef>
              <c:f>'offspring data'!$G$24:$G$40</c:f>
              <c:numCache>
                <c:formatCode>General</c:formatCode>
                <c:ptCount val="17"/>
                <c:pt idx="0">
                  <c:v>0</c:v>
                </c:pt>
                <c:pt idx="1">
                  <c:v>3</c:v>
                </c:pt>
                <c:pt idx="2">
                  <c:v>3</c:v>
                </c:pt>
                <c:pt idx="3">
                  <c:v>13</c:v>
                </c:pt>
                <c:pt idx="4">
                  <c:v>2</c:v>
                </c:pt>
                <c:pt idx="5">
                  <c:v>0</c:v>
                </c:pt>
                <c:pt idx="6">
                  <c:v>0</c:v>
                </c:pt>
                <c:pt idx="7">
                  <c:v>0</c:v>
                </c:pt>
                <c:pt idx="8">
                  <c:v>0</c:v>
                </c:pt>
                <c:pt idx="9">
                  <c:v>0</c:v>
                </c:pt>
                <c:pt idx="10">
                  <c:v>0</c:v>
                </c:pt>
                <c:pt idx="11">
                  <c:v>0</c:v>
                </c:pt>
                <c:pt idx="12">
                  <c:v>0</c:v>
                </c:pt>
                <c:pt idx="13">
                  <c:v>0</c:v>
                </c:pt>
                <c:pt idx="14">
                  <c:v>0</c:v>
                </c:pt>
                <c:pt idx="15">
                  <c:v>0</c:v>
                </c:pt>
                <c:pt idx="16">
                  <c:v>0</c:v>
                </c:pt>
              </c:numCache>
            </c:numRef>
          </c:val>
          <c:extLst>
            <c:ext xmlns:c16="http://schemas.microsoft.com/office/drawing/2014/chart" uri="{C3380CC4-5D6E-409C-BE32-E72D297353CC}">
              <c16:uniqueId val="{00000000-9F5A-4EC6-A8AF-36F361AD7F8A}"/>
            </c:ext>
          </c:extLst>
        </c:ser>
        <c:ser>
          <c:idx val="2"/>
          <c:order val="1"/>
          <c:tx>
            <c:strRef>
              <c:f>'offspring data'!$H$23</c:f>
              <c:strCache>
                <c:ptCount val="1"/>
                <c:pt idx="0">
                  <c:v>Freq parent 2</c:v>
                </c:pt>
              </c:strCache>
            </c:strRef>
          </c:tx>
          <c:invertIfNegative val="0"/>
          <c:cat>
            <c:numRef>
              <c:f>'offspring data'!$F$24:$F$40</c:f>
              <c:numCache>
                <c:formatCode>General</c:formatCode>
                <c:ptCount val="17"/>
                <c:pt idx="0">
                  <c:v>10</c:v>
                </c:pt>
                <c:pt idx="1">
                  <c:v>12</c:v>
                </c:pt>
                <c:pt idx="2">
                  <c:v>14</c:v>
                </c:pt>
                <c:pt idx="3">
                  <c:v>16</c:v>
                </c:pt>
                <c:pt idx="4">
                  <c:v>18</c:v>
                </c:pt>
                <c:pt idx="5">
                  <c:v>20</c:v>
                </c:pt>
                <c:pt idx="6">
                  <c:v>22</c:v>
                </c:pt>
                <c:pt idx="7">
                  <c:v>24</c:v>
                </c:pt>
                <c:pt idx="8">
                  <c:v>26</c:v>
                </c:pt>
                <c:pt idx="9">
                  <c:v>28</c:v>
                </c:pt>
                <c:pt idx="10">
                  <c:v>30</c:v>
                </c:pt>
                <c:pt idx="11">
                  <c:v>32</c:v>
                </c:pt>
                <c:pt idx="12">
                  <c:v>34</c:v>
                </c:pt>
                <c:pt idx="13">
                  <c:v>36</c:v>
                </c:pt>
                <c:pt idx="14">
                  <c:v>38</c:v>
                </c:pt>
                <c:pt idx="15">
                  <c:v>40</c:v>
                </c:pt>
                <c:pt idx="16">
                  <c:v>42</c:v>
                </c:pt>
              </c:numCache>
            </c:numRef>
          </c:cat>
          <c:val>
            <c:numRef>
              <c:f>'offspring data'!$H$24:$H$40</c:f>
              <c:numCache>
                <c:formatCode>General</c:formatCode>
                <c:ptCount val="17"/>
                <c:pt idx="0">
                  <c:v>0</c:v>
                </c:pt>
                <c:pt idx="1">
                  <c:v>0</c:v>
                </c:pt>
                <c:pt idx="2">
                  <c:v>0</c:v>
                </c:pt>
                <c:pt idx="3">
                  <c:v>0</c:v>
                </c:pt>
                <c:pt idx="4">
                  <c:v>0</c:v>
                </c:pt>
                <c:pt idx="5">
                  <c:v>0</c:v>
                </c:pt>
                <c:pt idx="6">
                  <c:v>0</c:v>
                </c:pt>
                <c:pt idx="7">
                  <c:v>0</c:v>
                </c:pt>
                <c:pt idx="8">
                  <c:v>0</c:v>
                </c:pt>
                <c:pt idx="9">
                  <c:v>0</c:v>
                </c:pt>
                <c:pt idx="10">
                  <c:v>0</c:v>
                </c:pt>
                <c:pt idx="11">
                  <c:v>0</c:v>
                </c:pt>
                <c:pt idx="12">
                  <c:v>3</c:v>
                </c:pt>
                <c:pt idx="13">
                  <c:v>4</c:v>
                </c:pt>
                <c:pt idx="14">
                  <c:v>6</c:v>
                </c:pt>
                <c:pt idx="15">
                  <c:v>6</c:v>
                </c:pt>
                <c:pt idx="16">
                  <c:v>2</c:v>
                </c:pt>
              </c:numCache>
            </c:numRef>
          </c:val>
          <c:extLst>
            <c:ext xmlns:c16="http://schemas.microsoft.com/office/drawing/2014/chart" uri="{C3380CC4-5D6E-409C-BE32-E72D297353CC}">
              <c16:uniqueId val="{00000001-9F5A-4EC6-A8AF-36F361AD7F8A}"/>
            </c:ext>
          </c:extLst>
        </c:ser>
        <c:dLbls>
          <c:showLegendKey val="0"/>
          <c:showVal val="0"/>
          <c:showCatName val="0"/>
          <c:showSerName val="0"/>
          <c:showPercent val="0"/>
          <c:showBubbleSize val="0"/>
        </c:dLbls>
        <c:gapWidth val="150"/>
        <c:axId val="116542464"/>
        <c:axId val="142792960"/>
      </c:barChart>
      <c:catAx>
        <c:axId val="116542464"/>
        <c:scaling>
          <c:orientation val="minMax"/>
        </c:scaling>
        <c:delete val="0"/>
        <c:axPos val="b"/>
        <c:title>
          <c:tx>
            <c:rich>
              <a:bodyPr/>
              <a:lstStyle/>
              <a:p>
                <a:pPr>
                  <a:defRPr/>
                </a:pPr>
                <a:r>
                  <a:rPr lang="en-US"/>
                  <a:t>Leg Length (cm)</a:t>
                </a:r>
              </a:p>
            </c:rich>
          </c:tx>
          <c:overlay val="0"/>
        </c:title>
        <c:numFmt formatCode="General" sourceLinked="1"/>
        <c:majorTickMark val="out"/>
        <c:minorTickMark val="none"/>
        <c:tickLblPos val="nextTo"/>
        <c:txPr>
          <a:bodyPr/>
          <a:lstStyle/>
          <a:p>
            <a:pPr>
              <a:defRPr sz="1800"/>
            </a:pPr>
            <a:endParaRPr lang="en-US"/>
          </a:p>
        </c:txPr>
        <c:crossAx val="142792960"/>
        <c:crosses val="autoZero"/>
        <c:auto val="1"/>
        <c:lblAlgn val="ctr"/>
        <c:lblOffset val="100"/>
        <c:noMultiLvlLbl val="0"/>
      </c:catAx>
      <c:valAx>
        <c:axId val="142792960"/>
        <c:scaling>
          <c:orientation val="minMax"/>
        </c:scaling>
        <c:delete val="0"/>
        <c:axPos val="l"/>
        <c:majorGridlines/>
        <c:title>
          <c:tx>
            <c:rich>
              <a:bodyPr rot="-5400000" vert="horz"/>
              <a:lstStyle/>
              <a:p>
                <a:pPr>
                  <a:defRPr/>
                </a:pPr>
                <a:r>
                  <a:rPr lang="en-US"/>
                  <a:t>Frequency</a:t>
                </a:r>
              </a:p>
            </c:rich>
          </c:tx>
          <c:overlay val="0"/>
        </c:title>
        <c:numFmt formatCode="General" sourceLinked="1"/>
        <c:majorTickMark val="out"/>
        <c:minorTickMark val="none"/>
        <c:tickLblPos val="nextTo"/>
        <c:crossAx val="116542464"/>
        <c:crosses val="autoZero"/>
        <c:crossBetween val="between"/>
      </c:valAx>
    </c:plotArea>
    <c:legend>
      <c:legendPos val="r"/>
      <c:overlay val="0"/>
      <c:txPr>
        <a:bodyPr/>
        <a:lstStyle/>
        <a:p>
          <a:pPr>
            <a:defRPr sz="1600"/>
          </a:pPr>
          <a:endParaRPr lang="en-US"/>
        </a:p>
      </c:txPr>
    </c:legend>
    <c:plotVisOnly val="1"/>
    <c:dispBlanksAs val="gap"/>
    <c:showDLblsOverMax val="0"/>
  </c:chart>
  <c:txPr>
    <a:bodyPr/>
    <a:lstStyle/>
    <a:p>
      <a:pPr>
        <a:defRPr sz="32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6406211006411084"/>
          <c:y val="3.1666666666666676E-2"/>
          <c:w val="0.63649089970311379"/>
          <c:h val="0.78372193916936861"/>
        </c:manualLayout>
      </c:layout>
      <c:barChart>
        <c:barDir val="col"/>
        <c:grouping val="clustered"/>
        <c:varyColors val="0"/>
        <c:ser>
          <c:idx val="1"/>
          <c:order val="0"/>
          <c:tx>
            <c:strRef>
              <c:f>'offspring data'!$G$23</c:f>
              <c:strCache>
                <c:ptCount val="1"/>
                <c:pt idx="0">
                  <c:v>Freq parent 1</c:v>
                </c:pt>
              </c:strCache>
            </c:strRef>
          </c:tx>
          <c:invertIfNegative val="0"/>
          <c:cat>
            <c:numRef>
              <c:f>'offspring data'!$F$24:$F$40</c:f>
              <c:numCache>
                <c:formatCode>General</c:formatCode>
                <c:ptCount val="17"/>
                <c:pt idx="0">
                  <c:v>10</c:v>
                </c:pt>
                <c:pt idx="1">
                  <c:v>12</c:v>
                </c:pt>
                <c:pt idx="2">
                  <c:v>14</c:v>
                </c:pt>
                <c:pt idx="3">
                  <c:v>16</c:v>
                </c:pt>
                <c:pt idx="4">
                  <c:v>18</c:v>
                </c:pt>
                <c:pt idx="5">
                  <c:v>20</c:v>
                </c:pt>
                <c:pt idx="6">
                  <c:v>22</c:v>
                </c:pt>
                <c:pt idx="7">
                  <c:v>24</c:v>
                </c:pt>
                <c:pt idx="8">
                  <c:v>26</c:v>
                </c:pt>
                <c:pt idx="9">
                  <c:v>28</c:v>
                </c:pt>
                <c:pt idx="10">
                  <c:v>30</c:v>
                </c:pt>
                <c:pt idx="11">
                  <c:v>32</c:v>
                </c:pt>
                <c:pt idx="12">
                  <c:v>34</c:v>
                </c:pt>
                <c:pt idx="13">
                  <c:v>36</c:v>
                </c:pt>
                <c:pt idx="14">
                  <c:v>38</c:v>
                </c:pt>
                <c:pt idx="15">
                  <c:v>40</c:v>
                </c:pt>
                <c:pt idx="16">
                  <c:v>42</c:v>
                </c:pt>
              </c:numCache>
            </c:numRef>
          </c:cat>
          <c:val>
            <c:numRef>
              <c:f>'offspring data'!$G$24:$G$40</c:f>
              <c:numCache>
                <c:formatCode>General</c:formatCode>
                <c:ptCount val="17"/>
                <c:pt idx="0">
                  <c:v>0</c:v>
                </c:pt>
                <c:pt idx="1">
                  <c:v>3</c:v>
                </c:pt>
                <c:pt idx="2">
                  <c:v>3</c:v>
                </c:pt>
                <c:pt idx="3">
                  <c:v>13</c:v>
                </c:pt>
                <c:pt idx="4">
                  <c:v>2</c:v>
                </c:pt>
                <c:pt idx="5">
                  <c:v>0</c:v>
                </c:pt>
                <c:pt idx="6">
                  <c:v>0</c:v>
                </c:pt>
                <c:pt idx="7">
                  <c:v>0</c:v>
                </c:pt>
                <c:pt idx="8">
                  <c:v>0</c:v>
                </c:pt>
                <c:pt idx="9">
                  <c:v>0</c:v>
                </c:pt>
                <c:pt idx="10">
                  <c:v>0</c:v>
                </c:pt>
                <c:pt idx="11">
                  <c:v>0</c:v>
                </c:pt>
                <c:pt idx="12">
                  <c:v>0</c:v>
                </c:pt>
                <c:pt idx="13">
                  <c:v>0</c:v>
                </c:pt>
                <c:pt idx="14">
                  <c:v>0</c:v>
                </c:pt>
                <c:pt idx="15">
                  <c:v>0</c:v>
                </c:pt>
                <c:pt idx="16">
                  <c:v>0</c:v>
                </c:pt>
              </c:numCache>
            </c:numRef>
          </c:val>
          <c:extLst>
            <c:ext xmlns:c16="http://schemas.microsoft.com/office/drawing/2014/chart" uri="{C3380CC4-5D6E-409C-BE32-E72D297353CC}">
              <c16:uniqueId val="{00000000-2527-47C1-9B32-BABF1679C9BE}"/>
            </c:ext>
          </c:extLst>
        </c:ser>
        <c:ser>
          <c:idx val="2"/>
          <c:order val="1"/>
          <c:tx>
            <c:strRef>
              <c:f>'offspring data'!$H$23</c:f>
              <c:strCache>
                <c:ptCount val="1"/>
                <c:pt idx="0">
                  <c:v>Freq parent 2</c:v>
                </c:pt>
              </c:strCache>
            </c:strRef>
          </c:tx>
          <c:invertIfNegative val="0"/>
          <c:cat>
            <c:numRef>
              <c:f>'offspring data'!$F$24:$F$40</c:f>
              <c:numCache>
                <c:formatCode>General</c:formatCode>
                <c:ptCount val="17"/>
                <c:pt idx="0">
                  <c:v>10</c:v>
                </c:pt>
                <c:pt idx="1">
                  <c:v>12</c:v>
                </c:pt>
                <c:pt idx="2">
                  <c:v>14</c:v>
                </c:pt>
                <c:pt idx="3">
                  <c:v>16</c:v>
                </c:pt>
                <c:pt idx="4">
                  <c:v>18</c:v>
                </c:pt>
                <c:pt idx="5">
                  <c:v>20</c:v>
                </c:pt>
                <c:pt idx="6">
                  <c:v>22</c:v>
                </c:pt>
                <c:pt idx="7">
                  <c:v>24</c:v>
                </c:pt>
                <c:pt idx="8">
                  <c:v>26</c:v>
                </c:pt>
                <c:pt idx="9">
                  <c:v>28</c:v>
                </c:pt>
                <c:pt idx="10">
                  <c:v>30</c:v>
                </c:pt>
                <c:pt idx="11">
                  <c:v>32</c:v>
                </c:pt>
                <c:pt idx="12">
                  <c:v>34</c:v>
                </c:pt>
                <c:pt idx="13">
                  <c:v>36</c:v>
                </c:pt>
                <c:pt idx="14">
                  <c:v>38</c:v>
                </c:pt>
                <c:pt idx="15">
                  <c:v>40</c:v>
                </c:pt>
                <c:pt idx="16">
                  <c:v>42</c:v>
                </c:pt>
              </c:numCache>
            </c:numRef>
          </c:cat>
          <c:val>
            <c:numRef>
              <c:f>'offspring data'!$H$24:$H$40</c:f>
              <c:numCache>
                <c:formatCode>General</c:formatCode>
                <c:ptCount val="17"/>
                <c:pt idx="0">
                  <c:v>0</c:v>
                </c:pt>
                <c:pt idx="1">
                  <c:v>0</c:v>
                </c:pt>
                <c:pt idx="2">
                  <c:v>0</c:v>
                </c:pt>
                <c:pt idx="3">
                  <c:v>0</c:v>
                </c:pt>
                <c:pt idx="4">
                  <c:v>0</c:v>
                </c:pt>
                <c:pt idx="5">
                  <c:v>0</c:v>
                </c:pt>
                <c:pt idx="6">
                  <c:v>0</c:v>
                </c:pt>
                <c:pt idx="7">
                  <c:v>0</c:v>
                </c:pt>
                <c:pt idx="8">
                  <c:v>0</c:v>
                </c:pt>
                <c:pt idx="9">
                  <c:v>0</c:v>
                </c:pt>
                <c:pt idx="10">
                  <c:v>0</c:v>
                </c:pt>
                <c:pt idx="11">
                  <c:v>0</c:v>
                </c:pt>
                <c:pt idx="12">
                  <c:v>3</c:v>
                </c:pt>
                <c:pt idx="13">
                  <c:v>4</c:v>
                </c:pt>
                <c:pt idx="14">
                  <c:v>6</c:v>
                </c:pt>
                <c:pt idx="15">
                  <c:v>6</c:v>
                </c:pt>
                <c:pt idx="16">
                  <c:v>2</c:v>
                </c:pt>
              </c:numCache>
            </c:numRef>
          </c:val>
          <c:extLst>
            <c:ext xmlns:c16="http://schemas.microsoft.com/office/drawing/2014/chart" uri="{C3380CC4-5D6E-409C-BE32-E72D297353CC}">
              <c16:uniqueId val="{00000001-2527-47C1-9B32-BABF1679C9BE}"/>
            </c:ext>
          </c:extLst>
        </c:ser>
        <c:ser>
          <c:idx val="3"/>
          <c:order val="2"/>
          <c:tx>
            <c:strRef>
              <c:f>'offspring data'!$I$23</c:f>
              <c:strCache>
                <c:ptCount val="1"/>
                <c:pt idx="0">
                  <c:v>Offspring</c:v>
                </c:pt>
              </c:strCache>
            </c:strRef>
          </c:tx>
          <c:spPr>
            <a:solidFill>
              <a:srgbClr val="FF0000"/>
            </a:solidFill>
          </c:spPr>
          <c:invertIfNegative val="0"/>
          <c:cat>
            <c:numRef>
              <c:f>'offspring data'!$F$24:$F$40</c:f>
              <c:numCache>
                <c:formatCode>General</c:formatCode>
                <c:ptCount val="17"/>
                <c:pt idx="0">
                  <c:v>10</c:v>
                </c:pt>
                <c:pt idx="1">
                  <c:v>12</c:v>
                </c:pt>
                <c:pt idx="2">
                  <c:v>14</c:v>
                </c:pt>
                <c:pt idx="3">
                  <c:v>16</c:v>
                </c:pt>
                <c:pt idx="4">
                  <c:v>18</c:v>
                </c:pt>
                <c:pt idx="5">
                  <c:v>20</c:v>
                </c:pt>
                <c:pt idx="6">
                  <c:v>22</c:v>
                </c:pt>
                <c:pt idx="7">
                  <c:v>24</c:v>
                </c:pt>
                <c:pt idx="8">
                  <c:v>26</c:v>
                </c:pt>
                <c:pt idx="9">
                  <c:v>28</c:v>
                </c:pt>
                <c:pt idx="10">
                  <c:v>30</c:v>
                </c:pt>
                <c:pt idx="11">
                  <c:v>32</c:v>
                </c:pt>
                <c:pt idx="12">
                  <c:v>34</c:v>
                </c:pt>
                <c:pt idx="13">
                  <c:v>36</c:v>
                </c:pt>
                <c:pt idx="14">
                  <c:v>38</c:v>
                </c:pt>
                <c:pt idx="15">
                  <c:v>40</c:v>
                </c:pt>
                <c:pt idx="16">
                  <c:v>42</c:v>
                </c:pt>
              </c:numCache>
            </c:numRef>
          </c:cat>
          <c:val>
            <c:numRef>
              <c:f>'offspring data'!$I$24:$I$40</c:f>
              <c:numCache>
                <c:formatCode>General</c:formatCode>
                <c:ptCount val="17"/>
                <c:pt idx="0">
                  <c:v>0</c:v>
                </c:pt>
                <c:pt idx="1">
                  <c:v>0</c:v>
                </c:pt>
                <c:pt idx="2">
                  <c:v>0</c:v>
                </c:pt>
                <c:pt idx="3">
                  <c:v>0</c:v>
                </c:pt>
                <c:pt idx="4">
                  <c:v>0</c:v>
                </c:pt>
                <c:pt idx="5">
                  <c:v>0</c:v>
                </c:pt>
                <c:pt idx="6">
                  <c:v>2</c:v>
                </c:pt>
                <c:pt idx="7">
                  <c:v>4</c:v>
                </c:pt>
                <c:pt idx="8">
                  <c:v>10</c:v>
                </c:pt>
                <c:pt idx="9">
                  <c:v>6</c:v>
                </c:pt>
                <c:pt idx="10">
                  <c:v>1</c:v>
                </c:pt>
                <c:pt idx="11">
                  <c:v>1</c:v>
                </c:pt>
                <c:pt idx="12">
                  <c:v>0</c:v>
                </c:pt>
                <c:pt idx="13">
                  <c:v>0</c:v>
                </c:pt>
                <c:pt idx="14">
                  <c:v>0</c:v>
                </c:pt>
                <c:pt idx="15">
                  <c:v>0</c:v>
                </c:pt>
                <c:pt idx="16">
                  <c:v>0</c:v>
                </c:pt>
              </c:numCache>
            </c:numRef>
          </c:val>
          <c:extLst>
            <c:ext xmlns:c16="http://schemas.microsoft.com/office/drawing/2014/chart" uri="{C3380CC4-5D6E-409C-BE32-E72D297353CC}">
              <c16:uniqueId val="{00000002-2527-47C1-9B32-BABF1679C9BE}"/>
            </c:ext>
          </c:extLst>
        </c:ser>
        <c:dLbls>
          <c:showLegendKey val="0"/>
          <c:showVal val="0"/>
          <c:showCatName val="0"/>
          <c:showSerName val="0"/>
          <c:showPercent val="0"/>
          <c:showBubbleSize val="0"/>
        </c:dLbls>
        <c:gapWidth val="150"/>
        <c:axId val="162486144"/>
        <c:axId val="164606720"/>
      </c:barChart>
      <c:catAx>
        <c:axId val="162486144"/>
        <c:scaling>
          <c:orientation val="minMax"/>
        </c:scaling>
        <c:delete val="0"/>
        <c:axPos val="b"/>
        <c:title>
          <c:tx>
            <c:rich>
              <a:bodyPr/>
              <a:lstStyle/>
              <a:p>
                <a:pPr>
                  <a:defRPr sz="3200"/>
                </a:pPr>
                <a:r>
                  <a:rPr lang="en-US" sz="3200"/>
                  <a:t>Leg length (cm)</a:t>
                </a:r>
              </a:p>
            </c:rich>
          </c:tx>
          <c:overlay val="0"/>
        </c:title>
        <c:numFmt formatCode="General" sourceLinked="1"/>
        <c:majorTickMark val="out"/>
        <c:minorTickMark val="none"/>
        <c:tickLblPos val="nextTo"/>
        <c:crossAx val="164606720"/>
        <c:crosses val="autoZero"/>
        <c:auto val="1"/>
        <c:lblAlgn val="ctr"/>
        <c:lblOffset val="100"/>
        <c:noMultiLvlLbl val="0"/>
      </c:catAx>
      <c:valAx>
        <c:axId val="164606720"/>
        <c:scaling>
          <c:orientation val="minMax"/>
        </c:scaling>
        <c:delete val="0"/>
        <c:axPos val="l"/>
        <c:majorGridlines/>
        <c:title>
          <c:tx>
            <c:rich>
              <a:bodyPr rot="-5400000" vert="horz"/>
              <a:lstStyle/>
              <a:p>
                <a:pPr>
                  <a:defRPr sz="3200"/>
                </a:pPr>
                <a:r>
                  <a:rPr lang="en-US" sz="3200"/>
                  <a:t>Frequency</a:t>
                </a:r>
              </a:p>
            </c:rich>
          </c:tx>
          <c:overlay val="0"/>
        </c:title>
        <c:numFmt formatCode="General" sourceLinked="1"/>
        <c:majorTickMark val="out"/>
        <c:minorTickMark val="none"/>
        <c:tickLblPos val="nextTo"/>
        <c:crossAx val="162486144"/>
        <c:crosses val="autoZero"/>
        <c:crossBetween val="between"/>
      </c:valAx>
    </c:plotArea>
    <c:legend>
      <c:legendPos val="r"/>
      <c:overlay val="0"/>
    </c:legend>
    <c:plotVisOnly val="1"/>
    <c:dispBlanksAs val="gap"/>
    <c:showDLblsOverMax val="0"/>
  </c:chart>
  <c:txPr>
    <a:bodyPr/>
    <a:lstStyle/>
    <a:p>
      <a:pPr>
        <a:defRPr sz="16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3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13E99A0-5A01-41BA-AC39-BB8F130969B5}" type="datetimeFigureOut">
              <a:rPr lang="en-US" smtClean="0"/>
              <a:pPr/>
              <a:t>2/5/2020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58BEC4D-D1F7-4625-B0BA-2126EAFE9E6D}" type="slidenum">
              <a:rPr lang="en-US" smtClean="0"/>
              <a:pPr/>
              <a:t>‹#›</a:t>
            </a:fld>
            <a:endParaRPr lang="en-US"/>
          </a:p>
        </p:txBody>
      </p:sp>
    </p:spTree>
    <p:extLst>
      <p:ext uri="{BB962C8B-B14F-4D97-AF65-F5344CB8AC3E}">
        <p14:creationId xmlns:p14="http://schemas.microsoft.com/office/powerpoint/2010/main" val="26917972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0A9E7CF9-240F-482B-9EC3-A2AD26735D19}" type="slidenum">
              <a:rPr lang="en-US" altLang="en-US">
                <a:solidFill>
                  <a:prstClr val="black"/>
                </a:solidFill>
              </a:rPr>
              <a:pPr eaLnBrk="1" hangingPunct="1">
                <a:spcBef>
                  <a:spcPct val="0"/>
                </a:spcBef>
              </a:pPr>
              <a:t>1</a:t>
            </a:fld>
            <a:endParaRPr lang="en-US" altLang="en-US">
              <a:solidFill>
                <a:prstClr val="black"/>
              </a:solidFill>
            </a:endParaRPr>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p:spPr>
        <p:txBody>
          <a:bodyPr/>
          <a:lstStyle/>
          <a:p>
            <a:pPr eaLnBrk="1" hangingPunct="1"/>
            <a:r>
              <a:rPr lang="en-US" altLang="en-US" dirty="0"/>
              <a:t>5 min</a:t>
            </a:r>
          </a:p>
          <a:p>
            <a:pPr eaLnBrk="1" hangingPunct="1"/>
            <a:endParaRPr lang="en-US" sz="1200" kern="1200" dirty="0">
              <a:solidFill>
                <a:schemeClr val="tx1"/>
              </a:solidFill>
              <a:effectLst/>
              <a:latin typeface="+mn-lt"/>
              <a:ea typeface="+mn-ea"/>
              <a:cs typeface="+mn-cs"/>
            </a:endParaRPr>
          </a:p>
          <a:p>
            <a:pPr marL="0" lvl="1"/>
            <a:r>
              <a:rPr lang="en-US" sz="1200" kern="1200" dirty="0">
                <a:solidFill>
                  <a:schemeClr val="tx1"/>
                </a:solidFill>
                <a:latin typeface="+mn-lt"/>
                <a:ea typeface="+mn-ea"/>
                <a:cs typeface="+mn-cs"/>
              </a:rPr>
              <a:t>a. Greet participants as they enter </a:t>
            </a:r>
            <a:r>
              <a:rPr lang="en-US" sz="1200" kern="1200">
                <a:solidFill>
                  <a:schemeClr val="tx1"/>
                </a:solidFill>
                <a:latin typeface="+mn-lt"/>
                <a:ea typeface="+mn-ea"/>
                <a:cs typeface="+mn-cs"/>
              </a:rPr>
              <a:t>the room.</a:t>
            </a:r>
            <a:endParaRPr lang="en-US" sz="1200" kern="1200" dirty="0">
              <a:solidFill>
                <a:schemeClr val="tx1"/>
              </a:solidFill>
              <a:latin typeface="+mn-lt"/>
              <a:ea typeface="+mn-ea"/>
              <a:cs typeface="+mn-cs"/>
            </a:endParaRPr>
          </a:p>
          <a:p>
            <a:pPr marL="0" lvl="1"/>
            <a:endParaRPr lang="en-US" sz="1200" kern="1200" dirty="0">
              <a:solidFill>
                <a:schemeClr val="tx1"/>
              </a:solidFill>
              <a:latin typeface="+mn-lt"/>
              <a:ea typeface="+mn-ea"/>
              <a:cs typeface="+mn-cs"/>
            </a:endParaRPr>
          </a:p>
          <a:p>
            <a:pPr marL="0" lvl="1"/>
            <a:r>
              <a:rPr lang="en-US" sz="1200" kern="1200" dirty="0">
                <a:solidFill>
                  <a:schemeClr val="tx1"/>
                </a:solidFill>
                <a:latin typeface="+mn-lt"/>
                <a:ea typeface="+mn-ea"/>
                <a:cs typeface="+mn-cs"/>
              </a:rPr>
              <a:t>b. Help them find their notebooks and table tents.</a:t>
            </a:r>
          </a:p>
          <a:p>
            <a:pPr eaLnBrk="1" hangingPunct="1"/>
            <a:endParaRPr lang="en-US" sz="12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18696946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Note:</a:t>
            </a:r>
            <a:r>
              <a:rPr lang="en-US" dirty="0"/>
              <a:t> This is a transition slide.</a:t>
            </a:r>
          </a:p>
          <a:p>
            <a:endParaRPr lang="en-US" dirty="0"/>
          </a:p>
          <a:p>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10</a:t>
            </a:fld>
            <a:endParaRPr lang="en-US"/>
          </a:p>
        </p:txBody>
      </p:sp>
    </p:spTree>
    <p:extLst>
      <p:ext uri="{BB962C8B-B14F-4D97-AF65-F5344CB8AC3E}">
        <p14:creationId xmlns:p14="http://schemas.microsoft.com/office/powerpoint/2010/main" val="33629453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02738" indent="-270283" eaLnBrk="0" hangingPunct="0">
              <a:spcBef>
                <a:spcPct val="30000"/>
              </a:spcBef>
              <a:defRPr sz="1200">
                <a:solidFill>
                  <a:schemeClr val="tx1"/>
                </a:solidFill>
                <a:latin typeface="Arial" charset="0"/>
              </a:defRPr>
            </a:lvl2pPr>
            <a:lvl3pPr marL="1081135" indent="-216227" eaLnBrk="0" hangingPunct="0">
              <a:spcBef>
                <a:spcPct val="30000"/>
              </a:spcBef>
              <a:defRPr sz="1200">
                <a:solidFill>
                  <a:schemeClr val="tx1"/>
                </a:solidFill>
                <a:latin typeface="Arial" charset="0"/>
              </a:defRPr>
            </a:lvl3pPr>
            <a:lvl4pPr marL="1513590" indent="-216227" eaLnBrk="0" hangingPunct="0">
              <a:spcBef>
                <a:spcPct val="30000"/>
              </a:spcBef>
              <a:defRPr sz="1200">
                <a:solidFill>
                  <a:schemeClr val="tx1"/>
                </a:solidFill>
                <a:latin typeface="Arial" charset="0"/>
              </a:defRPr>
            </a:lvl4pPr>
            <a:lvl5pPr marL="1946044" indent="-216227" eaLnBrk="0" hangingPunct="0">
              <a:spcBef>
                <a:spcPct val="30000"/>
              </a:spcBef>
              <a:defRPr sz="1200">
                <a:solidFill>
                  <a:schemeClr val="tx1"/>
                </a:solidFill>
                <a:latin typeface="Arial" charset="0"/>
              </a:defRPr>
            </a:lvl5pPr>
            <a:lvl6pPr marL="2378498" indent="-216227" eaLnBrk="0" fontAlgn="base" hangingPunct="0">
              <a:spcBef>
                <a:spcPct val="30000"/>
              </a:spcBef>
              <a:spcAft>
                <a:spcPct val="0"/>
              </a:spcAft>
              <a:defRPr sz="1200">
                <a:solidFill>
                  <a:schemeClr val="tx1"/>
                </a:solidFill>
                <a:latin typeface="Arial" charset="0"/>
              </a:defRPr>
            </a:lvl6pPr>
            <a:lvl7pPr marL="2810952" indent="-216227" eaLnBrk="0" fontAlgn="base" hangingPunct="0">
              <a:spcBef>
                <a:spcPct val="30000"/>
              </a:spcBef>
              <a:spcAft>
                <a:spcPct val="0"/>
              </a:spcAft>
              <a:defRPr sz="1200">
                <a:solidFill>
                  <a:schemeClr val="tx1"/>
                </a:solidFill>
                <a:latin typeface="Arial" charset="0"/>
              </a:defRPr>
            </a:lvl7pPr>
            <a:lvl8pPr marL="3243406" indent="-216227" eaLnBrk="0" fontAlgn="base" hangingPunct="0">
              <a:spcBef>
                <a:spcPct val="30000"/>
              </a:spcBef>
              <a:spcAft>
                <a:spcPct val="0"/>
              </a:spcAft>
              <a:defRPr sz="1200">
                <a:solidFill>
                  <a:schemeClr val="tx1"/>
                </a:solidFill>
                <a:latin typeface="Arial" charset="0"/>
              </a:defRPr>
            </a:lvl8pPr>
            <a:lvl9pPr marL="3675860" indent="-216227"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F4A0B1DC-457F-44C9-BB27-482AE5A70E8D}" type="slidenum">
              <a:rPr lang="en-US" altLang="en-US">
                <a:solidFill>
                  <a:srgbClr val="000000"/>
                </a:solidFill>
              </a:rPr>
              <a:pPr eaLnBrk="1" hangingPunct="1">
                <a:spcBef>
                  <a:spcPct val="0"/>
                </a:spcBef>
              </a:pPr>
              <a:t>11</a:t>
            </a:fld>
            <a:endParaRPr lang="en-US" altLang="en-US">
              <a:solidFill>
                <a:srgbClr val="000000"/>
              </a:solidFill>
            </a:endParaRPr>
          </a:p>
        </p:txBody>
      </p:sp>
      <p:sp>
        <p:nvSpPr>
          <p:cNvPr id="97283" name="Rectangle 2"/>
          <p:cNvSpPr>
            <a:spLocks noGrp="1" noRot="1" noChangeAspect="1" noChangeArrowheads="1" noTextEdit="1"/>
          </p:cNvSpPr>
          <p:nvPr>
            <p:ph type="sldImg"/>
          </p:nvPr>
        </p:nvSpPr>
        <p:spPr>
          <a:ln/>
        </p:spPr>
      </p:sp>
      <p:sp>
        <p:nvSpPr>
          <p:cNvPr id="97284" name="Rectangle 3"/>
          <p:cNvSpPr>
            <a:spLocks noGrp="1" noChangeArrowheads="1"/>
          </p:cNvSpPr>
          <p:nvPr>
            <p:ph type="body" idx="1"/>
          </p:nvPr>
        </p:nvSpPr>
        <p:spPr>
          <a:noFill/>
        </p:spPr>
        <p:txBody>
          <a:bodyPr/>
          <a:lstStyle/>
          <a:p>
            <a:pPr eaLnBrk="1" hangingPunct="1"/>
            <a:r>
              <a:rPr lang="en-US" dirty="0"/>
              <a:t>Approximately 1 min</a:t>
            </a:r>
          </a:p>
          <a:p>
            <a:pPr eaLnBrk="1" hangingPunct="1"/>
            <a:endParaRPr lang="en-US" altLang="en-US" dirty="0"/>
          </a:p>
          <a:p>
            <a:r>
              <a:rPr lang="en-US" dirty="0"/>
              <a:t>a. A typical daily schedule includes the following: </a:t>
            </a:r>
          </a:p>
          <a:p>
            <a:pPr marL="358920" indent="-179460">
              <a:buFont typeface="Arial" pitchFamily="34" charset="0"/>
              <a:buChar char="•"/>
            </a:pPr>
            <a:r>
              <a:rPr lang="en-US" dirty="0"/>
              <a:t>Time spent on </a:t>
            </a:r>
            <a:r>
              <a:rPr lang="en-US" dirty="0" err="1"/>
              <a:t>videocase</a:t>
            </a:r>
            <a:r>
              <a:rPr lang="en-US" dirty="0"/>
              <a:t> lesson analysis</a:t>
            </a:r>
          </a:p>
          <a:p>
            <a:pPr marL="358920" indent="-179460">
              <a:buFont typeface="Arial" pitchFamily="34" charset="0"/>
              <a:buChar char="•"/>
            </a:pPr>
            <a:r>
              <a:rPr lang="en-US" dirty="0"/>
              <a:t>Time focused on content deepening</a:t>
            </a:r>
          </a:p>
          <a:p>
            <a:pPr marL="358920" indent="-179460">
              <a:buFont typeface="Arial" pitchFamily="34" charset="0"/>
              <a:buChar char="•"/>
            </a:pPr>
            <a:r>
              <a:rPr lang="en-US" dirty="0"/>
              <a:t>Short homework assignments</a:t>
            </a:r>
          </a:p>
          <a:p>
            <a:pPr marL="358920" indent="-179460">
              <a:buFont typeface="Arial" pitchFamily="34" charset="0"/>
              <a:buChar char="•"/>
            </a:pPr>
            <a:r>
              <a:rPr lang="en-US" dirty="0"/>
              <a:t>A morning and an afternoon break, with a 45-minute lunch break</a:t>
            </a:r>
            <a:endParaRPr lang="en-US" altLang="en-US" dirty="0"/>
          </a:p>
        </p:txBody>
      </p:sp>
    </p:spTree>
    <p:extLst>
      <p:ext uri="{BB962C8B-B14F-4D97-AF65-F5344CB8AC3E}">
        <p14:creationId xmlns:p14="http://schemas.microsoft.com/office/powerpoint/2010/main" val="1768048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Approximately 1 min</a:t>
            </a:r>
          </a:p>
          <a:p>
            <a:endParaRPr lang="en-US" dirty="0"/>
          </a:p>
          <a:p>
            <a:r>
              <a:rPr lang="en-US" dirty="0"/>
              <a:t>a. During the Summer Institute, each grade level will focus on two content areas, with one week devoted to each area. Participants will deepen their science-content knowledge, study lesson plans in each content area, and analyze </a:t>
            </a:r>
            <a:r>
              <a:rPr lang="en-US" dirty="0" err="1"/>
              <a:t>videocases</a:t>
            </a:r>
            <a:r>
              <a:rPr lang="en-US" dirty="0"/>
              <a:t> of teachers presenting this content. </a:t>
            </a:r>
            <a:endParaRPr lang="en-US" dirty="0">
              <a:solidFill>
                <a:srgbClr val="FFFF00"/>
              </a:solidFill>
            </a:endParaRPr>
          </a:p>
        </p:txBody>
      </p:sp>
      <p:sp>
        <p:nvSpPr>
          <p:cNvPr id="4" name="Slide Number Placeholder 3"/>
          <p:cNvSpPr>
            <a:spLocks noGrp="1"/>
          </p:cNvSpPr>
          <p:nvPr>
            <p:ph type="sldNum" sz="quarter" idx="10"/>
          </p:nvPr>
        </p:nvSpPr>
        <p:spPr/>
        <p:txBody>
          <a:bodyPr/>
          <a:lstStyle/>
          <a:p>
            <a:fld id="{458BEC4D-D1F7-4625-B0BA-2126EAFE9E6D}" type="slidenum">
              <a:rPr lang="en-US" smtClean="0"/>
              <a:pPr/>
              <a:t>12</a:t>
            </a:fld>
            <a:endParaRPr lang="en-US"/>
          </a:p>
        </p:txBody>
      </p:sp>
    </p:spTree>
    <p:extLst>
      <p:ext uri="{BB962C8B-B14F-4D97-AF65-F5344CB8AC3E}">
        <p14:creationId xmlns:p14="http://schemas.microsoft.com/office/powerpoint/2010/main" val="24960680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02738" indent="-270283" eaLnBrk="0" hangingPunct="0">
              <a:spcBef>
                <a:spcPct val="30000"/>
              </a:spcBef>
              <a:defRPr sz="1200">
                <a:solidFill>
                  <a:schemeClr val="tx1"/>
                </a:solidFill>
                <a:latin typeface="Arial" charset="0"/>
              </a:defRPr>
            </a:lvl2pPr>
            <a:lvl3pPr marL="1081135" indent="-216227" eaLnBrk="0" hangingPunct="0">
              <a:spcBef>
                <a:spcPct val="30000"/>
              </a:spcBef>
              <a:defRPr sz="1200">
                <a:solidFill>
                  <a:schemeClr val="tx1"/>
                </a:solidFill>
                <a:latin typeface="Arial" charset="0"/>
              </a:defRPr>
            </a:lvl3pPr>
            <a:lvl4pPr marL="1513590" indent="-216227" eaLnBrk="0" hangingPunct="0">
              <a:spcBef>
                <a:spcPct val="30000"/>
              </a:spcBef>
              <a:defRPr sz="1200">
                <a:solidFill>
                  <a:schemeClr val="tx1"/>
                </a:solidFill>
                <a:latin typeface="Arial" charset="0"/>
              </a:defRPr>
            </a:lvl4pPr>
            <a:lvl5pPr marL="1946044" indent="-216227" eaLnBrk="0" hangingPunct="0">
              <a:spcBef>
                <a:spcPct val="30000"/>
              </a:spcBef>
              <a:defRPr sz="1200">
                <a:solidFill>
                  <a:schemeClr val="tx1"/>
                </a:solidFill>
                <a:latin typeface="Arial" charset="0"/>
              </a:defRPr>
            </a:lvl5pPr>
            <a:lvl6pPr marL="2378498" indent="-216227" eaLnBrk="0" fontAlgn="base" hangingPunct="0">
              <a:spcBef>
                <a:spcPct val="30000"/>
              </a:spcBef>
              <a:spcAft>
                <a:spcPct val="0"/>
              </a:spcAft>
              <a:defRPr sz="1200">
                <a:solidFill>
                  <a:schemeClr val="tx1"/>
                </a:solidFill>
                <a:latin typeface="Arial" charset="0"/>
              </a:defRPr>
            </a:lvl6pPr>
            <a:lvl7pPr marL="2810952" indent="-216227" eaLnBrk="0" fontAlgn="base" hangingPunct="0">
              <a:spcBef>
                <a:spcPct val="30000"/>
              </a:spcBef>
              <a:spcAft>
                <a:spcPct val="0"/>
              </a:spcAft>
              <a:defRPr sz="1200">
                <a:solidFill>
                  <a:schemeClr val="tx1"/>
                </a:solidFill>
                <a:latin typeface="Arial" charset="0"/>
              </a:defRPr>
            </a:lvl7pPr>
            <a:lvl8pPr marL="3243406" indent="-216227" eaLnBrk="0" fontAlgn="base" hangingPunct="0">
              <a:spcBef>
                <a:spcPct val="30000"/>
              </a:spcBef>
              <a:spcAft>
                <a:spcPct val="0"/>
              </a:spcAft>
              <a:defRPr sz="1200">
                <a:solidFill>
                  <a:schemeClr val="tx1"/>
                </a:solidFill>
                <a:latin typeface="Arial" charset="0"/>
              </a:defRPr>
            </a:lvl8pPr>
            <a:lvl9pPr marL="3675860" indent="-216227"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1D1C078F-F93A-410B-B040-28EC82A99399}" type="slidenum">
              <a:rPr lang="en-US" altLang="en-US">
                <a:solidFill>
                  <a:prstClr val="black"/>
                </a:solidFill>
              </a:rPr>
              <a:pPr eaLnBrk="1" hangingPunct="1">
                <a:spcBef>
                  <a:spcPct val="0"/>
                </a:spcBef>
              </a:pPr>
              <a:t>13</a:t>
            </a:fld>
            <a:endParaRPr lang="en-US" altLang="en-US">
              <a:solidFill>
                <a:prstClr val="black"/>
              </a:solidFill>
            </a:endParaRPr>
          </a:p>
        </p:txBody>
      </p:sp>
      <p:sp>
        <p:nvSpPr>
          <p:cNvPr id="98307" name="Rectangle 2"/>
          <p:cNvSpPr>
            <a:spLocks noGrp="1" noRot="1" noChangeAspect="1" noChangeArrowheads="1" noTextEdit="1"/>
          </p:cNvSpPr>
          <p:nvPr>
            <p:ph type="sldImg"/>
          </p:nvPr>
        </p:nvSpPr>
        <p:spPr>
          <a:ln/>
        </p:spPr>
      </p:sp>
      <p:sp>
        <p:nvSpPr>
          <p:cNvPr id="98308" name="Rectangle 3"/>
          <p:cNvSpPr>
            <a:spLocks noGrp="1" noChangeArrowheads="1"/>
          </p:cNvSpPr>
          <p:nvPr>
            <p:ph type="body" idx="1"/>
          </p:nvPr>
        </p:nvSpPr>
        <p:spPr>
          <a:noFill/>
        </p:spPr>
        <p:txBody>
          <a:bodyPr/>
          <a:lstStyle/>
          <a:p>
            <a:pPr eaLnBrk="1" hangingPunct="1"/>
            <a:r>
              <a:rPr lang="en-US" dirty="0"/>
              <a:t>Approximately 1 min</a:t>
            </a:r>
          </a:p>
          <a:p>
            <a:pPr eaLnBrk="1" hangingPunct="1"/>
            <a:endParaRPr lang="en-US" altLang="en-US" dirty="0"/>
          </a:p>
          <a:p>
            <a:pPr eaLnBrk="1" hangingPunct="1"/>
            <a:r>
              <a:rPr lang="en-US" dirty="0"/>
              <a:t>a. “The Summer Institute is just the beginning! During the school year, you’ll continue meeting with your grade-level study group.”</a:t>
            </a:r>
            <a:endParaRPr lang="en-US" altLang="en-US" dirty="0"/>
          </a:p>
        </p:txBody>
      </p:sp>
    </p:spTree>
    <p:extLst>
      <p:ext uri="{BB962C8B-B14F-4D97-AF65-F5344CB8AC3E}">
        <p14:creationId xmlns:p14="http://schemas.microsoft.com/office/powerpoint/2010/main" val="23255022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a:ln/>
        </p:spPr>
      </p:sp>
      <p:sp>
        <p:nvSpPr>
          <p:cNvPr id="100355" name="Notes Placeholder 2"/>
          <p:cNvSpPr>
            <a:spLocks noGrp="1"/>
          </p:cNvSpPr>
          <p:nvPr>
            <p:ph type="body" idx="1"/>
          </p:nvPr>
        </p:nvSpPr>
        <p:spPr>
          <a:noFill/>
        </p:spPr>
        <p:txBody>
          <a:bodyPr/>
          <a:lstStyle/>
          <a:p>
            <a:r>
              <a:rPr lang="en-US" dirty="0"/>
              <a:t>Approximately 1 min</a:t>
            </a:r>
          </a:p>
          <a:p>
            <a:endParaRPr lang="en-US" altLang="en-US" dirty="0"/>
          </a:p>
          <a:p>
            <a:r>
              <a:rPr lang="en-US" altLang="en-US" dirty="0"/>
              <a:t>a. </a:t>
            </a:r>
            <a:r>
              <a:rPr lang="en-US" altLang="en-US" b="1" dirty="0"/>
              <a:t>Transition slide:</a:t>
            </a:r>
            <a:r>
              <a:rPr lang="en-US" b="1" dirty="0"/>
              <a:t> </a:t>
            </a:r>
            <a:r>
              <a:rPr lang="en-US" dirty="0"/>
              <a:t>“In a moment</a:t>
            </a:r>
            <a:r>
              <a:rPr lang="en-US" baseline="0" dirty="0"/>
              <a:t> we’ll break up into grade-level study groups and </a:t>
            </a:r>
            <a:r>
              <a:rPr lang="en-US" dirty="0"/>
              <a:t>dig into the </a:t>
            </a:r>
            <a:r>
              <a:rPr lang="en-US" dirty="0" err="1"/>
              <a:t>RESPeCT</a:t>
            </a:r>
            <a:r>
              <a:rPr lang="en-US" dirty="0"/>
              <a:t> PD program! But first let’s review this</a:t>
            </a:r>
            <a:r>
              <a:rPr lang="en-US" baseline="0" dirty="0"/>
              <a:t> list of materials you’ll receive in your designated meeting rooms.”</a:t>
            </a:r>
            <a:endParaRPr lang="en-US" dirty="0"/>
          </a:p>
          <a:p>
            <a:endParaRPr lang="en-US" altLang="en-US" dirty="0"/>
          </a:p>
        </p:txBody>
      </p:sp>
      <p:sp>
        <p:nvSpPr>
          <p:cNvPr id="100356"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02738" indent="-270283" eaLnBrk="0" hangingPunct="0">
              <a:spcBef>
                <a:spcPct val="30000"/>
              </a:spcBef>
              <a:defRPr sz="1200">
                <a:solidFill>
                  <a:schemeClr val="tx1"/>
                </a:solidFill>
                <a:latin typeface="Arial" charset="0"/>
              </a:defRPr>
            </a:lvl2pPr>
            <a:lvl3pPr marL="1081135" indent="-216227" eaLnBrk="0" hangingPunct="0">
              <a:spcBef>
                <a:spcPct val="30000"/>
              </a:spcBef>
              <a:defRPr sz="1200">
                <a:solidFill>
                  <a:schemeClr val="tx1"/>
                </a:solidFill>
                <a:latin typeface="Arial" charset="0"/>
              </a:defRPr>
            </a:lvl3pPr>
            <a:lvl4pPr marL="1513590" indent="-216227" eaLnBrk="0" hangingPunct="0">
              <a:spcBef>
                <a:spcPct val="30000"/>
              </a:spcBef>
              <a:defRPr sz="1200">
                <a:solidFill>
                  <a:schemeClr val="tx1"/>
                </a:solidFill>
                <a:latin typeface="Arial" charset="0"/>
              </a:defRPr>
            </a:lvl4pPr>
            <a:lvl5pPr marL="1946044" indent="-216227" eaLnBrk="0" hangingPunct="0">
              <a:spcBef>
                <a:spcPct val="30000"/>
              </a:spcBef>
              <a:defRPr sz="1200">
                <a:solidFill>
                  <a:schemeClr val="tx1"/>
                </a:solidFill>
                <a:latin typeface="Arial" charset="0"/>
              </a:defRPr>
            </a:lvl5pPr>
            <a:lvl6pPr marL="2378498" indent="-216227" eaLnBrk="0" fontAlgn="base" hangingPunct="0">
              <a:spcBef>
                <a:spcPct val="30000"/>
              </a:spcBef>
              <a:spcAft>
                <a:spcPct val="0"/>
              </a:spcAft>
              <a:defRPr sz="1200">
                <a:solidFill>
                  <a:schemeClr val="tx1"/>
                </a:solidFill>
                <a:latin typeface="Arial" charset="0"/>
              </a:defRPr>
            </a:lvl6pPr>
            <a:lvl7pPr marL="2810952" indent="-216227" eaLnBrk="0" fontAlgn="base" hangingPunct="0">
              <a:spcBef>
                <a:spcPct val="30000"/>
              </a:spcBef>
              <a:spcAft>
                <a:spcPct val="0"/>
              </a:spcAft>
              <a:defRPr sz="1200">
                <a:solidFill>
                  <a:schemeClr val="tx1"/>
                </a:solidFill>
                <a:latin typeface="Arial" charset="0"/>
              </a:defRPr>
            </a:lvl7pPr>
            <a:lvl8pPr marL="3243406" indent="-216227" eaLnBrk="0" fontAlgn="base" hangingPunct="0">
              <a:spcBef>
                <a:spcPct val="30000"/>
              </a:spcBef>
              <a:spcAft>
                <a:spcPct val="0"/>
              </a:spcAft>
              <a:defRPr sz="1200">
                <a:solidFill>
                  <a:schemeClr val="tx1"/>
                </a:solidFill>
                <a:latin typeface="Arial" charset="0"/>
              </a:defRPr>
            </a:lvl8pPr>
            <a:lvl9pPr marL="3675860" indent="-216227"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5A26B4DC-A393-4CBC-85E9-86CD4313EBE6}" type="slidenum">
              <a:rPr lang="en-US" altLang="en-US">
                <a:solidFill>
                  <a:prstClr val="black"/>
                </a:solidFill>
              </a:rPr>
              <a:pPr eaLnBrk="1" hangingPunct="1">
                <a:spcBef>
                  <a:spcPct val="0"/>
                </a:spcBef>
              </a:pPr>
              <a:t>14</a:t>
            </a:fld>
            <a:endParaRPr lang="en-US" altLang="en-US">
              <a:solidFill>
                <a:prstClr val="black"/>
              </a:solidFill>
            </a:endParaRPr>
          </a:p>
        </p:txBody>
      </p:sp>
    </p:spTree>
    <p:extLst>
      <p:ext uri="{BB962C8B-B14F-4D97-AF65-F5344CB8AC3E}">
        <p14:creationId xmlns:p14="http://schemas.microsoft.com/office/powerpoint/2010/main" val="17326930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5 min</a:t>
            </a:r>
          </a:p>
          <a:p>
            <a:endParaRPr lang="en-US" dirty="0"/>
          </a:p>
          <a:p>
            <a:r>
              <a:rPr lang="en-US" dirty="0"/>
              <a:t>a. “Any questions before we head to our grade-level study groups?”</a:t>
            </a:r>
          </a:p>
          <a:p>
            <a:endParaRPr lang="en-US" b="1" dirty="0"/>
          </a:p>
          <a:p>
            <a:r>
              <a:rPr lang="en-US" dirty="0"/>
              <a:t>b. </a:t>
            </a:r>
            <a:r>
              <a:rPr lang="en-US" b="1" dirty="0"/>
              <a:t>Send-off:</a:t>
            </a:r>
            <a:r>
              <a:rPr lang="en-US" dirty="0"/>
              <a:t> “Have a great day and be sure to let us know if there is anything we can do to support you in getting the most out of this experience!”</a:t>
            </a:r>
          </a:p>
        </p:txBody>
      </p:sp>
      <p:sp>
        <p:nvSpPr>
          <p:cNvPr id="4" name="Slide Number Placeholder 3"/>
          <p:cNvSpPr>
            <a:spLocks noGrp="1"/>
          </p:cNvSpPr>
          <p:nvPr>
            <p:ph type="sldNum" sz="quarter" idx="10"/>
          </p:nvPr>
        </p:nvSpPr>
        <p:spPr/>
        <p:txBody>
          <a:bodyPr/>
          <a:lstStyle/>
          <a:p>
            <a:fld id="{458BEC4D-D1F7-4625-B0BA-2126EAFE9E6D}" type="slidenum">
              <a:rPr lang="en-US" smtClean="0"/>
              <a:pPr/>
              <a:t>15</a:t>
            </a:fld>
            <a:endParaRPr lang="en-US"/>
          </a:p>
        </p:txBody>
      </p:sp>
    </p:spTree>
    <p:extLst>
      <p:ext uri="{BB962C8B-B14F-4D97-AF65-F5344CB8AC3E}">
        <p14:creationId xmlns:p14="http://schemas.microsoft.com/office/powerpoint/2010/main" val="39640300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8 min </a:t>
            </a:r>
          </a:p>
          <a:p>
            <a:endParaRPr lang="en-US" dirty="0"/>
          </a:p>
          <a:p>
            <a:r>
              <a:rPr lang="en-US" dirty="0"/>
              <a:t>a. Welcome participants to the study group and introduce yourself as they arrive.</a:t>
            </a:r>
          </a:p>
          <a:p>
            <a:endParaRPr lang="en-US" dirty="0"/>
          </a:p>
          <a:p>
            <a:r>
              <a:rPr lang="en-US" dirty="0"/>
              <a:t>b. Help participants find their table tents and materials so they can get settled.</a:t>
            </a:r>
          </a:p>
          <a:p>
            <a:endParaRPr lang="en-US" dirty="0"/>
          </a:p>
          <a:p>
            <a:r>
              <a:rPr lang="en-US" dirty="0"/>
              <a:t>c. </a:t>
            </a:r>
            <a:r>
              <a:rPr lang="en-US" sz="1200" kern="1200" dirty="0">
                <a:solidFill>
                  <a:schemeClr val="tx1"/>
                </a:solidFill>
                <a:latin typeface="+mn-lt"/>
                <a:ea typeface="+mn-ea"/>
                <a:cs typeface="+mn-cs"/>
              </a:rPr>
              <a:t>Direct them to the instructions for setting up their notebooks (Setting Up Your Summer Institute Notebook in the </a:t>
            </a:r>
            <a:r>
              <a:rPr lang="en-US" sz="1200" kern="1200" dirty="0" err="1">
                <a:solidFill>
                  <a:schemeClr val="tx1"/>
                </a:solidFill>
                <a:latin typeface="+mn-lt"/>
                <a:ea typeface="+mn-ea"/>
                <a:cs typeface="+mn-cs"/>
              </a:rPr>
              <a:t>pretabs</a:t>
            </a:r>
            <a:r>
              <a:rPr lang="en-US" sz="1200" kern="1200" dirty="0">
                <a:solidFill>
                  <a:schemeClr val="tx1"/>
                </a:solidFill>
                <a:latin typeface="+mn-lt"/>
                <a:ea typeface="+mn-ea"/>
                <a:cs typeface="+mn-cs"/>
              </a:rPr>
              <a:t> section of their PD program binders) </a:t>
            </a:r>
            <a:r>
              <a:rPr lang="en-US" dirty="0"/>
              <a:t>and get them started working on this task. Interact informally with them and allow them to chitchat as they work. </a:t>
            </a:r>
          </a:p>
        </p:txBody>
      </p:sp>
      <p:sp>
        <p:nvSpPr>
          <p:cNvPr id="4" name="Slide Number Placeholder 3"/>
          <p:cNvSpPr>
            <a:spLocks noGrp="1"/>
          </p:cNvSpPr>
          <p:nvPr>
            <p:ph type="sldNum" sz="quarter" idx="10"/>
          </p:nvPr>
        </p:nvSpPr>
        <p:spPr/>
        <p:txBody>
          <a:bodyPr/>
          <a:lstStyle/>
          <a:p>
            <a:fld id="{458BEC4D-D1F7-4625-B0BA-2126EAFE9E6D}" type="slidenum">
              <a:rPr lang="en-US" smtClean="0"/>
              <a:pPr/>
              <a:t>16</a:t>
            </a:fld>
            <a:endParaRPr lang="en-US"/>
          </a:p>
        </p:txBody>
      </p:sp>
    </p:spTree>
    <p:extLst>
      <p:ext uri="{BB962C8B-B14F-4D97-AF65-F5344CB8AC3E}">
        <p14:creationId xmlns:p14="http://schemas.microsoft.com/office/powerpoint/2010/main" val="16519738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15 min</a:t>
            </a:r>
          </a:p>
          <a:p>
            <a:endParaRPr lang="en-US" baseline="0" dirty="0"/>
          </a:p>
          <a:p>
            <a:pPr marL="228600" marR="0" lvl="1" indent="-22860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latin typeface="+mn-lt"/>
                <a:ea typeface="+mn-ea"/>
                <a:cs typeface="+mn-cs"/>
              </a:rPr>
              <a:t>a. </a:t>
            </a:r>
            <a:r>
              <a:rPr lang="en-US" sz="1200" b="1" kern="1200" dirty="0">
                <a:solidFill>
                  <a:schemeClr val="tx1"/>
                </a:solidFill>
                <a:latin typeface="+mn-lt"/>
                <a:ea typeface="+mn-ea"/>
                <a:cs typeface="+mn-cs"/>
              </a:rPr>
              <a:t>Individuals (3 min):</a:t>
            </a:r>
            <a:r>
              <a:rPr lang="en-US" sz="1200" kern="1200" dirty="0">
                <a:solidFill>
                  <a:schemeClr val="tx1"/>
                </a:solidFill>
                <a:latin typeface="+mn-lt"/>
                <a:ea typeface="+mn-ea"/>
                <a:cs typeface="+mn-cs"/>
              </a:rPr>
              <a:t> Have participants write their responses to the questions on the slide in their notebooks. Emphasize that this is an independent writing exercise.</a:t>
            </a:r>
          </a:p>
          <a:p>
            <a:pPr marL="228600" indent="-228600">
              <a:buNone/>
            </a:pPr>
            <a:endParaRPr lang="en-US" b="1" dirty="0"/>
          </a:p>
          <a:p>
            <a:r>
              <a:rPr lang="en-US" dirty="0"/>
              <a:t>b. </a:t>
            </a:r>
            <a:r>
              <a:rPr lang="en-US" sz="1200" b="1" kern="1200" dirty="0">
                <a:solidFill>
                  <a:schemeClr val="tx1"/>
                </a:solidFill>
                <a:latin typeface="+mn-lt"/>
                <a:ea typeface="+mn-ea"/>
                <a:cs typeface="+mn-cs"/>
              </a:rPr>
              <a:t>Pairs (3 min):</a:t>
            </a:r>
            <a:r>
              <a:rPr lang="en-US" sz="1200" kern="1200" dirty="0">
                <a:solidFill>
                  <a:schemeClr val="tx1"/>
                </a:solidFill>
                <a:latin typeface="+mn-lt"/>
                <a:ea typeface="+mn-ea"/>
                <a:cs typeface="+mn-cs"/>
              </a:rPr>
              <a:t> Have participants pair up and share their responses to the questions. Encourage them to learn other things about their partners as well (e.g., school, years of teaching, favorite subjects to teach, hobbies).</a:t>
            </a:r>
            <a:endParaRPr lang="en-US" dirty="0"/>
          </a:p>
          <a:p>
            <a:endParaRPr lang="en-US" b="1" dirty="0"/>
          </a:p>
          <a:p>
            <a:r>
              <a:rPr lang="en-US" b="1" dirty="0"/>
              <a:t>Note: </a:t>
            </a:r>
            <a:r>
              <a:rPr lang="en-US" dirty="0"/>
              <a:t>If the group has an odd number of participants, pair up with one of them.</a:t>
            </a:r>
          </a:p>
          <a:p>
            <a:endParaRPr lang="en-US" b="1" dirty="0"/>
          </a:p>
          <a:p>
            <a:r>
              <a:rPr lang="en-US" dirty="0"/>
              <a:t>c. </a:t>
            </a:r>
            <a:r>
              <a:rPr lang="en-US" b="1" dirty="0"/>
              <a:t>Whole group (9 min):</a:t>
            </a:r>
            <a:r>
              <a:rPr lang="en-US" dirty="0"/>
              <a:t> Have each participant introduce her or his partner, highlighting what that partner hopes to learn from the </a:t>
            </a:r>
            <a:r>
              <a:rPr lang="en-US" dirty="0" err="1"/>
              <a:t>RESPeCT</a:t>
            </a:r>
            <a:r>
              <a:rPr lang="en-US" dirty="0"/>
              <a:t> PD program. Model the first pair of introductions to demonstrate that they should be brief. </a:t>
            </a:r>
          </a:p>
          <a:p>
            <a:endParaRPr lang="en-US" b="1" dirty="0"/>
          </a:p>
          <a:p>
            <a:r>
              <a:rPr lang="en-US" b="1" dirty="0"/>
              <a:t>Note:</a:t>
            </a:r>
            <a:r>
              <a:rPr lang="en-US" dirty="0"/>
              <a:t> If you weren’t able to pair up with someone, simply introduce yourself.</a:t>
            </a:r>
          </a:p>
          <a:p>
            <a:endParaRPr lang="en-US" dirty="0"/>
          </a:p>
          <a:p>
            <a:r>
              <a:rPr lang="en-US" b="1" dirty="0"/>
              <a:t>Monitor the time: </a:t>
            </a:r>
            <a:r>
              <a:rPr lang="en-US" dirty="0"/>
              <a:t>Introductions should be longer than a sentence, but not the length of a full essay!</a:t>
            </a:r>
          </a:p>
        </p:txBody>
      </p:sp>
      <p:sp>
        <p:nvSpPr>
          <p:cNvPr id="4" name="Slide Number Placeholder 3"/>
          <p:cNvSpPr>
            <a:spLocks noGrp="1"/>
          </p:cNvSpPr>
          <p:nvPr>
            <p:ph type="sldNum" sz="quarter" idx="10"/>
          </p:nvPr>
        </p:nvSpPr>
        <p:spPr/>
        <p:txBody>
          <a:bodyPr/>
          <a:lstStyle/>
          <a:p>
            <a:pPr>
              <a:defRPr/>
            </a:pPr>
            <a:fld id="{C70F6E62-11C5-4854-89DB-851B545ABDD5}" type="slidenum">
              <a:rPr lang="en-US" smtClean="0"/>
              <a:pPr>
                <a:defRPr/>
              </a:pPr>
              <a:t>17</a:t>
            </a:fld>
            <a:endParaRPr lang="en-US"/>
          </a:p>
        </p:txBody>
      </p:sp>
      <p:sp>
        <p:nvSpPr>
          <p:cNvPr id="5" name="Footer Placeholder 4"/>
          <p:cNvSpPr>
            <a:spLocks noGrp="1"/>
          </p:cNvSpPr>
          <p:nvPr>
            <p:ph type="ftr" sz="quarter" idx="11"/>
          </p:nvPr>
        </p:nvSpPr>
        <p:spPr/>
        <p:txBody>
          <a:bodyPr/>
          <a:lstStyle/>
          <a:p>
            <a:pPr>
              <a:defRPr/>
            </a:pPr>
            <a:r>
              <a:rPr lang="en-US"/>
              <a:t>STeLLA II Summer Institute Day 2</a:t>
            </a:r>
          </a:p>
        </p:txBody>
      </p:sp>
      <p:sp>
        <p:nvSpPr>
          <p:cNvPr id="6" name="Header Placeholder 5"/>
          <p:cNvSpPr>
            <a:spLocks noGrp="1"/>
          </p:cNvSpPr>
          <p:nvPr>
            <p:ph type="hdr" sz="quarter" idx="12"/>
          </p:nvPr>
        </p:nvSpPr>
        <p:spPr/>
        <p:txBody>
          <a:bodyPr/>
          <a:lstStyle/>
          <a:p>
            <a:pPr>
              <a:defRPr/>
            </a:pPr>
            <a:r>
              <a:rPr lang="en-US"/>
              <a:t>BSCS</a:t>
            </a:r>
          </a:p>
        </p:txBody>
      </p:sp>
    </p:spTree>
    <p:extLst>
      <p:ext uri="{BB962C8B-B14F-4D97-AF65-F5344CB8AC3E}">
        <p14:creationId xmlns:p14="http://schemas.microsoft.com/office/powerpoint/2010/main" val="5451805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800" indent="-285692" eaLnBrk="0" hangingPunct="0">
              <a:spcBef>
                <a:spcPct val="30000"/>
              </a:spcBef>
              <a:defRPr sz="1200">
                <a:solidFill>
                  <a:schemeClr val="tx1"/>
                </a:solidFill>
                <a:latin typeface="Arial" charset="0"/>
              </a:defRPr>
            </a:lvl2pPr>
            <a:lvl3pPr marL="1142769" indent="-228554" eaLnBrk="0" hangingPunct="0">
              <a:spcBef>
                <a:spcPct val="30000"/>
              </a:spcBef>
              <a:defRPr sz="1200">
                <a:solidFill>
                  <a:schemeClr val="tx1"/>
                </a:solidFill>
                <a:latin typeface="Arial" charset="0"/>
              </a:defRPr>
            </a:lvl3pPr>
            <a:lvl4pPr marL="1599878" indent="-228554" eaLnBrk="0" hangingPunct="0">
              <a:spcBef>
                <a:spcPct val="30000"/>
              </a:spcBef>
              <a:defRPr sz="1200">
                <a:solidFill>
                  <a:schemeClr val="tx1"/>
                </a:solidFill>
                <a:latin typeface="Arial" charset="0"/>
              </a:defRPr>
            </a:lvl4pPr>
            <a:lvl5pPr marL="2056985" indent="-228554" eaLnBrk="0" hangingPunct="0">
              <a:spcBef>
                <a:spcPct val="30000"/>
              </a:spcBef>
              <a:defRPr sz="1200">
                <a:solidFill>
                  <a:schemeClr val="tx1"/>
                </a:solidFill>
                <a:latin typeface="Arial" charset="0"/>
              </a:defRPr>
            </a:lvl5pPr>
            <a:lvl6pPr marL="2514093" indent="-228554" eaLnBrk="0" fontAlgn="base" hangingPunct="0">
              <a:spcBef>
                <a:spcPct val="30000"/>
              </a:spcBef>
              <a:spcAft>
                <a:spcPct val="0"/>
              </a:spcAft>
              <a:defRPr sz="1200">
                <a:solidFill>
                  <a:schemeClr val="tx1"/>
                </a:solidFill>
                <a:latin typeface="Arial" charset="0"/>
              </a:defRPr>
            </a:lvl6pPr>
            <a:lvl7pPr marL="2971200" indent="-228554" eaLnBrk="0" fontAlgn="base" hangingPunct="0">
              <a:spcBef>
                <a:spcPct val="30000"/>
              </a:spcBef>
              <a:spcAft>
                <a:spcPct val="0"/>
              </a:spcAft>
              <a:defRPr sz="1200">
                <a:solidFill>
                  <a:schemeClr val="tx1"/>
                </a:solidFill>
                <a:latin typeface="Arial" charset="0"/>
              </a:defRPr>
            </a:lvl7pPr>
            <a:lvl8pPr marL="3428308" indent="-228554" eaLnBrk="0" fontAlgn="base" hangingPunct="0">
              <a:spcBef>
                <a:spcPct val="30000"/>
              </a:spcBef>
              <a:spcAft>
                <a:spcPct val="0"/>
              </a:spcAft>
              <a:defRPr sz="1200">
                <a:solidFill>
                  <a:schemeClr val="tx1"/>
                </a:solidFill>
                <a:latin typeface="Arial" charset="0"/>
              </a:defRPr>
            </a:lvl8pPr>
            <a:lvl9pPr marL="3885415" indent="-228554"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1D3D72CB-C65D-4652-B626-9E20AB45B718}" type="slidenum">
              <a:rPr lang="en-US" altLang="en-US">
                <a:solidFill>
                  <a:srgbClr val="000000"/>
                </a:solidFill>
              </a:rPr>
              <a:pPr eaLnBrk="1" hangingPunct="1">
                <a:spcBef>
                  <a:spcPct val="0"/>
                </a:spcBef>
              </a:pPr>
              <a:t>18</a:t>
            </a:fld>
            <a:endParaRPr lang="en-US" altLang="en-US">
              <a:solidFill>
                <a:srgbClr val="000000"/>
              </a:solidFill>
            </a:endParaRPr>
          </a:p>
        </p:txBody>
      </p:sp>
      <p:sp>
        <p:nvSpPr>
          <p:cNvPr id="133123" name="Rectangle 2"/>
          <p:cNvSpPr>
            <a:spLocks noGrp="1" noRot="1" noChangeAspect="1" noChangeArrowheads="1" noTextEdit="1"/>
          </p:cNvSpPr>
          <p:nvPr>
            <p:ph type="sldImg"/>
          </p:nvPr>
        </p:nvSpPr>
        <p:spPr>
          <a:ln/>
        </p:spPr>
      </p:sp>
      <p:sp>
        <p:nvSpPr>
          <p:cNvPr id="133124" name="Rectangle 3"/>
          <p:cNvSpPr>
            <a:spLocks noGrp="1" noChangeArrowheads="1"/>
          </p:cNvSpPr>
          <p:nvPr>
            <p:ph type="body" idx="1"/>
          </p:nvPr>
        </p:nvSpPr>
        <p:spPr>
          <a:noFill/>
        </p:spPr>
        <p:txBody>
          <a:bodyPr/>
          <a:lstStyle/>
          <a:p>
            <a:pPr eaLnBrk="1" hangingPunct="1"/>
            <a:r>
              <a:rPr lang="en-US" altLang="en-US" dirty="0"/>
              <a:t>2 min</a:t>
            </a:r>
          </a:p>
          <a:p>
            <a:pPr eaLnBrk="1" hangingPunct="1"/>
            <a:endParaRPr lang="en-US" altLang="en-US" dirty="0"/>
          </a:p>
          <a:p>
            <a:r>
              <a:rPr lang="en-US" dirty="0"/>
              <a:t>a. Talk through this slide,</a:t>
            </a:r>
            <a:r>
              <a:rPr lang="en-US" baseline="0" dirty="0"/>
              <a:t> emphasizing</a:t>
            </a:r>
            <a:r>
              <a:rPr lang="en-US" dirty="0"/>
              <a:t> how </a:t>
            </a:r>
            <a:r>
              <a:rPr lang="en-US" dirty="0" err="1"/>
              <a:t>RESPeCT</a:t>
            </a:r>
            <a:r>
              <a:rPr lang="en-US" dirty="0"/>
              <a:t> PD is different from many other professional development opportunities. </a:t>
            </a:r>
          </a:p>
        </p:txBody>
      </p:sp>
    </p:spTree>
    <p:extLst>
      <p:ext uri="{BB962C8B-B14F-4D97-AF65-F5344CB8AC3E}">
        <p14:creationId xmlns:p14="http://schemas.microsoft.com/office/powerpoint/2010/main" val="341553857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800" indent="-285692" eaLnBrk="0" hangingPunct="0">
              <a:spcBef>
                <a:spcPct val="30000"/>
              </a:spcBef>
              <a:defRPr sz="1200">
                <a:solidFill>
                  <a:schemeClr val="tx1"/>
                </a:solidFill>
                <a:latin typeface="Arial" charset="0"/>
              </a:defRPr>
            </a:lvl2pPr>
            <a:lvl3pPr marL="1142769" indent="-228554" eaLnBrk="0" hangingPunct="0">
              <a:spcBef>
                <a:spcPct val="30000"/>
              </a:spcBef>
              <a:defRPr sz="1200">
                <a:solidFill>
                  <a:schemeClr val="tx1"/>
                </a:solidFill>
                <a:latin typeface="Arial" charset="0"/>
              </a:defRPr>
            </a:lvl3pPr>
            <a:lvl4pPr marL="1599878" indent="-228554" eaLnBrk="0" hangingPunct="0">
              <a:spcBef>
                <a:spcPct val="30000"/>
              </a:spcBef>
              <a:defRPr sz="1200">
                <a:solidFill>
                  <a:schemeClr val="tx1"/>
                </a:solidFill>
                <a:latin typeface="Arial" charset="0"/>
              </a:defRPr>
            </a:lvl4pPr>
            <a:lvl5pPr marL="2056985" indent="-228554" eaLnBrk="0" hangingPunct="0">
              <a:spcBef>
                <a:spcPct val="30000"/>
              </a:spcBef>
              <a:defRPr sz="1200">
                <a:solidFill>
                  <a:schemeClr val="tx1"/>
                </a:solidFill>
                <a:latin typeface="Arial" charset="0"/>
              </a:defRPr>
            </a:lvl5pPr>
            <a:lvl6pPr marL="2514093" indent="-228554" eaLnBrk="0" fontAlgn="base" hangingPunct="0">
              <a:spcBef>
                <a:spcPct val="30000"/>
              </a:spcBef>
              <a:spcAft>
                <a:spcPct val="0"/>
              </a:spcAft>
              <a:defRPr sz="1200">
                <a:solidFill>
                  <a:schemeClr val="tx1"/>
                </a:solidFill>
                <a:latin typeface="Arial" charset="0"/>
              </a:defRPr>
            </a:lvl6pPr>
            <a:lvl7pPr marL="2971200" indent="-228554" eaLnBrk="0" fontAlgn="base" hangingPunct="0">
              <a:spcBef>
                <a:spcPct val="30000"/>
              </a:spcBef>
              <a:spcAft>
                <a:spcPct val="0"/>
              </a:spcAft>
              <a:defRPr sz="1200">
                <a:solidFill>
                  <a:schemeClr val="tx1"/>
                </a:solidFill>
                <a:latin typeface="Arial" charset="0"/>
              </a:defRPr>
            </a:lvl7pPr>
            <a:lvl8pPr marL="3428308" indent="-228554" eaLnBrk="0" fontAlgn="base" hangingPunct="0">
              <a:spcBef>
                <a:spcPct val="30000"/>
              </a:spcBef>
              <a:spcAft>
                <a:spcPct val="0"/>
              </a:spcAft>
              <a:defRPr sz="1200">
                <a:solidFill>
                  <a:schemeClr val="tx1"/>
                </a:solidFill>
                <a:latin typeface="Arial" charset="0"/>
              </a:defRPr>
            </a:lvl8pPr>
            <a:lvl9pPr marL="3885415" indent="-228554"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425B6664-8052-48A5-A152-0727A26D29C6}" type="slidenum">
              <a:rPr lang="en-US" altLang="en-US">
                <a:solidFill>
                  <a:srgbClr val="000000"/>
                </a:solidFill>
              </a:rPr>
              <a:pPr eaLnBrk="1" hangingPunct="1">
                <a:spcBef>
                  <a:spcPct val="0"/>
                </a:spcBef>
              </a:pPr>
              <a:t>19</a:t>
            </a:fld>
            <a:endParaRPr lang="en-US" altLang="en-US">
              <a:solidFill>
                <a:srgbClr val="000000"/>
              </a:solidFill>
            </a:endParaRPr>
          </a:p>
        </p:txBody>
      </p:sp>
      <p:sp>
        <p:nvSpPr>
          <p:cNvPr id="134147" name="Rectangle 2"/>
          <p:cNvSpPr>
            <a:spLocks noGrp="1" noRot="1" noChangeAspect="1" noChangeArrowheads="1" noTextEdit="1"/>
          </p:cNvSpPr>
          <p:nvPr>
            <p:ph type="sldImg"/>
          </p:nvPr>
        </p:nvSpPr>
        <p:spPr>
          <a:ln/>
        </p:spPr>
      </p:sp>
      <p:sp>
        <p:nvSpPr>
          <p:cNvPr id="134148" name="Rectangle 3"/>
          <p:cNvSpPr>
            <a:spLocks noGrp="1" noChangeArrowheads="1"/>
          </p:cNvSpPr>
          <p:nvPr>
            <p:ph type="body" idx="1"/>
          </p:nvPr>
        </p:nvSpPr>
        <p:spPr>
          <a:noFill/>
        </p:spPr>
        <p:txBody>
          <a:bodyPr/>
          <a:lstStyle/>
          <a:p>
            <a:pPr eaLnBrk="1" hangingPunct="1"/>
            <a:r>
              <a:rPr lang="en-US" altLang="en-US" dirty="0"/>
              <a:t>1 min</a:t>
            </a:r>
          </a:p>
          <a:p>
            <a:pPr eaLnBrk="1" hangingPunct="1"/>
            <a:endParaRPr lang="en-US" altLang="en-US" dirty="0"/>
          </a:p>
          <a:p>
            <a:r>
              <a:rPr lang="en-US" dirty="0"/>
              <a:t>a. Highlight the goals of </a:t>
            </a:r>
            <a:r>
              <a:rPr lang="en-US" dirty="0" err="1"/>
              <a:t>RESPeCT</a:t>
            </a:r>
            <a:r>
              <a:rPr lang="en-US" dirty="0"/>
              <a:t> lesson analysis PD and how it differs from other professional development opportunities. </a:t>
            </a:r>
          </a:p>
        </p:txBody>
      </p:sp>
    </p:spTree>
    <p:extLst>
      <p:ext uri="{BB962C8B-B14F-4D97-AF65-F5344CB8AC3E}">
        <p14:creationId xmlns:p14="http://schemas.microsoft.com/office/powerpoint/2010/main" val="26329128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02738" indent="-270283" eaLnBrk="0" hangingPunct="0">
              <a:spcBef>
                <a:spcPct val="30000"/>
              </a:spcBef>
              <a:defRPr sz="1200">
                <a:solidFill>
                  <a:schemeClr val="tx1"/>
                </a:solidFill>
                <a:latin typeface="Arial" charset="0"/>
              </a:defRPr>
            </a:lvl2pPr>
            <a:lvl3pPr marL="1081135" indent="-216227" eaLnBrk="0" hangingPunct="0">
              <a:spcBef>
                <a:spcPct val="30000"/>
              </a:spcBef>
              <a:defRPr sz="1200">
                <a:solidFill>
                  <a:schemeClr val="tx1"/>
                </a:solidFill>
                <a:latin typeface="Arial" charset="0"/>
              </a:defRPr>
            </a:lvl3pPr>
            <a:lvl4pPr marL="1513590" indent="-216227" eaLnBrk="0" hangingPunct="0">
              <a:spcBef>
                <a:spcPct val="30000"/>
              </a:spcBef>
              <a:defRPr sz="1200">
                <a:solidFill>
                  <a:schemeClr val="tx1"/>
                </a:solidFill>
                <a:latin typeface="Arial" charset="0"/>
              </a:defRPr>
            </a:lvl4pPr>
            <a:lvl5pPr marL="1946044" indent="-216227" eaLnBrk="0" hangingPunct="0">
              <a:spcBef>
                <a:spcPct val="30000"/>
              </a:spcBef>
              <a:defRPr sz="1200">
                <a:solidFill>
                  <a:schemeClr val="tx1"/>
                </a:solidFill>
                <a:latin typeface="Arial" charset="0"/>
              </a:defRPr>
            </a:lvl5pPr>
            <a:lvl6pPr marL="2378498" indent="-216227" eaLnBrk="0" fontAlgn="base" hangingPunct="0">
              <a:spcBef>
                <a:spcPct val="30000"/>
              </a:spcBef>
              <a:spcAft>
                <a:spcPct val="0"/>
              </a:spcAft>
              <a:defRPr sz="1200">
                <a:solidFill>
                  <a:schemeClr val="tx1"/>
                </a:solidFill>
                <a:latin typeface="Arial" charset="0"/>
              </a:defRPr>
            </a:lvl6pPr>
            <a:lvl7pPr marL="2810952" indent="-216227" eaLnBrk="0" fontAlgn="base" hangingPunct="0">
              <a:spcBef>
                <a:spcPct val="30000"/>
              </a:spcBef>
              <a:spcAft>
                <a:spcPct val="0"/>
              </a:spcAft>
              <a:defRPr sz="1200">
                <a:solidFill>
                  <a:schemeClr val="tx1"/>
                </a:solidFill>
                <a:latin typeface="Arial" charset="0"/>
              </a:defRPr>
            </a:lvl7pPr>
            <a:lvl8pPr marL="3243406" indent="-216227" eaLnBrk="0" fontAlgn="base" hangingPunct="0">
              <a:spcBef>
                <a:spcPct val="30000"/>
              </a:spcBef>
              <a:spcAft>
                <a:spcPct val="0"/>
              </a:spcAft>
              <a:defRPr sz="1200">
                <a:solidFill>
                  <a:schemeClr val="tx1"/>
                </a:solidFill>
                <a:latin typeface="Arial" charset="0"/>
              </a:defRPr>
            </a:lvl8pPr>
            <a:lvl9pPr marL="3675860" indent="-216227"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387C2B53-4E59-4749-98B7-C020826473A0}" type="slidenum">
              <a:rPr lang="en-US" altLang="en-US">
                <a:solidFill>
                  <a:prstClr val="black"/>
                </a:solidFill>
              </a:rPr>
              <a:pPr eaLnBrk="1" hangingPunct="1">
                <a:spcBef>
                  <a:spcPct val="0"/>
                </a:spcBef>
              </a:pPr>
              <a:t>2</a:t>
            </a:fld>
            <a:endParaRPr lang="en-US" altLang="en-US">
              <a:solidFill>
                <a:prstClr val="black"/>
              </a:solidFill>
            </a:endParaRPr>
          </a:p>
        </p:txBody>
      </p:sp>
      <p:sp>
        <p:nvSpPr>
          <p:cNvPr id="99331" name="Rectangle 2"/>
          <p:cNvSpPr>
            <a:spLocks noGrp="1" noRot="1" noChangeAspect="1" noChangeArrowheads="1" noTextEdit="1"/>
          </p:cNvSpPr>
          <p:nvPr>
            <p:ph type="sldImg"/>
          </p:nvPr>
        </p:nvSpPr>
        <p:spPr>
          <a:ln/>
        </p:spPr>
      </p:sp>
      <p:sp>
        <p:nvSpPr>
          <p:cNvPr id="99332" name="Rectangle 3"/>
          <p:cNvSpPr>
            <a:spLocks noGrp="1" noChangeArrowheads="1"/>
          </p:cNvSpPr>
          <p:nvPr>
            <p:ph type="body" idx="1"/>
          </p:nvPr>
        </p:nvSpPr>
        <p:spPr>
          <a:noFill/>
        </p:spPr>
        <p:txBody>
          <a:bodyPr/>
          <a:lstStyle/>
          <a:p>
            <a:pPr eaLnBrk="1" hangingPunct="1"/>
            <a:r>
              <a:rPr lang="en-US" dirty="0"/>
              <a:t>20 min for slides 2–14 presentation (averaging approximately 1 min per slide)</a:t>
            </a:r>
          </a:p>
          <a:p>
            <a:pPr eaLnBrk="1" hangingPunct="1"/>
            <a:endParaRPr lang="en-US" altLang="en-US" dirty="0"/>
          </a:p>
          <a:p>
            <a:pPr lvl="0"/>
            <a:r>
              <a:rPr lang="en-US" dirty="0"/>
              <a:t>a. Give everyone a big welcome to the </a:t>
            </a:r>
            <a:r>
              <a:rPr lang="en-US" dirty="0" err="1"/>
              <a:t>RESPeCT</a:t>
            </a:r>
            <a:r>
              <a:rPr lang="en-US" dirty="0"/>
              <a:t> PD program!</a:t>
            </a:r>
          </a:p>
          <a:p>
            <a:r>
              <a:rPr lang="en-US" dirty="0"/>
              <a:t> </a:t>
            </a:r>
          </a:p>
          <a:p>
            <a:r>
              <a:rPr lang="en-US" dirty="0"/>
              <a:t>b. Fill participants in on the essential details listed on the slide. </a:t>
            </a:r>
            <a:endParaRPr lang="en-US" altLang="en-US" dirty="0"/>
          </a:p>
        </p:txBody>
      </p:sp>
    </p:spTree>
    <p:extLst>
      <p:ext uri="{BB962C8B-B14F-4D97-AF65-F5344CB8AC3E}">
        <p14:creationId xmlns:p14="http://schemas.microsoft.com/office/powerpoint/2010/main" val="129009954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p:spPr>
        <p:txBody>
          <a:bodyPr/>
          <a:lstStyle>
            <a:lvl1pPr eaLnBrk="0" hangingPunct="0">
              <a:spcBef>
                <a:spcPct val="30000"/>
              </a:spcBef>
              <a:defRPr sz="1300">
                <a:solidFill>
                  <a:schemeClr val="tx1"/>
                </a:solidFill>
                <a:latin typeface="Arial" charset="0"/>
              </a:defRPr>
            </a:lvl1pPr>
            <a:lvl2pPr marL="742864" indent="-285716" eaLnBrk="0" hangingPunct="0">
              <a:spcBef>
                <a:spcPct val="30000"/>
              </a:spcBef>
              <a:defRPr sz="1300">
                <a:solidFill>
                  <a:schemeClr val="tx1"/>
                </a:solidFill>
                <a:latin typeface="Arial" charset="0"/>
              </a:defRPr>
            </a:lvl2pPr>
            <a:lvl3pPr marL="1142868" indent="-228573" eaLnBrk="0" hangingPunct="0">
              <a:spcBef>
                <a:spcPct val="30000"/>
              </a:spcBef>
              <a:defRPr sz="1300">
                <a:solidFill>
                  <a:schemeClr val="tx1"/>
                </a:solidFill>
                <a:latin typeface="Arial" charset="0"/>
              </a:defRPr>
            </a:lvl3pPr>
            <a:lvl4pPr marL="1600015" indent="-228573" eaLnBrk="0" hangingPunct="0">
              <a:spcBef>
                <a:spcPct val="30000"/>
              </a:spcBef>
              <a:defRPr sz="1300">
                <a:solidFill>
                  <a:schemeClr val="tx1"/>
                </a:solidFill>
                <a:latin typeface="Arial" charset="0"/>
              </a:defRPr>
            </a:lvl4pPr>
            <a:lvl5pPr marL="2057163" indent="-228573" eaLnBrk="0" hangingPunct="0">
              <a:spcBef>
                <a:spcPct val="30000"/>
              </a:spcBef>
              <a:defRPr sz="1300">
                <a:solidFill>
                  <a:schemeClr val="tx1"/>
                </a:solidFill>
                <a:latin typeface="Arial" charset="0"/>
              </a:defRPr>
            </a:lvl5pPr>
            <a:lvl6pPr marL="2514310" indent="-228573" eaLnBrk="0" fontAlgn="base" hangingPunct="0">
              <a:spcBef>
                <a:spcPct val="30000"/>
              </a:spcBef>
              <a:spcAft>
                <a:spcPct val="0"/>
              </a:spcAft>
              <a:defRPr sz="1300">
                <a:solidFill>
                  <a:schemeClr val="tx1"/>
                </a:solidFill>
                <a:latin typeface="Arial" charset="0"/>
              </a:defRPr>
            </a:lvl6pPr>
            <a:lvl7pPr marL="2971457" indent="-228573" eaLnBrk="0" fontAlgn="base" hangingPunct="0">
              <a:spcBef>
                <a:spcPct val="30000"/>
              </a:spcBef>
              <a:spcAft>
                <a:spcPct val="0"/>
              </a:spcAft>
              <a:defRPr sz="1300">
                <a:solidFill>
                  <a:schemeClr val="tx1"/>
                </a:solidFill>
                <a:latin typeface="Arial" charset="0"/>
              </a:defRPr>
            </a:lvl7pPr>
            <a:lvl8pPr marL="3428604" indent="-228573" eaLnBrk="0" fontAlgn="base" hangingPunct="0">
              <a:spcBef>
                <a:spcPct val="30000"/>
              </a:spcBef>
              <a:spcAft>
                <a:spcPct val="0"/>
              </a:spcAft>
              <a:defRPr sz="1300">
                <a:solidFill>
                  <a:schemeClr val="tx1"/>
                </a:solidFill>
                <a:latin typeface="Arial" charset="0"/>
              </a:defRPr>
            </a:lvl8pPr>
            <a:lvl9pPr marL="3885752" indent="-228573" eaLnBrk="0" fontAlgn="base" hangingPunct="0">
              <a:spcBef>
                <a:spcPct val="30000"/>
              </a:spcBef>
              <a:spcAft>
                <a:spcPct val="0"/>
              </a:spcAft>
              <a:defRPr sz="1300">
                <a:solidFill>
                  <a:schemeClr val="tx1"/>
                </a:solidFill>
                <a:latin typeface="Arial" charset="0"/>
              </a:defRPr>
            </a:lvl9pPr>
          </a:lstStyle>
          <a:p>
            <a:pPr eaLnBrk="1" hangingPunct="1">
              <a:spcBef>
                <a:spcPct val="0"/>
              </a:spcBef>
            </a:pPr>
            <a:fld id="{143FC5AB-5F77-4208-9469-58F3C9503767}" type="slidenum">
              <a:rPr lang="en-US" altLang="en-US">
                <a:solidFill>
                  <a:srgbClr val="000000"/>
                </a:solidFill>
              </a:rPr>
              <a:pPr eaLnBrk="1" hangingPunct="1">
                <a:spcBef>
                  <a:spcPct val="0"/>
                </a:spcBef>
              </a:pPr>
              <a:t>20</a:t>
            </a:fld>
            <a:endParaRPr lang="en-US" altLang="en-US">
              <a:solidFill>
                <a:srgbClr val="000000"/>
              </a:solidFill>
            </a:endParaRPr>
          </a:p>
        </p:txBody>
      </p:sp>
      <p:sp>
        <p:nvSpPr>
          <p:cNvPr id="101379" name="Rectangle 2"/>
          <p:cNvSpPr>
            <a:spLocks noGrp="1" noRot="1" noChangeAspect="1" noChangeArrowheads="1" noTextEdit="1"/>
          </p:cNvSpPr>
          <p:nvPr>
            <p:ph type="sldImg"/>
          </p:nvPr>
        </p:nvSpPr>
        <p:spPr>
          <a:ln/>
        </p:spPr>
      </p:sp>
      <p:sp>
        <p:nvSpPr>
          <p:cNvPr id="101380" name="Rectangle 3"/>
          <p:cNvSpPr>
            <a:spLocks noGrp="1" noChangeArrowheads="1"/>
          </p:cNvSpPr>
          <p:nvPr>
            <p:ph type="body" idx="1"/>
          </p:nvPr>
        </p:nvSpPr>
        <p:spPr>
          <a:noFill/>
        </p:spPr>
        <p:txBody>
          <a:bodyPr/>
          <a:lstStyle/>
          <a:p>
            <a:r>
              <a:rPr lang="en-US" dirty="0"/>
              <a:t>3 min</a:t>
            </a:r>
          </a:p>
          <a:p>
            <a:endParaRPr lang="en-US" dirty="0"/>
          </a:p>
          <a:p>
            <a:r>
              <a:rPr lang="en-US" dirty="0"/>
              <a:t>a. “To do this kind of work together, we need to develop a strong study group where everyone feels safe sharing their ideas, questions, confusion, successes, and stumbles. Having a set of agreed-upon norms will help us build such a learning community.”</a:t>
            </a:r>
          </a:p>
          <a:p>
            <a:endParaRPr lang="en-US" dirty="0"/>
          </a:p>
          <a:p>
            <a:r>
              <a:rPr lang="en-US" dirty="0"/>
              <a:t>b. Read over these basic norms.</a:t>
            </a:r>
          </a:p>
          <a:p>
            <a:endParaRPr lang="en-US" dirty="0"/>
          </a:p>
          <a:p>
            <a:r>
              <a:rPr lang="en-US" dirty="0"/>
              <a:t>c. “What do you think? Are there any changes or additions you’d like to suggest?”</a:t>
            </a:r>
          </a:p>
        </p:txBody>
      </p:sp>
    </p:spTree>
    <p:extLst>
      <p:ext uri="{BB962C8B-B14F-4D97-AF65-F5344CB8AC3E}">
        <p14:creationId xmlns:p14="http://schemas.microsoft.com/office/powerpoint/2010/main" val="327929061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p:spPr>
        <p:txBody>
          <a:bodyPr/>
          <a:lstStyle>
            <a:lvl1pPr eaLnBrk="0" hangingPunct="0">
              <a:spcBef>
                <a:spcPct val="30000"/>
              </a:spcBef>
              <a:defRPr sz="1300">
                <a:solidFill>
                  <a:schemeClr val="tx1"/>
                </a:solidFill>
                <a:latin typeface="Arial" charset="0"/>
              </a:defRPr>
            </a:lvl1pPr>
            <a:lvl2pPr marL="742864" indent="-285716" eaLnBrk="0" hangingPunct="0">
              <a:spcBef>
                <a:spcPct val="30000"/>
              </a:spcBef>
              <a:defRPr sz="1300">
                <a:solidFill>
                  <a:schemeClr val="tx1"/>
                </a:solidFill>
                <a:latin typeface="Arial" charset="0"/>
              </a:defRPr>
            </a:lvl2pPr>
            <a:lvl3pPr marL="1142868" indent="-228573" eaLnBrk="0" hangingPunct="0">
              <a:spcBef>
                <a:spcPct val="30000"/>
              </a:spcBef>
              <a:defRPr sz="1300">
                <a:solidFill>
                  <a:schemeClr val="tx1"/>
                </a:solidFill>
                <a:latin typeface="Arial" charset="0"/>
              </a:defRPr>
            </a:lvl3pPr>
            <a:lvl4pPr marL="1600015" indent="-228573" eaLnBrk="0" hangingPunct="0">
              <a:spcBef>
                <a:spcPct val="30000"/>
              </a:spcBef>
              <a:defRPr sz="1300">
                <a:solidFill>
                  <a:schemeClr val="tx1"/>
                </a:solidFill>
                <a:latin typeface="Arial" charset="0"/>
              </a:defRPr>
            </a:lvl4pPr>
            <a:lvl5pPr marL="2057163" indent="-228573" eaLnBrk="0" hangingPunct="0">
              <a:spcBef>
                <a:spcPct val="30000"/>
              </a:spcBef>
              <a:defRPr sz="1300">
                <a:solidFill>
                  <a:schemeClr val="tx1"/>
                </a:solidFill>
                <a:latin typeface="Arial" charset="0"/>
              </a:defRPr>
            </a:lvl5pPr>
            <a:lvl6pPr marL="2514310" indent="-228573" eaLnBrk="0" fontAlgn="base" hangingPunct="0">
              <a:spcBef>
                <a:spcPct val="30000"/>
              </a:spcBef>
              <a:spcAft>
                <a:spcPct val="0"/>
              </a:spcAft>
              <a:defRPr sz="1300">
                <a:solidFill>
                  <a:schemeClr val="tx1"/>
                </a:solidFill>
                <a:latin typeface="Arial" charset="0"/>
              </a:defRPr>
            </a:lvl6pPr>
            <a:lvl7pPr marL="2971457" indent="-228573" eaLnBrk="0" fontAlgn="base" hangingPunct="0">
              <a:spcBef>
                <a:spcPct val="30000"/>
              </a:spcBef>
              <a:spcAft>
                <a:spcPct val="0"/>
              </a:spcAft>
              <a:defRPr sz="1300">
                <a:solidFill>
                  <a:schemeClr val="tx1"/>
                </a:solidFill>
                <a:latin typeface="Arial" charset="0"/>
              </a:defRPr>
            </a:lvl7pPr>
            <a:lvl8pPr marL="3428604" indent="-228573" eaLnBrk="0" fontAlgn="base" hangingPunct="0">
              <a:spcBef>
                <a:spcPct val="30000"/>
              </a:spcBef>
              <a:spcAft>
                <a:spcPct val="0"/>
              </a:spcAft>
              <a:defRPr sz="1300">
                <a:solidFill>
                  <a:schemeClr val="tx1"/>
                </a:solidFill>
                <a:latin typeface="Arial" charset="0"/>
              </a:defRPr>
            </a:lvl8pPr>
            <a:lvl9pPr marL="3885752" indent="-228573" eaLnBrk="0" fontAlgn="base" hangingPunct="0">
              <a:spcBef>
                <a:spcPct val="30000"/>
              </a:spcBef>
              <a:spcAft>
                <a:spcPct val="0"/>
              </a:spcAft>
              <a:defRPr sz="1300">
                <a:solidFill>
                  <a:schemeClr val="tx1"/>
                </a:solidFill>
                <a:latin typeface="Arial" charset="0"/>
              </a:defRPr>
            </a:lvl9pPr>
          </a:lstStyle>
          <a:p>
            <a:pPr eaLnBrk="1" hangingPunct="1">
              <a:spcBef>
                <a:spcPct val="0"/>
              </a:spcBef>
            </a:pPr>
            <a:fld id="{143FC5AB-5F77-4208-9469-58F3C9503767}" type="slidenum">
              <a:rPr lang="en-US" altLang="en-US">
                <a:solidFill>
                  <a:srgbClr val="000000"/>
                </a:solidFill>
              </a:rPr>
              <a:pPr eaLnBrk="1" hangingPunct="1">
                <a:spcBef>
                  <a:spcPct val="0"/>
                </a:spcBef>
              </a:pPr>
              <a:t>21</a:t>
            </a:fld>
            <a:endParaRPr lang="en-US" altLang="en-US">
              <a:solidFill>
                <a:srgbClr val="000000"/>
              </a:solidFill>
            </a:endParaRPr>
          </a:p>
        </p:txBody>
      </p:sp>
      <p:sp>
        <p:nvSpPr>
          <p:cNvPr id="101379" name="Rectangle 2"/>
          <p:cNvSpPr>
            <a:spLocks noGrp="1" noRot="1" noChangeAspect="1" noChangeArrowheads="1" noTextEdit="1"/>
          </p:cNvSpPr>
          <p:nvPr>
            <p:ph type="sldImg"/>
          </p:nvPr>
        </p:nvSpPr>
        <p:spPr>
          <a:ln/>
        </p:spPr>
      </p:sp>
      <p:sp>
        <p:nvSpPr>
          <p:cNvPr id="101380" name="Rectangle 3"/>
          <p:cNvSpPr>
            <a:spLocks noGrp="1" noChangeArrowheads="1"/>
          </p:cNvSpPr>
          <p:nvPr>
            <p:ph type="body" idx="1"/>
          </p:nvPr>
        </p:nvSpPr>
        <p:spPr>
          <a:noFill/>
        </p:spPr>
        <p:txBody>
          <a:bodyPr/>
          <a:lstStyle/>
          <a:p>
            <a:pPr eaLnBrk="1" hangingPunct="1"/>
            <a:r>
              <a:rPr lang="en-US" dirty="0"/>
              <a:t>5 min</a:t>
            </a:r>
          </a:p>
          <a:p>
            <a:pPr eaLnBrk="1" hangingPunct="1"/>
            <a:endParaRPr lang="en-US" dirty="0"/>
          </a:p>
          <a:p>
            <a:r>
              <a:rPr lang="en-US" dirty="0"/>
              <a:t>a. “This set of norms moves beyond the basics and targets the heart of </a:t>
            </a:r>
            <a:r>
              <a:rPr lang="en-US" dirty="0" err="1"/>
              <a:t>RESPeCT</a:t>
            </a:r>
            <a:r>
              <a:rPr lang="en-US" dirty="0"/>
              <a:t> PD program goals.”</a:t>
            </a:r>
          </a:p>
          <a:p>
            <a:endParaRPr lang="en-US" dirty="0"/>
          </a:p>
          <a:p>
            <a:r>
              <a:rPr lang="en-US" dirty="0"/>
              <a:t>b. Read the list.</a:t>
            </a:r>
          </a:p>
          <a:p>
            <a:endParaRPr lang="en-US" dirty="0"/>
          </a:p>
          <a:p>
            <a:r>
              <a:rPr lang="en-US" dirty="0"/>
              <a:t>c. “Is anything unclear? Do you have any changes or additions you’d like to suggest? Do you have any concerns about these norms?”</a:t>
            </a:r>
          </a:p>
          <a:p>
            <a:endParaRPr lang="en-US" dirty="0"/>
          </a:p>
          <a:p>
            <a:r>
              <a:rPr lang="en-US" dirty="0"/>
              <a:t>d. </a:t>
            </a:r>
            <a:r>
              <a:rPr lang="en-US" sz="1200" kern="1200" dirty="0">
                <a:solidFill>
                  <a:schemeClr val="tx1"/>
                </a:solidFill>
                <a:latin typeface="+mn-lt"/>
                <a:ea typeface="+mn-ea"/>
                <a:cs typeface="+mn-cs"/>
              </a:rPr>
              <a:t>Direct participants to handout 1.1 (Norms for Working Together) and pass </a:t>
            </a:r>
            <a:r>
              <a:rPr lang="en-US" dirty="0"/>
              <a:t>out the half-page copy of the norms for them to paste on the inside front cover of their notebooks.   </a:t>
            </a:r>
          </a:p>
          <a:p>
            <a:endParaRPr lang="en-US" dirty="0"/>
          </a:p>
          <a:p>
            <a:r>
              <a:rPr lang="en-US" dirty="0"/>
              <a:t>e. Ask participants if they’re willing to live with these norms today; then tell them they’ll have an opportunity to revise them tomorrow. </a:t>
            </a:r>
          </a:p>
        </p:txBody>
      </p:sp>
    </p:spTree>
    <p:extLst>
      <p:ext uri="{BB962C8B-B14F-4D97-AF65-F5344CB8AC3E}">
        <p14:creationId xmlns:p14="http://schemas.microsoft.com/office/powerpoint/2010/main" val="74698884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Less than 1 min</a:t>
            </a:r>
          </a:p>
          <a:p>
            <a:endParaRPr lang="en-US" dirty="0"/>
          </a:p>
          <a:p>
            <a:r>
              <a:rPr lang="en-US" dirty="0"/>
              <a:t>a. Talk through the agenda for the day.</a:t>
            </a:r>
          </a:p>
        </p:txBody>
      </p:sp>
      <p:sp>
        <p:nvSpPr>
          <p:cNvPr id="4" name="Slide Number Placeholder 3"/>
          <p:cNvSpPr>
            <a:spLocks noGrp="1"/>
          </p:cNvSpPr>
          <p:nvPr>
            <p:ph type="sldNum" sz="quarter" idx="10"/>
          </p:nvPr>
        </p:nvSpPr>
        <p:spPr/>
        <p:txBody>
          <a:bodyPr/>
          <a:lstStyle/>
          <a:p>
            <a:fld id="{458BEC4D-D1F7-4625-B0BA-2126EAFE9E6D}" type="slidenum">
              <a:rPr lang="en-US" smtClean="0"/>
              <a:pPr/>
              <a:t>22</a:t>
            </a:fld>
            <a:endParaRPr lang="en-US"/>
          </a:p>
        </p:txBody>
      </p:sp>
    </p:spTree>
    <p:extLst>
      <p:ext uri="{BB962C8B-B14F-4D97-AF65-F5344CB8AC3E}">
        <p14:creationId xmlns:p14="http://schemas.microsoft.com/office/powerpoint/2010/main" val="33407506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470F5C6-3BA7-4858-A254-67A9CBC1E07B}" type="slidenum">
              <a:rPr lang="en-US"/>
              <a:pPr/>
              <a:t>23</a:t>
            </a:fld>
            <a:endParaRPr lang="en-US"/>
          </a:p>
        </p:txBody>
      </p:sp>
      <p:sp>
        <p:nvSpPr>
          <p:cNvPr id="55298" name="Rectangle 2"/>
          <p:cNvSpPr>
            <a:spLocks noGrp="1" noRot="1" noChangeAspect="1" noChangeArrowheads="1" noTextEdit="1"/>
          </p:cNvSpPr>
          <p:nvPr>
            <p:ph type="sldImg"/>
          </p:nvPr>
        </p:nvSpPr>
        <p:spPr>
          <a:ln/>
        </p:spPr>
      </p:sp>
      <p:sp>
        <p:nvSpPr>
          <p:cNvPr id="55299" name="Rectangle 3"/>
          <p:cNvSpPr>
            <a:spLocks noGrp="1" noChangeArrowheads="1"/>
          </p:cNvSpPr>
          <p:nvPr>
            <p:ph type="body" idx="1"/>
          </p:nvPr>
        </p:nvSpPr>
        <p:spPr/>
        <p:txBody>
          <a:bodyPr/>
          <a:lstStyle/>
          <a:p>
            <a:r>
              <a:rPr lang="en-US" dirty="0"/>
              <a:t>1</a:t>
            </a:r>
            <a:r>
              <a:rPr lang="en-US" baseline="0" dirty="0"/>
              <a:t> min</a:t>
            </a:r>
          </a:p>
          <a:p>
            <a:endParaRPr lang="en-US" baseline="0" dirty="0"/>
          </a:p>
          <a:p>
            <a:r>
              <a:rPr lang="en-US" dirty="0"/>
              <a:t>a. “Each day we’re going to have at least one lesson analysis focus question </a:t>
            </a:r>
            <a:r>
              <a:rPr lang="en-US"/>
              <a:t>and one </a:t>
            </a:r>
            <a:r>
              <a:rPr lang="en-US" dirty="0"/>
              <a:t>content deepening focus question. These are today’s focus questions.”</a:t>
            </a:r>
          </a:p>
          <a:p>
            <a:endParaRPr lang="en-US" dirty="0"/>
          </a:p>
          <a:p>
            <a:r>
              <a:rPr lang="en-US" dirty="0"/>
              <a:t>b. Read the focus questions on the slide. </a:t>
            </a:r>
          </a:p>
        </p:txBody>
      </p:sp>
      <p:sp>
        <p:nvSpPr>
          <p:cNvPr id="2" name="Footer Placeholder 1"/>
          <p:cNvSpPr>
            <a:spLocks noGrp="1"/>
          </p:cNvSpPr>
          <p:nvPr>
            <p:ph type="ftr" sz="quarter" idx="10"/>
          </p:nvPr>
        </p:nvSpPr>
        <p:spPr/>
        <p:txBody>
          <a:bodyPr/>
          <a:lstStyle/>
          <a:p>
            <a:pPr>
              <a:defRPr/>
            </a:pPr>
            <a:r>
              <a:rPr lang="en-US"/>
              <a:t>STeLLA II Summer Institute Day 2</a:t>
            </a:r>
          </a:p>
        </p:txBody>
      </p:sp>
      <p:sp>
        <p:nvSpPr>
          <p:cNvPr id="3" name="Header Placeholder 2"/>
          <p:cNvSpPr>
            <a:spLocks noGrp="1"/>
          </p:cNvSpPr>
          <p:nvPr>
            <p:ph type="hdr" sz="quarter" idx="11"/>
          </p:nvPr>
        </p:nvSpPr>
        <p:spPr/>
        <p:txBody>
          <a:bodyPr/>
          <a:lstStyle/>
          <a:p>
            <a:pPr>
              <a:defRPr/>
            </a:pPr>
            <a:r>
              <a:rPr lang="en-US"/>
              <a:t>BSCS</a:t>
            </a:r>
          </a:p>
        </p:txBody>
      </p:sp>
    </p:spTree>
    <p:extLst>
      <p:ext uri="{BB962C8B-B14F-4D97-AF65-F5344CB8AC3E}">
        <p14:creationId xmlns:p14="http://schemas.microsoft.com/office/powerpoint/2010/main" val="77916113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59E2C6B-1571-4D43-9E57-23EA5C5D9815}" type="slidenum">
              <a:rPr lang="en-US"/>
              <a:pPr/>
              <a:t>24</a:t>
            </a:fld>
            <a:endParaRPr lang="en-US"/>
          </a:p>
        </p:txBody>
      </p:sp>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p:txBody>
          <a:bodyPr/>
          <a:lstStyle/>
          <a:p>
            <a:r>
              <a:rPr lang="en-US" dirty="0"/>
              <a:t>15 min</a:t>
            </a:r>
          </a:p>
          <a:p>
            <a:endParaRPr lang="en-US" dirty="0"/>
          </a:p>
          <a:p>
            <a:r>
              <a:rPr lang="en-US" dirty="0"/>
              <a:t>a. “Before we explore these questions, let’s create a list of ideas about effective science teaching.”</a:t>
            </a:r>
          </a:p>
          <a:p>
            <a:endParaRPr lang="en-US" b="1" dirty="0"/>
          </a:p>
          <a:p>
            <a:r>
              <a:rPr lang="en-US" dirty="0"/>
              <a:t>b. </a:t>
            </a:r>
            <a:r>
              <a:rPr lang="en-US" b="1" dirty="0"/>
              <a:t>Individuals (3 min):</a:t>
            </a:r>
            <a:r>
              <a:rPr lang="en-US" dirty="0"/>
              <a:t> “Take a few minutes to think and write about the questions on the slide.”</a:t>
            </a:r>
          </a:p>
          <a:p>
            <a:endParaRPr lang="en-US" b="1" dirty="0"/>
          </a:p>
          <a:p>
            <a:r>
              <a:rPr lang="en-US" dirty="0"/>
              <a:t>c. </a:t>
            </a:r>
            <a:r>
              <a:rPr lang="en-US" b="1" dirty="0"/>
              <a:t>Whole group (10 min):</a:t>
            </a:r>
            <a:r>
              <a:rPr lang="en-US" dirty="0"/>
              <a:t> Go around the group (round-robin) asking everyone to contribute an idea. Write the ideas on a chart paper and title the chart “Effective Science Teaching.” </a:t>
            </a:r>
          </a:p>
          <a:p>
            <a:endParaRPr lang="en-US" dirty="0"/>
          </a:p>
          <a:p>
            <a:r>
              <a:rPr lang="en-US" dirty="0"/>
              <a:t>d. “Throughout the sessions, we’ll revisit this list to add new ideas, clarify</a:t>
            </a:r>
            <a:r>
              <a:rPr lang="en-US" baseline="0" dirty="0"/>
              <a:t> our thinking, and</a:t>
            </a:r>
            <a:r>
              <a:rPr lang="en-US" dirty="0"/>
              <a:t> make other modifications.”  </a:t>
            </a:r>
          </a:p>
          <a:p>
            <a:endParaRPr lang="en-US" dirty="0"/>
          </a:p>
        </p:txBody>
      </p:sp>
      <p:sp>
        <p:nvSpPr>
          <p:cNvPr id="2" name="Footer Placeholder 1"/>
          <p:cNvSpPr>
            <a:spLocks noGrp="1"/>
          </p:cNvSpPr>
          <p:nvPr>
            <p:ph type="ftr" sz="quarter" idx="10"/>
          </p:nvPr>
        </p:nvSpPr>
        <p:spPr/>
        <p:txBody>
          <a:bodyPr/>
          <a:lstStyle/>
          <a:p>
            <a:pPr>
              <a:defRPr/>
            </a:pPr>
            <a:r>
              <a:rPr lang="en-US"/>
              <a:t>STeLLA II Summer Institute Day 2</a:t>
            </a:r>
          </a:p>
        </p:txBody>
      </p:sp>
      <p:sp>
        <p:nvSpPr>
          <p:cNvPr id="3" name="Header Placeholder 2"/>
          <p:cNvSpPr>
            <a:spLocks noGrp="1"/>
          </p:cNvSpPr>
          <p:nvPr>
            <p:ph type="hdr" sz="quarter" idx="11"/>
          </p:nvPr>
        </p:nvSpPr>
        <p:spPr/>
        <p:txBody>
          <a:bodyPr/>
          <a:lstStyle/>
          <a:p>
            <a:pPr>
              <a:defRPr/>
            </a:pPr>
            <a:r>
              <a:rPr lang="en-US"/>
              <a:t>BSCS</a:t>
            </a:r>
          </a:p>
        </p:txBody>
      </p:sp>
    </p:spTree>
    <p:extLst>
      <p:ext uri="{BB962C8B-B14F-4D97-AF65-F5344CB8AC3E}">
        <p14:creationId xmlns:p14="http://schemas.microsoft.com/office/powerpoint/2010/main" val="320426307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E6C561F-D400-4AFA-A1AD-8A2983552323}" type="slidenum">
              <a:rPr lang="en-US"/>
              <a:pPr/>
              <a:t>25</a:t>
            </a:fld>
            <a:endParaRPr lang="en-US"/>
          </a:p>
        </p:txBody>
      </p:sp>
      <p:sp>
        <p:nvSpPr>
          <p:cNvPr id="62466" name="Rectangle 2"/>
          <p:cNvSpPr>
            <a:spLocks noGrp="1" noRot="1" noChangeAspect="1" noChangeArrowheads="1" noTextEdit="1"/>
          </p:cNvSpPr>
          <p:nvPr>
            <p:ph type="sldImg"/>
          </p:nvPr>
        </p:nvSpPr>
        <p:spPr>
          <a:ln/>
        </p:spPr>
      </p:sp>
      <p:sp>
        <p:nvSpPr>
          <p:cNvPr id="62467" name="Rectangle 3"/>
          <p:cNvSpPr>
            <a:spLocks noGrp="1" noChangeArrowheads="1"/>
          </p:cNvSpPr>
          <p:nvPr>
            <p:ph type="body" idx="1"/>
          </p:nvPr>
        </p:nvSpPr>
        <p:spPr/>
        <p:txBody>
          <a:bodyPr/>
          <a:lstStyle/>
          <a:p>
            <a:r>
              <a:rPr lang="en-US" baseline="0" dirty="0"/>
              <a:t>2 min</a:t>
            </a:r>
          </a:p>
          <a:p>
            <a:endParaRPr lang="en-US" baseline="0" dirty="0"/>
          </a:p>
          <a:p>
            <a:r>
              <a:rPr lang="en-US" dirty="0"/>
              <a:t>a. “This PD program will focus on two lenses as analytical tools to guide our learning: the Student Thinking Lens and the Science Content Storyline Lens.”</a:t>
            </a:r>
          </a:p>
          <a:p>
            <a:endParaRPr lang="en-US" dirty="0"/>
          </a:p>
          <a:p>
            <a:r>
              <a:rPr lang="en-US" dirty="0"/>
              <a:t>b. “Today we’re going to examine why these two lenses were chosen for our focus.” </a:t>
            </a:r>
          </a:p>
          <a:p>
            <a:endParaRPr lang="en-US" dirty="0"/>
          </a:p>
          <a:p>
            <a:r>
              <a:rPr lang="en-US" dirty="0"/>
              <a:t>c. “Let’s begin with the Science Content Storyline Lens.” </a:t>
            </a:r>
          </a:p>
        </p:txBody>
      </p:sp>
      <p:sp>
        <p:nvSpPr>
          <p:cNvPr id="2" name="Footer Placeholder 1"/>
          <p:cNvSpPr>
            <a:spLocks noGrp="1"/>
          </p:cNvSpPr>
          <p:nvPr>
            <p:ph type="ftr" sz="quarter" idx="10"/>
          </p:nvPr>
        </p:nvSpPr>
        <p:spPr/>
        <p:txBody>
          <a:bodyPr/>
          <a:lstStyle/>
          <a:p>
            <a:pPr>
              <a:defRPr/>
            </a:pPr>
            <a:r>
              <a:rPr lang="en-US"/>
              <a:t>STeLLA II Summer Institute Day 2</a:t>
            </a:r>
          </a:p>
        </p:txBody>
      </p:sp>
      <p:sp>
        <p:nvSpPr>
          <p:cNvPr id="3" name="Header Placeholder 2"/>
          <p:cNvSpPr>
            <a:spLocks noGrp="1"/>
          </p:cNvSpPr>
          <p:nvPr>
            <p:ph type="hdr" sz="quarter" idx="11"/>
          </p:nvPr>
        </p:nvSpPr>
        <p:spPr/>
        <p:txBody>
          <a:bodyPr/>
          <a:lstStyle/>
          <a:p>
            <a:pPr>
              <a:defRPr/>
            </a:pPr>
            <a:r>
              <a:rPr lang="en-US"/>
              <a:t>BSCS</a:t>
            </a:r>
          </a:p>
        </p:txBody>
      </p:sp>
    </p:spTree>
    <p:extLst>
      <p:ext uri="{BB962C8B-B14F-4D97-AF65-F5344CB8AC3E}">
        <p14:creationId xmlns:p14="http://schemas.microsoft.com/office/powerpoint/2010/main" val="100626230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 min</a:t>
            </a:r>
          </a:p>
          <a:p>
            <a:endParaRPr lang="en-US" dirty="0"/>
          </a:p>
          <a:p>
            <a:r>
              <a:rPr lang="en-US" dirty="0"/>
              <a:t>a. “A large video study of science teaching in different countries revealed the importance of the Science Content Storyline Lens.”</a:t>
            </a:r>
          </a:p>
          <a:p>
            <a:endParaRPr lang="en-US" dirty="0"/>
          </a:p>
          <a:p>
            <a:r>
              <a:rPr lang="en-US" dirty="0"/>
              <a:t>b. “The TIMSS video study explored the research questions on this slide.”</a:t>
            </a:r>
          </a:p>
          <a:p>
            <a:endParaRPr lang="en-US" b="1" dirty="0"/>
          </a:p>
          <a:p>
            <a:r>
              <a:rPr lang="en-US" b="1" dirty="0"/>
              <a:t>Background info:</a:t>
            </a:r>
            <a:endParaRPr lang="en-US" dirty="0"/>
          </a:p>
          <a:p>
            <a:pPr marL="358920" indent="-179460">
              <a:buFont typeface="Arial" pitchFamily="34" charset="0"/>
              <a:buChar char="•"/>
            </a:pPr>
            <a:r>
              <a:rPr lang="en-US" dirty="0"/>
              <a:t>TIMSS stands for Trends in Mathematics and Science Study.</a:t>
            </a:r>
          </a:p>
          <a:p>
            <a:pPr marL="358920" indent="-179460">
              <a:buFont typeface="Arial" pitchFamily="34" charset="0"/>
              <a:buChar char="•"/>
            </a:pPr>
            <a:r>
              <a:rPr lang="en-US" dirty="0"/>
              <a:t>TIMSS is known for its achievement studies comparing student performance in math and science internationally. </a:t>
            </a:r>
          </a:p>
        </p:txBody>
      </p:sp>
      <p:sp>
        <p:nvSpPr>
          <p:cNvPr id="4" name="Slide Number Placeholder 3"/>
          <p:cNvSpPr>
            <a:spLocks noGrp="1"/>
          </p:cNvSpPr>
          <p:nvPr>
            <p:ph type="sldNum" sz="quarter" idx="10"/>
          </p:nvPr>
        </p:nvSpPr>
        <p:spPr/>
        <p:txBody>
          <a:bodyPr/>
          <a:lstStyle/>
          <a:p>
            <a:pPr>
              <a:defRPr/>
            </a:pPr>
            <a:fld id="{C70F6E62-11C5-4854-89DB-851B545ABDD5}" type="slidenum">
              <a:rPr lang="en-US" smtClean="0"/>
              <a:pPr>
                <a:defRPr/>
              </a:pPr>
              <a:t>26</a:t>
            </a:fld>
            <a:endParaRPr lang="en-US"/>
          </a:p>
        </p:txBody>
      </p:sp>
      <p:sp>
        <p:nvSpPr>
          <p:cNvPr id="5" name="Footer Placeholder 4"/>
          <p:cNvSpPr>
            <a:spLocks noGrp="1"/>
          </p:cNvSpPr>
          <p:nvPr>
            <p:ph type="ftr" sz="quarter" idx="11"/>
          </p:nvPr>
        </p:nvSpPr>
        <p:spPr/>
        <p:txBody>
          <a:bodyPr/>
          <a:lstStyle/>
          <a:p>
            <a:pPr>
              <a:defRPr/>
            </a:pPr>
            <a:r>
              <a:rPr lang="en-US"/>
              <a:t>STeLLA II Summer Institute Day 2</a:t>
            </a:r>
          </a:p>
        </p:txBody>
      </p:sp>
      <p:sp>
        <p:nvSpPr>
          <p:cNvPr id="6" name="Header Placeholder 5"/>
          <p:cNvSpPr>
            <a:spLocks noGrp="1"/>
          </p:cNvSpPr>
          <p:nvPr>
            <p:ph type="hdr" sz="quarter" idx="12"/>
          </p:nvPr>
        </p:nvSpPr>
        <p:spPr/>
        <p:txBody>
          <a:bodyPr/>
          <a:lstStyle/>
          <a:p>
            <a:pPr>
              <a:defRPr/>
            </a:pPr>
            <a:r>
              <a:rPr lang="en-US"/>
              <a:t>BSCS</a:t>
            </a:r>
          </a:p>
        </p:txBody>
      </p:sp>
    </p:spTree>
    <p:extLst>
      <p:ext uri="{BB962C8B-B14F-4D97-AF65-F5344CB8AC3E}">
        <p14:creationId xmlns:p14="http://schemas.microsoft.com/office/powerpoint/2010/main" val="320342483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0F99CC9-56C7-44A1-9568-861CD5A5207F}" type="slidenum">
              <a:rPr lang="en-US"/>
              <a:pPr/>
              <a:t>27</a:t>
            </a:fld>
            <a:endParaRPr lang="en-US"/>
          </a:p>
        </p:txBody>
      </p:sp>
      <p:sp>
        <p:nvSpPr>
          <p:cNvPr id="67586" name="Rectangle 2"/>
          <p:cNvSpPr>
            <a:spLocks noGrp="1" noRot="1" noChangeAspect="1" noChangeArrowheads="1" noTextEdit="1"/>
          </p:cNvSpPr>
          <p:nvPr>
            <p:ph type="sldImg"/>
          </p:nvPr>
        </p:nvSpPr>
        <p:spPr>
          <a:xfrm>
            <a:off x="1143000" y="687388"/>
            <a:ext cx="4572000" cy="3430587"/>
          </a:xfrm>
          <a:ln/>
        </p:spPr>
      </p:sp>
      <p:sp>
        <p:nvSpPr>
          <p:cNvPr id="67587" name="Rectangle 3"/>
          <p:cNvSpPr>
            <a:spLocks noGrp="1" noChangeArrowheads="1"/>
          </p:cNvSpPr>
          <p:nvPr>
            <p:ph type="body" idx="1"/>
          </p:nvPr>
        </p:nvSpPr>
        <p:spPr/>
        <p:txBody>
          <a:bodyPr/>
          <a:lstStyle/>
          <a:p>
            <a:r>
              <a:rPr lang="en-US" dirty="0"/>
              <a:t>2 min</a:t>
            </a:r>
          </a:p>
          <a:p>
            <a:endParaRPr lang="en-US" dirty="0"/>
          </a:p>
          <a:p>
            <a:r>
              <a:rPr lang="en-US" dirty="0"/>
              <a:t>a. “Australia, the Czech Republic, and Japan are higher-achieving countries in science compared to the United States.”</a:t>
            </a:r>
          </a:p>
          <a:p>
            <a:endParaRPr lang="en-US" dirty="0"/>
          </a:p>
          <a:p>
            <a:r>
              <a:rPr lang="en-US" dirty="0"/>
              <a:t>b. “In these countries, 100 eighth-grade lessons were randomly video recorded. The goal was to describe typical science teaching in each country.”  </a:t>
            </a:r>
          </a:p>
        </p:txBody>
      </p:sp>
      <p:sp>
        <p:nvSpPr>
          <p:cNvPr id="2" name="Footer Placeholder 1"/>
          <p:cNvSpPr>
            <a:spLocks noGrp="1"/>
          </p:cNvSpPr>
          <p:nvPr>
            <p:ph type="ftr" sz="quarter" idx="10"/>
          </p:nvPr>
        </p:nvSpPr>
        <p:spPr/>
        <p:txBody>
          <a:bodyPr/>
          <a:lstStyle/>
          <a:p>
            <a:pPr>
              <a:defRPr/>
            </a:pPr>
            <a:r>
              <a:rPr lang="en-US"/>
              <a:t>STeLLA II Summer Institute Day 2</a:t>
            </a:r>
          </a:p>
        </p:txBody>
      </p:sp>
      <p:sp>
        <p:nvSpPr>
          <p:cNvPr id="3" name="Header Placeholder 2"/>
          <p:cNvSpPr>
            <a:spLocks noGrp="1"/>
          </p:cNvSpPr>
          <p:nvPr>
            <p:ph type="hdr" sz="quarter" idx="11"/>
          </p:nvPr>
        </p:nvSpPr>
        <p:spPr/>
        <p:txBody>
          <a:bodyPr/>
          <a:lstStyle/>
          <a:p>
            <a:pPr>
              <a:defRPr/>
            </a:pPr>
            <a:r>
              <a:rPr lang="en-US"/>
              <a:t>BSCS</a:t>
            </a:r>
          </a:p>
        </p:txBody>
      </p:sp>
    </p:spTree>
    <p:extLst>
      <p:ext uri="{BB962C8B-B14F-4D97-AF65-F5344CB8AC3E}">
        <p14:creationId xmlns:p14="http://schemas.microsoft.com/office/powerpoint/2010/main" val="427337470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2B404F8-E947-4574-95E4-9559B205E2CF}" type="slidenum">
              <a:rPr lang="en-US"/>
              <a:pPr/>
              <a:t>28</a:t>
            </a:fld>
            <a:endParaRPr lang="en-US"/>
          </a:p>
        </p:txBody>
      </p:sp>
      <p:sp>
        <p:nvSpPr>
          <p:cNvPr id="69634" name="Rectangle 2"/>
          <p:cNvSpPr>
            <a:spLocks noGrp="1" noRot="1" noChangeAspect="1" noChangeArrowheads="1" noTextEdit="1"/>
          </p:cNvSpPr>
          <p:nvPr>
            <p:ph type="sldImg"/>
          </p:nvPr>
        </p:nvSpPr>
        <p:spPr>
          <a:ln/>
        </p:spPr>
      </p:sp>
      <p:sp>
        <p:nvSpPr>
          <p:cNvPr id="69635" name="Rectangle 3"/>
          <p:cNvSpPr>
            <a:spLocks noGrp="1" noChangeArrowheads="1"/>
          </p:cNvSpPr>
          <p:nvPr>
            <p:ph type="body" idx="1"/>
          </p:nvPr>
        </p:nvSpPr>
        <p:spPr/>
        <p:txBody>
          <a:bodyPr/>
          <a:lstStyle/>
          <a:p>
            <a:r>
              <a:rPr lang="en-US" dirty="0"/>
              <a:t>2 min</a:t>
            </a:r>
          </a:p>
          <a:p>
            <a:endParaRPr lang="en-US" dirty="0"/>
          </a:p>
          <a:p>
            <a:r>
              <a:rPr lang="en-US" dirty="0"/>
              <a:t>a. “The TIMSS video study showed these results.”</a:t>
            </a:r>
          </a:p>
        </p:txBody>
      </p:sp>
      <p:sp>
        <p:nvSpPr>
          <p:cNvPr id="2" name="Footer Placeholder 1"/>
          <p:cNvSpPr>
            <a:spLocks noGrp="1"/>
          </p:cNvSpPr>
          <p:nvPr>
            <p:ph type="ftr" sz="quarter" idx="10"/>
          </p:nvPr>
        </p:nvSpPr>
        <p:spPr/>
        <p:txBody>
          <a:bodyPr/>
          <a:lstStyle/>
          <a:p>
            <a:pPr>
              <a:defRPr/>
            </a:pPr>
            <a:r>
              <a:rPr lang="en-US"/>
              <a:t>STeLLA II Summer Institute Day 2</a:t>
            </a:r>
          </a:p>
        </p:txBody>
      </p:sp>
      <p:sp>
        <p:nvSpPr>
          <p:cNvPr id="3" name="Header Placeholder 2"/>
          <p:cNvSpPr>
            <a:spLocks noGrp="1"/>
          </p:cNvSpPr>
          <p:nvPr>
            <p:ph type="hdr" sz="quarter" idx="11"/>
          </p:nvPr>
        </p:nvSpPr>
        <p:spPr/>
        <p:txBody>
          <a:bodyPr/>
          <a:lstStyle/>
          <a:p>
            <a:pPr>
              <a:defRPr/>
            </a:pPr>
            <a:r>
              <a:rPr lang="en-US"/>
              <a:t>BSCS</a:t>
            </a:r>
          </a:p>
        </p:txBody>
      </p:sp>
    </p:spTree>
    <p:extLst>
      <p:ext uri="{BB962C8B-B14F-4D97-AF65-F5344CB8AC3E}">
        <p14:creationId xmlns:p14="http://schemas.microsoft.com/office/powerpoint/2010/main" val="199097627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2B404F8-E947-4574-95E4-9559B205E2CF}" type="slidenum">
              <a:rPr lang="en-US"/>
              <a:pPr/>
              <a:t>29</a:t>
            </a:fld>
            <a:endParaRPr lang="en-US"/>
          </a:p>
        </p:txBody>
      </p:sp>
      <p:sp>
        <p:nvSpPr>
          <p:cNvPr id="69634" name="Rectangle 2"/>
          <p:cNvSpPr>
            <a:spLocks noGrp="1" noRot="1" noChangeAspect="1" noChangeArrowheads="1" noTextEdit="1"/>
          </p:cNvSpPr>
          <p:nvPr>
            <p:ph type="sldImg"/>
          </p:nvPr>
        </p:nvSpPr>
        <p:spPr>
          <a:ln/>
        </p:spPr>
      </p:sp>
      <p:sp>
        <p:nvSpPr>
          <p:cNvPr id="69635" name="Rectangle 3"/>
          <p:cNvSpPr>
            <a:spLocks noGrp="1" noChangeArrowheads="1"/>
          </p:cNvSpPr>
          <p:nvPr>
            <p:ph type="body" idx="1"/>
          </p:nvPr>
        </p:nvSpPr>
        <p:spPr/>
        <p:txBody>
          <a:bodyPr/>
          <a:lstStyle/>
          <a:p>
            <a:r>
              <a:rPr lang="en-US" dirty="0"/>
              <a:t>2 min</a:t>
            </a:r>
          </a:p>
          <a:p>
            <a:endParaRPr lang="en-US" dirty="0"/>
          </a:p>
          <a:p>
            <a:r>
              <a:rPr lang="en-US" dirty="0"/>
              <a:t>a. Call attention to the text highlighted in red to emphasize the difference between US science lessons and science lessons in higher-achieving countries. </a:t>
            </a:r>
          </a:p>
          <a:p>
            <a:endParaRPr lang="en-US" dirty="0"/>
          </a:p>
        </p:txBody>
      </p:sp>
      <p:sp>
        <p:nvSpPr>
          <p:cNvPr id="2" name="Footer Placeholder 1"/>
          <p:cNvSpPr>
            <a:spLocks noGrp="1"/>
          </p:cNvSpPr>
          <p:nvPr>
            <p:ph type="ftr" sz="quarter" idx="10"/>
          </p:nvPr>
        </p:nvSpPr>
        <p:spPr/>
        <p:txBody>
          <a:bodyPr/>
          <a:lstStyle/>
          <a:p>
            <a:pPr>
              <a:defRPr/>
            </a:pPr>
            <a:r>
              <a:rPr lang="en-US"/>
              <a:t>STeLLA II Summer Institute Day 2</a:t>
            </a:r>
          </a:p>
        </p:txBody>
      </p:sp>
      <p:sp>
        <p:nvSpPr>
          <p:cNvPr id="3" name="Header Placeholder 2"/>
          <p:cNvSpPr>
            <a:spLocks noGrp="1"/>
          </p:cNvSpPr>
          <p:nvPr>
            <p:ph type="hdr" sz="quarter" idx="11"/>
          </p:nvPr>
        </p:nvSpPr>
        <p:spPr/>
        <p:txBody>
          <a:bodyPr/>
          <a:lstStyle/>
          <a:p>
            <a:pPr>
              <a:defRPr/>
            </a:pPr>
            <a:r>
              <a:rPr lang="en-US"/>
              <a:t>BSCS</a:t>
            </a:r>
          </a:p>
        </p:txBody>
      </p:sp>
    </p:spTree>
    <p:extLst>
      <p:ext uri="{BB962C8B-B14F-4D97-AF65-F5344CB8AC3E}">
        <p14:creationId xmlns:p14="http://schemas.microsoft.com/office/powerpoint/2010/main" val="293192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a:ln/>
        </p:spPr>
      </p:sp>
      <p:sp>
        <p:nvSpPr>
          <p:cNvPr id="88067" name="Notes Placeholder 2"/>
          <p:cNvSpPr>
            <a:spLocks noGrp="1"/>
          </p:cNvSpPr>
          <p:nvPr>
            <p:ph type="body" idx="1"/>
          </p:nvPr>
        </p:nvSpPr>
        <p:spPr>
          <a:noFill/>
        </p:spPr>
        <p:txBody>
          <a:bodyPr/>
          <a:lstStyle/>
          <a:p>
            <a:pPr defTabSz="864908">
              <a:defRPr/>
            </a:pPr>
            <a:r>
              <a:rPr lang="en-US" dirty="0"/>
              <a:t>Approximately 1 min</a:t>
            </a:r>
            <a:endParaRPr lang="en-US" altLang="en-US" dirty="0"/>
          </a:p>
          <a:p>
            <a:endParaRPr lang="en-US" altLang="en-US" dirty="0"/>
          </a:p>
          <a:p>
            <a:r>
              <a:rPr lang="en-US" dirty="0"/>
              <a:t>a. </a:t>
            </a:r>
            <a:r>
              <a:rPr lang="en-US" b="1" dirty="0"/>
              <a:t>Emphasize:</a:t>
            </a:r>
            <a:r>
              <a:rPr lang="en-US" dirty="0"/>
              <a:t> The </a:t>
            </a:r>
            <a:r>
              <a:rPr lang="en-US" dirty="0" err="1"/>
              <a:t>RESPeCT</a:t>
            </a:r>
            <a:r>
              <a:rPr lang="en-US" dirty="0"/>
              <a:t> project began with three main components: </a:t>
            </a:r>
          </a:p>
          <a:p>
            <a:pPr marL="358920" indent="-179460">
              <a:buFont typeface="Arial" pitchFamily="34" charset="0"/>
              <a:buChar char="•"/>
            </a:pPr>
            <a:r>
              <a:rPr lang="en-US" dirty="0"/>
              <a:t>A professional development program</a:t>
            </a:r>
          </a:p>
          <a:p>
            <a:pPr marL="358920" indent="-179460">
              <a:buFont typeface="Arial" pitchFamily="34" charset="0"/>
              <a:buChar char="•"/>
            </a:pPr>
            <a:r>
              <a:rPr lang="en-US" dirty="0"/>
              <a:t>A leadership development program</a:t>
            </a:r>
          </a:p>
          <a:p>
            <a:pPr marL="358920" indent="-179460">
              <a:buFont typeface="Arial" pitchFamily="34" charset="0"/>
              <a:buChar char="•"/>
            </a:pPr>
            <a:r>
              <a:rPr lang="en-US" dirty="0"/>
              <a:t>A research study </a:t>
            </a:r>
          </a:p>
          <a:p>
            <a:endParaRPr lang="en-US" dirty="0"/>
          </a:p>
          <a:p>
            <a:r>
              <a:rPr lang="en-US" dirty="0"/>
              <a:t>b. The district now sustains </a:t>
            </a:r>
            <a:r>
              <a:rPr lang="en-US" dirty="0" err="1"/>
              <a:t>RESPeCT</a:t>
            </a:r>
            <a:r>
              <a:rPr lang="en-US" dirty="0"/>
              <a:t> as a professional development program.</a:t>
            </a:r>
            <a:endParaRPr lang="en-US" altLang="en-US" dirty="0"/>
          </a:p>
        </p:txBody>
      </p:sp>
      <p:sp>
        <p:nvSpPr>
          <p:cNvPr id="88068"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02738" indent="-270283" eaLnBrk="0" hangingPunct="0">
              <a:spcBef>
                <a:spcPct val="30000"/>
              </a:spcBef>
              <a:defRPr sz="1200">
                <a:solidFill>
                  <a:schemeClr val="tx1"/>
                </a:solidFill>
                <a:latin typeface="Arial" charset="0"/>
              </a:defRPr>
            </a:lvl2pPr>
            <a:lvl3pPr marL="1081135" indent="-216227" eaLnBrk="0" hangingPunct="0">
              <a:spcBef>
                <a:spcPct val="30000"/>
              </a:spcBef>
              <a:defRPr sz="1200">
                <a:solidFill>
                  <a:schemeClr val="tx1"/>
                </a:solidFill>
                <a:latin typeface="Arial" charset="0"/>
              </a:defRPr>
            </a:lvl3pPr>
            <a:lvl4pPr marL="1513590" indent="-216227" eaLnBrk="0" hangingPunct="0">
              <a:spcBef>
                <a:spcPct val="30000"/>
              </a:spcBef>
              <a:defRPr sz="1200">
                <a:solidFill>
                  <a:schemeClr val="tx1"/>
                </a:solidFill>
                <a:latin typeface="Arial" charset="0"/>
              </a:defRPr>
            </a:lvl4pPr>
            <a:lvl5pPr marL="1946044" indent="-216227" eaLnBrk="0" hangingPunct="0">
              <a:spcBef>
                <a:spcPct val="30000"/>
              </a:spcBef>
              <a:defRPr sz="1200">
                <a:solidFill>
                  <a:schemeClr val="tx1"/>
                </a:solidFill>
                <a:latin typeface="Arial" charset="0"/>
              </a:defRPr>
            </a:lvl5pPr>
            <a:lvl6pPr marL="2378498" indent="-216227" eaLnBrk="0" fontAlgn="base" hangingPunct="0">
              <a:spcBef>
                <a:spcPct val="30000"/>
              </a:spcBef>
              <a:spcAft>
                <a:spcPct val="0"/>
              </a:spcAft>
              <a:defRPr sz="1200">
                <a:solidFill>
                  <a:schemeClr val="tx1"/>
                </a:solidFill>
                <a:latin typeface="Arial" charset="0"/>
              </a:defRPr>
            </a:lvl6pPr>
            <a:lvl7pPr marL="2810952" indent="-216227" eaLnBrk="0" fontAlgn="base" hangingPunct="0">
              <a:spcBef>
                <a:spcPct val="30000"/>
              </a:spcBef>
              <a:spcAft>
                <a:spcPct val="0"/>
              </a:spcAft>
              <a:defRPr sz="1200">
                <a:solidFill>
                  <a:schemeClr val="tx1"/>
                </a:solidFill>
                <a:latin typeface="Arial" charset="0"/>
              </a:defRPr>
            </a:lvl7pPr>
            <a:lvl8pPr marL="3243406" indent="-216227" eaLnBrk="0" fontAlgn="base" hangingPunct="0">
              <a:spcBef>
                <a:spcPct val="30000"/>
              </a:spcBef>
              <a:spcAft>
                <a:spcPct val="0"/>
              </a:spcAft>
              <a:defRPr sz="1200">
                <a:solidFill>
                  <a:schemeClr val="tx1"/>
                </a:solidFill>
                <a:latin typeface="Arial" charset="0"/>
              </a:defRPr>
            </a:lvl8pPr>
            <a:lvl9pPr marL="3675860" indent="-216227"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6CDC3A20-8FD3-44BB-A52D-00195D41764A}" type="slidenum">
              <a:rPr lang="en-US" altLang="en-US">
                <a:solidFill>
                  <a:prstClr val="black"/>
                </a:solidFill>
              </a:rPr>
              <a:pPr eaLnBrk="1" hangingPunct="1">
                <a:spcBef>
                  <a:spcPct val="0"/>
                </a:spcBef>
              </a:pPr>
              <a:t>3</a:t>
            </a:fld>
            <a:endParaRPr lang="en-US" altLang="en-US">
              <a:solidFill>
                <a:prstClr val="black"/>
              </a:solidFill>
            </a:endParaRPr>
          </a:p>
        </p:txBody>
      </p:sp>
    </p:spTree>
    <p:extLst>
      <p:ext uri="{BB962C8B-B14F-4D97-AF65-F5344CB8AC3E}">
        <p14:creationId xmlns:p14="http://schemas.microsoft.com/office/powerpoint/2010/main" val="172040057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556AC10-EEA1-4F98-9849-A50E21409B48}" type="slidenum">
              <a:rPr lang="en-US"/>
              <a:pPr/>
              <a:t>30</a:t>
            </a:fld>
            <a:endParaRPr lang="en-US"/>
          </a:p>
        </p:txBody>
      </p:sp>
      <p:sp>
        <p:nvSpPr>
          <p:cNvPr id="74754" name="Rectangle 2"/>
          <p:cNvSpPr>
            <a:spLocks noGrp="1" noRot="1" noChangeAspect="1" noChangeArrowheads="1" noTextEdit="1"/>
          </p:cNvSpPr>
          <p:nvPr>
            <p:ph type="sldImg"/>
          </p:nvPr>
        </p:nvSpPr>
        <p:spPr>
          <a:xfrm>
            <a:off x="1143000" y="687388"/>
            <a:ext cx="4572000" cy="3430587"/>
          </a:xfrm>
          <a:ln/>
        </p:spPr>
      </p:sp>
      <p:sp>
        <p:nvSpPr>
          <p:cNvPr id="74755" name="Rectangle 3"/>
          <p:cNvSpPr>
            <a:spLocks noGrp="1" noChangeArrowheads="1"/>
          </p:cNvSpPr>
          <p:nvPr>
            <p:ph type="body" idx="1"/>
          </p:nvPr>
        </p:nvSpPr>
        <p:spPr/>
        <p:txBody>
          <a:bodyPr/>
          <a:lstStyle/>
          <a:p>
            <a:pPr lvl="0"/>
            <a:r>
              <a:rPr lang="en-US" u="none" dirty="0"/>
              <a:t>3 min</a:t>
            </a:r>
          </a:p>
          <a:p>
            <a:pPr lvl="0"/>
            <a:endParaRPr lang="en-US" u="sng" dirty="0"/>
          </a:p>
          <a:p>
            <a:r>
              <a:rPr lang="en-US" dirty="0"/>
              <a:t>a. </a:t>
            </a:r>
            <a:r>
              <a:rPr lang="en-US" b="1" dirty="0"/>
              <a:t>Ask:</a:t>
            </a:r>
            <a:r>
              <a:rPr lang="en-US" dirty="0"/>
              <a:t> “What do you notice from this graph? What do you make of this data?” </a:t>
            </a:r>
          </a:p>
          <a:p>
            <a:endParaRPr lang="en-US" b="1" dirty="0"/>
          </a:p>
          <a:p>
            <a:r>
              <a:rPr lang="en-US" dirty="0"/>
              <a:t>b. </a:t>
            </a:r>
            <a:r>
              <a:rPr lang="en-US" b="1" dirty="0"/>
              <a:t>Emphasize:</a:t>
            </a:r>
            <a:r>
              <a:rPr lang="en-US" dirty="0"/>
              <a:t> “In the US, more than a quarter of the lessons had no science content; whereas in the other countries, the majority of the randomly selected lessons (or typical lessons) had content with strong conceptual links.”</a:t>
            </a:r>
          </a:p>
          <a:p>
            <a:endParaRPr lang="en-US" b="1" dirty="0"/>
          </a:p>
          <a:p>
            <a:r>
              <a:rPr lang="en-US" dirty="0"/>
              <a:t>c. </a:t>
            </a:r>
            <a:r>
              <a:rPr lang="en-US" b="1" dirty="0"/>
              <a:t>Example of a lesson with no science content:</a:t>
            </a:r>
            <a:r>
              <a:rPr lang="en-US" dirty="0"/>
              <a:t> “What’s a science lesson with no content? In this research, a lesson with at least one complete statement of a science idea was scored as ‘learning content.’ Lessons with ‘no content’ had </a:t>
            </a:r>
            <a:r>
              <a:rPr lang="en-US" b="1" dirty="0"/>
              <a:t>only</a:t>
            </a:r>
            <a:r>
              <a:rPr lang="en-US" dirty="0"/>
              <a:t> topic-level mentions of science concepts. For example, one teacher started a lesson by telling students to take out their rockets and get to work. They had directions to follow, but the teacher’s only focus in his interactions with students was on how to build the rockets. At the end of the lesson, he told students to clean up and then dismissed them. This is a lesson with no science content!” </a:t>
            </a:r>
          </a:p>
          <a:p>
            <a:endParaRPr lang="en-US" b="1" dirty="0"/>
          </a:p>
          <a:p>
            <a:r>
              <a:rPr lang="en-US" b="1" dirty="0"/>
              <a:t>Other key ideas to highlight:</a:t>
            </a:r>
            <a:endParaRPr lang="en-US" dirty="0"/>
          </a:p>
          <a:p>
            <a:pPr marL="358920" indent="-179460">
              <a:buFont typeface="Arial" pitchFamily="34" charset="0"/>
              <a:buChar char="•"/>
            </a:pPr>
            <a:r>
              <a:rPr lang="en-US" dirty="0"/>
              <a:t>Each higher-achieving country engaged students with core science concepts and ideas (more consistently than the US).</a:t>
            </a:r>
          </a:p>
          <a:p>
            <a:pPr marL="358920" indent="-179460">
              <a:buFont typeface="Arial" pitchFamily="34" charset="0"/>
              <a:buChar char="•"/>
            </a:pPr>
            <a:r>
              <a:rPr lang="en-US" dirty="0"/>
              <a:t>All the higher-achieving countries linked ideas and activities (more consistently than the US).</a:t>
            </a:r>
          </a:p>
          <a:p>
            <a:pPr marL="358920" indent="-179460">
              <a:buFont typeface="Arial" pitchFamily="34" charset="0"/>
              <a:buChar char="•"/>
            </a:pPr>
            <a:r>
              <a:rPr lang="en-US" dirty="0"/>
              <a:t>In US lessons, the focus was on performing activities with less attention to content and even less attention to linking activities and science ideas. </a:t>
            </a:r>
          </a:p>
          <a:p>
            <a:endParaRPr lang="en-US" dirty="0"/>
          </a:p>
          <a:p>
            <a:endParaRPr lang="en-US" dirty="0"/>
          </a:p>
        </p:txBody>
      </p:sp>
      <p:sp>
        <p:nvSpPr>
          <p:cNvPr id="2" name="Footer Placeholder 1"/>
          <p:cNvSpPr>
            <a:spLocks noGrp="1"/>
          </p:cNvSpPr>
          <p:nvPr>
            <p:ph type="ftr" sz="quarter" idx="10"/>
          </p:nvPr>
        </p:nvSpPr>
        <p:spPr/>
        <p:txBody>
          <a:bodyPr/>
          <a:lstStyle/>
          <a:p>
            <a:pPr>
              <a:defRPr/>
            </a:pPr>
            <a:r>
              <a:rPr lang="en-US"/>
              <a:t>STeLLA II Summer Institute Day 2</a:t>
            </a:r>
          </a:p>
        </p:txBody>
      </p:sp>
      <p:sp>
        <p:nvSpPr>
          <p:cNvPr id="3" name="Header Placeholder 2"/>
          <p:cNvSpPr>
            <a:spLocks noGrp="1"/>
          </p:cNvSpPr>
          <p:nvPr>
            <p:ph type="hdr" sz="quarter" idx="11"/>
          </p:nvPr>
        </p:nvSpPr>
        <p:spPr/>
        <p:txBody>
          <a:bodyPr/>
          <a:lstStyle/>
          <a:p>
            <a:pPr>
              <a:defRPr/>
            </a:pPr>
            <a:r>
              <a:rPr lang="en-US"/>
              <a:t>BSCS</a:t>
            </a:r>
          </a:p>
        </p:txBody>
      </p:sp>
    </p:spTree>
    <p:extLst>
      <p:ext uri="{BB962C8B-B14F-4D97-AF65-F5344CB8AC3E}">
        <p14:creationId xmlns:p14="http://schemas.microsoft.com/office/powerpoint/2010/main" val="419230109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20 min</a:t>
            </a:r>
          </a:p>
          <a:p>
            <a:endParaRPr lang="en-US" dirty="0"/>
          </a:p>
          <a:p>
            <a:r>
              <a:rPr lang="en-US" dirty="0"/>
              <a:t>a. Direct participants to the transcripts for Video Clips 1.1 and 1.2 (handouts 1.2 and 1.3)</a:t>
            </a:r>
            <a:r>
              <a:rPr lang="en-US" baseline="0" dirty="0"/>
              <a:t> before showing each clip.</a:t>
            </a:r>
            <a:endParaRPr lang="en-US" dirty="0"/>
          </a:p>
          <a:p>
            <a:endParaRPr lang="en-US" b="1" dirty="0"/>
          </a:p>
          <a:p>
            <a:r>
              <a:rPr lang="en-US" b="0" dirty="0"/>
              <a:t>b. </a:t>
            </a:r>
            <a:r>
              <a:rPr lang="en-US" b="1" dirty="0"/>
              <a:t>Show US classroom video:</a:t>
            </a:r>
            <a:r>
              <a:rPr lang="en-US" dirty="0"/>
              <a:t> Ask participants to focus on what is going on with the science content and storyline.</a:t>
            </a:r>
          </a:p>
          <a:p>
            <a:endParaRPr lang="en-US" b="1" dirty="0"/>
          </a:p>
          <a:p>
            <a:r>
              <a:rPr lang="en-US" dirty="0"/>
              <a:t>c. </a:t>
            </a:r>
            <a:r>
              <a:rPr lang="en-US" b="1" dirty="0"/>
              <a:t>Discuss:</a:t>
            </a:r>
            <a:r>
              <a:rPr lang="en-US" dirty="0"/>
              <a:t> “What did you notice?” </a:t>
            </a:r>
          </a:p>
          <a:p>
            <a:endParaRPr lang="en-US" b="1" dirty="0"/>
          </a:p>
          <a:p>
            <a:r>
              <a:rPr lang="en-US" b="1" dirty="0"/>
              <a:t>Key ideas to emphasize and link back to the results include the following: </a:t>
            </a:r>
            <a:endParaRPr lang="en-US" dirty="0"/>
          </a:p>
          <a:p>
            <a:pPr marL="358920" indent="-179460">
              <a:buFont typeface="Arial" pitchFamily="34" charset="0"/>
              <a:buChar char="•"/>
            </a:pPr>
            <a:r>
              <a:rPr lang="en-US" dirty="0"/>
              <a:t>The teacher focuses on the activity and the procedure needed to complete the activity.</a:t>
            </a:r>
          </a:p>
          <a:p>
            <a:pPr marL="358920" indent="-179460">
              <a:buFont typeface="Arial" pitchFamily="34" charset="0"/>
              <a:buChar char="•"/>
            </a:pPr>
            <a:r>
              <a:rPr lang="en-US" dirty="0"/>
              <a:t>The teacher and students place no real focus on important science ideas.</a:t>
            </a:r>
          </a:p>
          <a:p>
            <a:pPr marL="358920" indent="-179460">
              <a:buFont typeface="Arial" pitchFamily="34" charset="0"/>
              <a:buChar char="•"/>
            </a:pPr>
            <a:r>
              <a:rPr lang="en-US" dirty="0"/>
              <a:t>There’s only a topic-level mention of science ideas (“pulleys,” “effort distance,” “resistance force”). </a:t>
            </a:r>
          </a:p>
          <a:p>
            <a:endParaRPr lang="en-US" b="1" dirty="0"/>
          </a:p>
          <a:p>
            <a:r>
              <a:rPr lang="en-US" dirty="0"/>
              <a:t>d. </a:t>
            </a:r>
            <a:r>
              <a:rPr lang="en-US" b="1" dirty="0"/>
              <a:t>Show Japanese classroom video:</a:t>
            </a:r>
            <a:r>
              <a:rPr lang="en-US" dirty="0"/>
              <a:t> Ask participants to focus on what is going on with the science content. </a:t>
            </a:r>
          </a:p>
          <a:p>
            <a:endParaRPr lang="en-US" b="1" dirty="0"/>
          </a:p>
          <a:p>
            <a:r>
              <a:rPr lang="en-US" dirty="0"/>
              <a:t>e. </a:t>
            </a:r>
            <a:r>
              <a:rPr lang="en-US" b="1" dirty="0"/>
              <a:t>Discuss:</a:t>
            </a:r>
            <a:r>
              <a:rPr lang="en-US" dirty="0"/>
              <a:t> “What did you notice?” </a:t>
            </a:r>
          </a:p>
          <a:p>
            <a:endParaRPr lang="en-US" b="1" dirty="0"/>
          </a:p>
          <a:p>
            <a:r>
              <a:rPr lang="en-US" b="1" dirty="0"/>
              <a:t>Key ideas to emphasize and link back to the results include the following: </a:t>
            </a:r>
            <a:endParaRPr lang="en-US" dirty="0"/>
          </a:p>
          <a:p>
            <a:pPr marL="358920" indent="-179460">
              <a:buFont typeface="Arial" pitchFamily="34" charset="0"/>
              <a:buChar char="•"/>
            </a:pPr>
            <a:r>
              <a:rPr lang="en-US" dirty="0"/>
              <a:t>Content ideas are made clear to students (focus question, pairs talk) before doing any activity.</a:t>
            </a:r>
          </a:p>
          <a:p>
            <a:pPr marL="358920" indent="-179460">
              <a:buFont typeface="Arial" pitchFamily="34" charset="0"/>
              <a:buChar char="•"/>
            </a:pPr>
            <a:r>
              <a:rPr lang="en-US" dirty="0"/>
              <a:t>Students are asked to talk about science ideas, not just procedures. </a:t>
            </a:r>
          </a:p>
          <a:p>
            <a:pPr marL="358920" indent="-179460">
              <a:buFont typeface="Arial" pitchFamily="34" charset="0"/>
              <a:buChar char="•"/>
            </a:pPr>
            <a:r>
              <a:rPr lang="en-US" dirty="0"/>
              <a:t>The lesson purpose is made clear to students.</a:t>
            </a:r>
          </a:p>
          <a:p>
            <a:endParaRPr lang="en-US" b="1" dirty="0"/>
          </a:p>
          <a:p>
            <a:r>
              <a:rPr lang="en-US" dirty="0"/>
              <a:t>f. </a:t>
            </a:r>
            <a:r>
              <a:rPr lang="en-US" b="1" dirty="0"/>
              <a:t>Ending discussion:</a:t>
            </a:r>
            <a:r>
              <a:rPr lang="en-US" dirty="0"/>
              <a:t> “In which classroom are students more likely to learn science concepts? Why?”</a:t>
            </a:r>
          </a:p>
          <a:p>
            <a:endParaRPr lang="en-US" b="1" dirty="0"/>
          </a:p>
          <a:p>
            <a:r>
              <a:rPr lang="en-US" b="1" dirty="0"/>
              <a:t>Note:</a:t>
            </a:r>
            <a:r>
              <a:rPr lang="en-US" dirty="0"/>
              <a:t> Participants may be critical of both classrooms because student thinking isn’t made visible. This is true, but bring their focus back to the science content and storyline. They should see a clear distinction between the science content storylines in the Japanese and US lessons. Students in the Japanese classroom are more likely to learn because science-content ideas are made visible, and students are engaged in thinking about these ideas, not just science activities.</a:t>
            </a:r>
          </a:p>
        </p:txBody>
      </p:sp>
      <p:sp>
        <p:nvSpPr>
          <p:cNvPr id="4" name="Slide Number Placeholder 3"/>
          <p:cNvSpPr>
            <a:spLocks noGrp="1"/>
          </p:cNvSpPr>
          <p:nvPr>
            <p:ph type="sldNum" sz="quarter" idx="10"/>
          </p:nvPr>
        </p:nvSpPr>
        <p:spPr/>
        <p:txBody>
          <a:bodyPr/>
          <a:lstStyle/>
          <a:p>
            <a:pPr>
              <a:defRPr/>
            </a:pPr>
            <a:fld id="{C70F6E62-11C5-4854-89DB-851B545ABDD5}" type="slidenum">
              <a:rPr lang="en-US" smtClean="0"/>
              <a:pPr>
                <a:defRPr/>
              </a:pPr>
              <a:t>31</a:t>
            </a:fld>
            <a:endParaRPr lang="en-US"/>
          </a:p>
        </p:txBody>
      </p:sp>
      <p:sp>
        <p:nvSpPr>
          <p:cNvPr id="5" name="Footer Placeholder 4"/>
          <p:cNvSpPr>
            <a:spLocks noGrp="1"/>
          </p:cNvSpPr>
          <p:nvPr>
            <p:ph type="ftr" sz="quarter" idx="11"/>
          </p:nvPr>
        </p:nvSpPr>
        <p:spPr/>
        <p:txBody>
          <a:bodyPr/>
          <a:lstStyle/>
          <a:p>
            <a:pPr>
              <a:defRPr/>
            </a:pPr>
            <a:r>
              <a:rPr lang="en-US"/>
              <a:t>STeLLA II Summer Institute Day 2</a:t>
            </a:r>
          </a:p>
        </p:txBody>
      </p:sp>
      <p:sp>
        <p:nvSpPr>
          <p:cNvPr id="6" name="Header Placeholder 5"/>
          <p:cNvSpPr>
            <a:spLocks noGrp="1"/>
          </p:cNvSpPr>
          <p:nvPr>
            <p:ph type="hdr" sz="quarter" idx="12"/>
          </p:nvPr>
        </p:nvSpPr>
        <p:spPr/>
        <p:txBody>
          <a:bodyPr/>
          <a:lstStyle/>
          <a:p>
            <a:pPr>
              <a:defRPr/>
            </a:pPr>
            <a:r>
              <a:rPr lang="en-US"/>
              <a:t>BSCS</a:t>
            </a:r>
          </a:p>
        </p:txBody>
      </p:sp>
    </p:spTree>
    <p:extLst>
      <p:ext uri="{BB962C8B-B14F-4D97-AF65-F5344CB8AC3E}">
        <p14:creationId xmlns:p14="http://schemas.microsoft.com/office/powerpoint/2010/main" val="389043913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9783B02-46C7-48D1-999D-6463889A6EE3}" type="slidenum">
              <a:rPr lang="en-US"/>
              <a:pPr/>
              <a:t>32</a:t>
            </a:fld>
            <a:endParaRPr lang="en-US"/>
          </a:p>
        </p:txBody>
      </p:sp>
      <p:sp>
        <p:nvSpPr>
          <p:cNvPr id="76802" name="Rectangle 2"/>
          <p:cNvSpPr>
            <a:spLocks noGrp="1" noRot="1" noChangeAspect="1" noChangeArrowheads="1" noTextEdit="1"/>
          </p:cNvSpPr>
          <p:nvPr>
            <p:ph type="sldImg"/>
          </p:nvPr>
        </p:nvSpPr>
        <p:spPr>
          <a:xfrm>
            <a:off x="1143000" y="687388"/>
            <a:ext cx="4570413" cy="3429000"/>
          </a:xfrm>
          <a:ln/>
        </p:spPr>
      </p:sp>
      <p:sp>
        <p:nvSpPr>
          <p:cNvPr id="76803" name="Rectangle 3"/>
          <p:cNvSpPr>
            <a:spLocks noGrp="1" noChangeArrowheads="1"/>
          </p:cNvSpPr>
          <p:nvPr>
            <p:ph type="body" idx="1"/>
          </p:nvPr>
        </p:nvSpPr>
        <p:spPr/>
        <p:txBody>
          <a:bodyPr/>
          <a:lstStyle/>
          <a:p>
            <a:r>
              <a:rPr lang="en-US" dirty="0"/>
              <a:t>1 min</a:t>
            </a:r>
          </a:p>
          <a:p>
            <a:endParaRPr lang="en-US" dirty="0"/>
          </a:p>
          <a:p>
            <a:r>
              <a:rPr lang="en-US" dirty="0"/>
              <a:t>a. Use this slide and the next to summarize key ideas from the TIMSS video study. </a:t>
            </a:r>
          </a:p>
        </p:txBody>
      </p:sp>
    </p:spTree>
    <p:extLst>
      <p:ext uri="{BB962C8B-B14F-4D97-AF65-F5344CB8AC3E}">
        <p14:creationId xmlns:p14="http://schemas.microsoft.com/office/powerpoint/2010/main" val="50956861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EAD9E64-525A-401F-8A96-220BA76DDCA8}" type="slidenum">
              <a:rPr lang="en-US"/>
              <a:pPr/>
              <a:t>33</a:t>
            </a:fld>
            <a:endParaRPr lang="en-US"/>
          </a:p>
        </p:txBody>
      </p:sp>
      <p:sp>
        <p:nvSpPr>
          <p:cNvPr id="78850" name="Rectangle 2"/>
          <p:cNvSpPr>
            <a:spLocks noGrp="1" noRot="1" noChangeAspect="1" noChangeArrowheads="1" noTextEdit="1"/>
          </p:cNvSpPr>
          <p:nvPr>
            <p:ph type="sldImg"/>
          </p:nvPr>
        </p:nvSpPr>
        <p:spPr>
          <a:xfrm>
            <a:off x="1143000" y="687388"/>
            <a:ext cx="4572000" cy="3430587"/>
          </a:xfrm>
          <a:ln/>
        </p:spPr>
      </p:sp>
      <p:sp>
        <p:nvSpPr>
          <p:cNvPr id="78851" name="Rectangle 3"/>
          <p:cNvSpPr>
            <a:spLocks noGrp="1" noChangeArrowheads="1"/>
          </p:cNvSpPr>
          <p:nvPr>
            <p:ph type="body" idx="1"/>
          </p:nvPr>
        </p:nvSpPr>
        <p:spPr/>
        <p:txBody>
          <a:bodyPr/>
          <a:lstStyle/>
          <a:p>
            <a:pPr defTabSz="914215" eaLnBrk="0" fontAlgn="base" hangingPunct="0">
              <a:spcBef>
                <a:spcPct val="30000"/>
              </a:spcBef>
              <a:spcAft>
                <a:spcPct val="0"/>
              </a:spcAft>
              <a:defRPr/>
            </a:pPr>
            <a:r>
              <a:rPr lang="en-US" dirty="0">
                <a:latin typeface="+mn-lt"/>
              </a:rPr>
              <a:t>1</a:t>
            </a:r>
            <a:r>
              <a:rPr lang="en-US" baseline="0" dirty="0">
                <a:latin typeface="+mn-lt"/>
              </a:rPr>
              <a:t> min</a:t>
            </a:r>
          </a:p>
          <a:p>
            <a:pPr defTabSz="914215" eaLnBrk="0" fontAlgn="base" hangingPunct="0">
              <a:spcBef>
                <a:spcPct val="30000"/>
              </a:spcBef>
              <a:spcAft>
                <a:spcPct val="0"/>
              </a:spcAft>
              <a:defRPr/>
            </a:pPr>
            <a:endParaRPr lang="en-US" baseline="0" dirty="0">
              <a:latin typeface="+mn-lt"/>
            </a:endParaRPr>
          </a:p>
          <a:p>
            <a:pPr defTabSz="914215" eaLnBrk="0" fontAlgn="base" hangingPunct="0">
              <a:spcBef>
                <a:spcPct val="30000"/>
              </a:spcBef>
              <a:spcAft>
                <a:spcPct val="0"/>
              </a:spcAft>
              <a:defRPr/>
            </a:pPr>
            <a:r>
              <a:rPr lang="en-US" dirty="0"/>
              <a:t>a. After reading this slide, share with participants that the Science Content Storyline Lens addresses the need uncovered in the TIMSS video study: to strengthen the links between science ideas and lesson activities.</a:t>
            </a:r>
          </a:p>
          <a:p>
            <a:pPr defTabSz="914215" eaLnBrk="0" fontAlgn="base" hangingPunct="0">
              <a:spcBef>
                <a:spcPct val="30000"/>
              </a:spcBef>
              <a:spcAft>
                <a:spcPct val="0"/>
              </a:spcAft>
              <a:defRPr/>
            </a:pPr>
            <a:endParaRPr lang="en-US" dirty="0"/>
          </a:p>
          <a:p>
            <a:pPr defTabSz="914215" eaLnBrk="0" fontAlgn="base" hangingPunct="0">
              <a:spcBef>
                <a:spcPct val="30000"/>
              </a:spcBef>
              <a:spcAft>
                <a:spcPct val="0"/>
              </a:spcAft>
              <a:defRPr/>
            </a:pPr>
            <a:r>
              <a:rPr lang="en-US" sz="1200" kern="1200" dirty="0">
                <a:solidFill>
                  <a:schemeClr val="tx1"/>
                </a:solidFill>
                <a:latin typeface="+mn-lt"/>
                <a:ea typeface="+mn-ea"/>
                <a:cs typeface="+mn-cs"/>
              </a:rPr>
              <a:t>b. Encourage participants to read handout 1.4 (TIMSS </a:t>
            </a:r>
            <a:r>
              <a:rPr lang="en-US" sz="1200" i="1" kern="1200" dirty="0">
                <a:solidFill>
                  <a:schemeClr val="tx1"/>
                </a:solidFill>
                <a:latin typeface="+mn-lt"/>
                <a:ea typeface="+mn-ea"/>
                <a:cs typeface="+mn-cs"/>
              </a:rPr>
              <a:t>Educational Leadership</a:t>
            </a:r>
            <a:r>
              <a:rPr lang="en-US" sz="1200" kern="1200" dirty="0">
                <a:solidFill>
                  <a:schemeClr val="tx1"/>
                </a:solidFill>
                <a:latin typeface="+mn-lt"/>
                <a:ea typeface="+mn-ea"/>
                <a:cs typeface="+mn-cs"/>
              </a:rPr>
              <a:t> article) for further insight.</a:t>
            </a:r>
            <a:endParaRPr lang="en-US" dirty="0">
              <a:latin typeface="Arial" charset="0"/>
            </a:endParaRPr>
          </a:p>
        </p:txBody>
      </p:sp>
      <p:sp>
        <p:nvSpPr>
          <p:cNvPr id="2" name="Footer Placeholder 1"/>
          <p:cNvSpPr>
            <a:spLocks noGrp="1"/>
          </p:cNvSpPr>
          <p:nvPr>
            <p:ph type="ftr" sz="quarter" idx="10"/>
          </p:nvPr>
        </p:nvSpPr>
        <p:spPr/>
        <p:txBody>
          <a:bodyPr/>
          <a:lstStyle/>
          <a:p>
            <a:pPr>
              <a:defRPr/>
            </a:pPr>
            <a:r>
              <a:rPr lang="en-US"/>
              <a:t>STeLLA II Summer Institute Day 2</a:t>
            </a:r>
          </a:p>
        </p:txBody>
      </p:sp>
      <p:sp>
        <p:nvSpPr>
          <p:cNvPr id="3" name="Header Placeholder 2"/>
          <p:cNvSpPr>
            <a:spLocks noGrp="1"/>
          </p:cNvSpPr>
          <p:nvPr>
            <p:ph type="hdr" sz="quarter" idx="11"/>
          </p:nvPr>
        </p:nvSpPr>
        <p:spPr/>
        <p:txBody>
          <a:bodyPr/>
          <a:lstStyle/>
          <a:p>
            <a:pPr>
              <a:defRPr/>
            </a:pPr>
            <a:r>
              <a:rPr lang="en-US"/>
              <a:t>BSCS</a:t>
            </a:r>
          </a:p>
        </p:txBody>
      </p:sp>
    </p:spTree>
    <p:extLst>
      <p:ext uri="{BB962C8B-B14F-4D97-AF65-F5344CB8AC3E}">
        <p14:creationId xmlns:p14="http://schemas.microsoft.com/office/powerpoint/2010/main" val="112993520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a:t>
            </a:r>
            <a:r>
              <a:rPr lang="en-US" baseline="0" dirty="0"/>
              <a:t> min</a:t>
            </a:r>
          </a:p>
          <a:p>
            <a:endParaRPr lang="en-US" baseline="0" dirty="0"/>
          </a:p>
          <a:p>
            <a:r>
              <a:rPr lang="en-US" dirty="0"/>
              <a:t>a. “What features on our list of ideas about effective science teaching are consistent with the TIMSS video-study findings?”</a:t>
            </a:r>
          </a:p>
          <a:p>
            <a:endParaRPr lang="en-US" dirty="0"/>
          </a:p>
          <a:p>
            <a:r>
              <a:rPr lang="en-US" dirty="0"/>
              <a:t>b. “Are there any ideas you’d like to add to our list, delete, or modify?” </a:t>
            </a:r>
          </a:p>
          <a:p>
            <a:endParaRPr lang="en-US" u="sng" dirty="0"/>
          </a:p>
          <a:p>
            <a:pPr marL="358920"/>
            <a:r>
              <a:rPr lang="en-US" b="1" dirty="0"/>
              <a:t>Note: Use a different color </a:t>
            </a:r>
            <a:r>
              <a:rPr lang="en-US" dirty="0"/>
              <a:t>to add/delete/modify ideas. Encourage participants to keep an open mind about changing their ideas. Provide opportunities for them to reflect on any changes and the reasons for those changes</a:t>
            </a:r>
            <a:r>
              <a:rPr lang="en-US" i="1" dirty="0"/>
              <a:t>.</a:t>
            </a:r>
            <a:endParaRPr lang="en-US" dirty="0"/>
          </a:p>
          <a:p>
            <a:endParaRPr lang="en-US" b="1" dirty="0"/>
          </a:p>
          <a:p>
            <a:r>
              <a:rPr lang="en-US" dirty="0"/>
              <a:t>c. </a:t>
            </a:r>
            <a:r>
              <a:rPr lang="en-US" b="1" dirty="0"/>
              <a:t>Transition:</a:t>
            </a:r>
            <a:r>
              <a:rPr lang="en-US" dirty="0"/>
              <a:t> “During week 2 of the Summer Institute, we’ll focus on strategies for creating a strong, coherent science content storyline. This week, we’ll focus on the Student Thinking Lens. Right now, let’s consider the reasons for focusing on the Student Thinking Lens.” </a:t>
            </a:r>
          </a:p>
        </p:txBody>
      </p:sp>
      <p:sp>
        <p:nvSpPr>
          <p:cNvPr id="4" name="Slide Number Placeholder 3"/>
          <p:cNvSpPr>
            <a:spLocks noGrp="1"/>
          </p:cNvSpPr>
          <p:nvPr>
            <p:ph type="sldNum" sz="quarter" idx="10"/>
          </p:nvPr>
        </p:nvSpPr>
        <p:spPr/>
        <p:txBody>
          <a:bodyPr/>
          <a:lstStyle/>
          <a:p>
            <a:pPr>
              <a:defRPr/>
            </a:pPr>
            <a:fld id="{C70F6E62-11C5-4854-89DB-851B545ABDD5}" type="slidenum">
              <a:rPr lang="en-US" smtClean="0"/>
              <a:pPr>
                <a:defRPr/>
              </a:pPr>
              <a:t>34</a:t>
            </a:fld>
            <a:endParaRPr lang="en-US"/>
          </a:p>
        </p:txBody>
      </p:sp>
      <p:sp>
        <p:nvSpPr>
          <p:cNvPr id="5" name="Footer Placeholder 4"/>
          <p:cNvSpPr>
            <a:spLocks noGrp="1"/>
          </p:cNvSpPr>
          <p:nvPr>
            <p:ph type="ftr" sz="quarter" idx="11"/>
          </p:nvPr>
        </p:nvSpPr>
        <p:spPr/>
        <p:txBody>
          <a:bodyPr/>
          <a:lstStyle/>
          <a:p>
            <a:pPr>
              <a:defRPr/>
            </a:pPr>
            <a:r>
              <a:rPr lang="en-US"/>
              <a:t>STeLLA II Summer Institute Day 2</a:t>
            </a:r>
          </a:p>
        </p:txBody>
      </p:sp>
      <p:sp>
        <p:nvSpPr>
          <p:cNvPr id="6" name="Header Placeholder 5"/>
          <p:cNvSpPr>
            <a:spLocks noGrp="1"/>
          </p:cNvSpPr>
          <p:nvPr>
            <p:ph type="hdr" sz="quarter" idx="12"/>
          </p:nvPr>
        </p:nvSpPr>
        <p:spPr/>
        <p:txBody>
          <a:bodyPr/>
          <a:lstStyle/>
          <a:p>
            <a:pPr>
              <a:defRPr/>
            </a:pPr>
            <a:r>
              <a:rPr lang="en-US"/>
              <a:t>BSCS</a:t>
            </a:r>
          </a:p>
        </p:txBody>
      </p:sp>
    </p:spTree>
    <p:extLst>
      <p:ext uri="{BB962C8B-B14F-4D97-AF65-F5344CB8AC3E}">
        <p14:creationId xmlns:p14="http://schemas.microsoft.com/office/powerpoint/2010/main" val="158199774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E6C561F-D400-4AFA-A1AD-8A2983552323}" type="slidenum">
              <a:rPr lang="en-US"/>
              <a:pPr/>
              <a:t>35</a:t>
            </a:fld>
            <a:endParaRPr lang="en-US"/>
          </a:p>
        </p:txBody>
      </p:sp>
      <p:sp>
        <p:nvSpPr>
          <p:cNvPr id="62466" name="Rectangle 2"/>
          <p:cNvSpPr>
            <a:spLocks noGrp="1" noRot="1" noChangeAspect="1" noChangeArrowheads="1" noTextEdit="1"/>
          </p:cNvSpPr>
          <p:nvPr>
            <p:ph type="sldImg"/>
          </p:nvPr>
        </p:nvSpPr>
        <p:spPr>
          <a:ln/>
        </p:spPr>
      </p:sp>
      <p:sp>
        <p:nvSpPr>
          <p:cNvPr id="62467" name="Rectangle 3"/>
          <p:cNvSpPr>
            <a:spLocks noGrp="1" noChangeArrowheads="1"/>
          </p:cNvSpPr>
          <p:nvPr>
            <p:ph type="body" idx="1"/>
          </p:nvPr>
        </p:nvSpPr>
        <p:spPr/>
        <p:txBody>
          <a:bodyPr/>
          <a:lstStyle/>
          <a:p>
            <a:r>
              <a:rPr lang="en-US" baseline="0" dirty="0"/>
              <a:t>Less than 1 min</a:t>
            </a:r>
          </a:p>
          <a:p>
            <a:endParaRPr lang="en-US" baseline="0" dirty="0"/>
          </a:p>
          <a:p>
            <a:r>
              <a:rPr lang="en-US" dirty="0"/>
              <a:t>a. “At this point, we’ll transition from a focus on the Science Content Storyline Lens (SCSL) to the Student Thinking Lens (STL).”</a:t>
            </a:r>
          </a:p>
          <a:p>
            <a:endParaRPr lang="en-US" dirty="0"/>
          </a:p>
          <a:p>
            <a:r>
              <a:rPr lang="en-US" dirty="0"/>
              <a:t>b. “We’ll be focusing on the Student Thinking Lens the rest of the day and throughout this week.” </a:t>
            </a:r>
            <a:endParaRPr lang="en-US" baseline="0" dirty="0"/>
          </a:p>
          <a:p>
            <a:endParaRPr lang="en-US" dirty="0"/>
          </a:p>
        </p:txBody>
      </p:sp>
      <p:sp>
        <p:nvSpPr>
          <p:cNvPr id="2" name="Footer Placeholder 1"/>
          <p:cNvSpPr>
            <a:spLocks noGrp="1"/>
          </p:cNvSpPr>
          <p:nvPr>
            <p:ph type="ftr" sz="quarter" idx="10"/>
          </p:nvPr>
        </p:nvSpPr>
        <p:spPr/>
        <p:txBody>
          <a:bodyPr/>
          <a:lstStyle/>
          <a:p>
            <a:pPr>
              <a:defRPr/>
            </a:pPr>
            <a:r>
              <a:rPr lang="en-US"/>
              <a:t>STeLLA II Summer Institute Day 2</a:t>
            </a:r>
          </a:p>
        </p:txBody>
      </p:sp>
      <p:sp>
        <p:nvSpPr>
          <p:cNvPr id="3" name="Header Placeholder 2"/>
          <p:cNvSpPr>
            <a:spLocks noGrp="1"/>
          </p:cNvSpPr>
          <p:nvPr>
            <p:ph type="hdr" sz="quarter" idx="11"/>
          </p:nvPr>
        </p:nvSpPr>
        <p:spPr/>
        <p:txBody>
          <a:bodyPr/>
          <a:lstStyle/>
          <a:p>
            <a:pPr>
              <a:defRPr/>
            </a:pPr>
            <a:r>
              <a:rPr lang="en-US"/>
              <a:t>BSCS</a:t>
            </a:r>
          </a:p>
        </p:txBody>
      </p:sp>
    </p:spTree>
    <p:extLst>
      <p:ext uri="{BB962C8B-B14F-4D97-AF65-F5344CB8AC3E}">
        <p14:creationId xmlns:p14="http://schemas.microsoft.com/office/powerpoint/2010/main" val="95558948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EC06DF6-B8B9-4BC0-A6FF-9544B22C6C92}" type="slidenum">
              <a:rPr lang="en-US"/>
              <a:pPr/>
              <a:t>36</a:t>
            </a:fld>
            <a:endParaRPr lang="en-US"/>
          </a:p>
        </p:txBody>
      </p:sp>
      <p:sp>
        <p:nvSpPr>
          <p:cNvPr id="119810" name="Rectangle 2"/>
          <p:cNvSpPr>
            <a:spLocks noGrp="1" noRot="1" noChangeAspect="1" noChangeArrowheads="1" noTextEdit="1"/>
          </p:cNvSpPr>
          <p:nvPr>
            <p:ph type="sldImg"/>
          </p:nvPr>
        </p:nvSpPr>
        <p:spPr>
          <a:ln/>
        </p:spPr>
      </p:sp>
      <p:sp>
        <p:nvSpPr>
          <p:cNvPr id="119811" name="Rectangle 3"/>
          <p:cNvSpPr>
            <a:spLocks noGrp="1" noChangeArrowheads="1"/>
          </p:cNvSpPr>
          <p:nvPr>
            <p:ph type="body" idx="1"/>
          </p:nvPr>
        </p:nvSpPr>
        <p:spPr/>
        <p:txBody>
          <a:bodyPr/>
          <a:lstStyle/>
          <a:p>
            <a:pPr lvl="0"/>
            <a:r>
              <a:rPr lang="en-US" dirty="0">
                <a:latin typeface="Arial" charset="0"/>
              </a:rPr>
              <a:t>3 min</a:t>
            </a:r>
          </a:p>
          <a:p>
            <a:pPr lvl="0"/>
            <a:endParaRPr lang="en-US" dirty="0">
              <a:latin typeface="Arial" charset="0"/>
            </a:endParaRPr>
          </a:p>
          <a:p>
            <a:r>
              <a:rPr lang="en-US" dirty="0"/>
              <a:t>a. </a:t>
            </a:r>
            <a:r>
              <a:rPr lang="en-US" b="1" dirty="0"/>
              <a:t>Individuals:</a:t>
            </a:r>
            <a:r>
              <a:rPr lang="en-US" dirty="0"/>
              <a:t> Have participants answer</a:t>
            </a:r>
            <a:r>
              <a:rPr lang="en-US" baseline="0" dirty="0"/>
              <a:t> the </a:t>
            </a:r>
            <a:r>
              <a:rPr lang="en-US" dirty="0"/>
              <a:t>question on the slide in their science notebooks. </a:t>
            </a:r>
          </a:p>
          <a:p>
            <a:r>
              <a:rPr lang="en-US" dirty="0"/>
              <a:t> </a:t>
            </a:r>
          </a:p>
          <a:p>
            <a:r>
              <a:rPr lang="en-US" b="1" dirty="0"/>
              <a:t>Background for PD leaders:</a:t>
            </a:r>
            <a:r>
              <a:rPr lang="en-US" dirty="0"/>
              <a:t> Participants will likely have the same misconceptions revealed in the video, but they may not yet be comfortable sharing their confusion. At this point, don’t ask them to share their ideas with the group. It will be interesting to see if some of them voluntarily</a:t>
            </a:r>
            <a:r>
              <a:rPr lang="en-US" baseline="0" dirty="0"/>
              <a:t> </a:t>
            </a:r>
            <a:r>
              <a:rPr lang="en-US" dirty="0"/>
              <a:t>share their “wrong” ideas after they see the video. </a:t>
            </a:r>
          </a:p>
        </p:txBody>
      </p:sp>
      <p:sp>
        <p:nvSpPr>
          <p:cNvPr id="2" name="Footer Placeholder 1"/>
          <p:cNvSpPr>
            <a:spLocks noGrp="1"/>
          </p:cNvSpPr>
          <p:nvPr>
            <p:ph type="ftr" sz="quarter" idx="10"/>
          </p:nvPr>
        </p:nvSpPr>
        <p:spPr/>
        <p:txBody>
          <a:bodyPr/>
          <a:lstStyle/>
          <a:p>
            <a:pPr>
              <a:defRPr/>
            </a:pPr>
            <a:r>
              <a:rPr lang="en-US"/>
              <a:t>STeLLA II Summer Institute Day 2</a:t>
            </a:r>
          </a:p>
        </p:txBody>
      </p:sp>
      <p:sp>
        <p:nvSpPr>
          <p:cNvPr id="3" name="Header Placeholder 2"/>
          <p:cNvSpPr>
            <a:spLocks noGrp="1"/>
          </p:cNvSpPr>
          <p:nvPr>
            <p:ph type="hdr" sz="quarter" idx="11"/>
          </p:nvPr>
        </p:nvSpPr>
        <p:spPr/>
        <p:txBody>
          <a:bodyPr/>
          <a:lstStyle/>
          <a:p>
            <a:pPr>
              <a:defRPr/>
            </a:pPr>
            <a:r>
              <a:rPr lang="en-US"/>
              <a:t>BSCS</a:t>
            </a:r>
          </a:p>
        </p:txBody>
      </p:sp>
    </p:spTree>
    <p:extLst>
      <p:ext uri="{BB962C8B-B14F-4D97-AF65-F5344CB8AC3E}">
        <p14:creationId xmlns:p14="http://schemas.microsoft.com/office/powerpoint/2010/main" val="167071818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F5485D5-FB7A-4903-89F3-6AB5D8A7BC26}" type="slidenum">
              <a:rPr lang="en-US"/>
              <a:pPr/>
              <a:t>37</a:t>
            </a:fld>
            <a:endParaRPr lang="en-US"/>
          </a:p>
        </p:txBody>
      </p:sp>
      <p:sp>
        <p:nvSpPr>
          <p:cNvPr id="86018" name="Rectangle 2"/>
          <p:cNvSpPr>
            <a:spLocks noGrp="1" noRot="1" noChangeAspect="1" noChangeArrowheads="1" noTextEdit="1"/>
          </p:cNvSpPr>
          <p:nvPr>
            <p:ph type="sldImg"/>
          </p:nvPr>
        </p:nvSpPr>
        <p:spPr>
          <a:ln/>
        </p:spPr>
      </p:sp>
      <p:sp>
        <p:nvSpPr>
          <p:cNvPr id="86019" name="Rectangle 3"/>
          <p:cNvSpPr>
            <a:spLocks noGrp="1" noChangeArrowheads="1"/>
          </p:cNvSpPr>
          <p:nvPr>
            <p:ph type="body" idx="1"/>
          </p:nvPr>
        </p:nvSpPr>
        <p:spPr/>
        <p:txBody>
          <a:bodyPr/>
          <a:lstStyle/>
          <a:p>
            <a:r>
              <a:rPr lang="en-US" baseline="0" dirty="0"/>
              <a:t>10 min</a:t>
            </a:r>
          </a:p>
          <a:p>
            <a:endParaRPr lang="en-US" baseline="0" dirty="0"/>
          </a:p>
          <a:p>
            <a:r>
              <a:rPr lang="en-US" dirty="0"/>
              <a:t>a. Read the information and instructions on the slide. </a:t>
            </a:r>
          </a:p>
          <a:p>
            <a:endParaRPr lang="en-US" dirty="0"/>
          </a:p>
          <a:p>
            <a:r>
              <a:rPr lang="en-US" dirty="0"/>
              <a:t>b. Watch the </a:t>
            </a:r>
            <a:r>
              <a:rPr lang="en-US" sz="1200" i="1" kern="1200" dirty="0">
                <a:solidFill>
                  <a:schemeClr val="tx1"/>
                </a:solidFill>
                <a:effectLst/>
                <a:latin typeface="+mn-lt"/>
                <a:ea typeface="+mn-ea"/>
                <a:cs typeface="+mn-cs"/>
              </a:rPr>
              <a:t>Minds of Our Own Lessons From Thin Air</a:t>
            </a:r>
            <a:r>
              <a:rPr lang="en-US" sz="1200" kern="1200" dirty="0">
                <a:solidFill>
                  <a:schemeClr val="tx1"/>
                </a:solidFill>
                <a:effectLst/>
                <a:latin typeface="+mn-lt"/>
                <a:ea typeface="+mn-ea"/>
                <a:cs typeface="+mn-cs"/>
              </a:rPr>
              <a:t> video. Total viewing time is approximately 10 minutes. (https://www.learner.org/series/minds-of-our-own/2-lessons-from-thin-air/?jwsource=cl) </a:t>
            </a:r>
            <a:endParaRPr lang="en-US" dirty="0"/>
          </a:p>
          <a:p>
            <a:pPr marL="372709" indent="-186355">
              <a:buFont typeface="Arial" pitchFamily="34" charset="0"/>
              <a:buChar char="•"/>
            </a:pPr>
            <a:r>
              <a:rPr lang="en-US" dirty="0"/>
              <a:t>MIT/Harvard interview—start at segment 3:30 and end at 5:40. </a:t>
            </a:r>
          </a:p>
          <a:p>
            <a:pPr marL="372709" indent="-186355">
              <a:buFont typeface="Arial" pitchFamily="34" charset="0"/>
              <a:buChar char="•"/>
            </a:pPr>
            <a:r>
              <a:rPr lang="en-US" dirty="0"/>
              <a:t>John </a:t>
            </a:r>
            <a:r>
              <a:rPr lang="en-US" dirty="0" err="1"/>
              <a:t>preinterview</a:t>
            </a:r>
            <a:r>
              <a:rPr lang="en-US" dirty="0"/>
              <a:t>, class, and post interview—start at segment 7:50 and end at 16:45. </a:t>
            </a:r>
          </a:p>
          <a:p>
            <a:pPr marL="186354" indent="0">
              <a:buFont typeface="Arial" pitchFamily="34" charset="0"/>
              <a:buNone/>
            </a:pPr>
            <a:endParaRPr lang="en-US" b="1" dirty="0"/>
          </a:p>
          <a:p>
            <a:r>
              <a:rPr lang="en-US" b="1" dirty="0"/>
              <a:t>Note:</a:t>
            </a:r>
            <a:r>
              <a:rPr lang="en-US" dirty="0"/>
              <a:t> If time is short, stop after Phil Sadler. If you have enough time, you can show the entire segment from 3:30 to 16:45.</a:t>
            </a:r>
          </a:p>
        </p:txBody>
      </p:sp>
      <p:sp>
        <p:nvSpPr>
          <p:cNvPr id="2" name="Footer Placeholder 1"/>
          <p:cNvSpPr>
            <a:spLocks noGrp="1"/>
          </p:cNvSpPr>
          <p:nvPr>
            <p:ph type="ftr" sz="quarter" idx="10"/>
          </p:nvPr>
        </p:nvSpPr>
        <p:spPr/>
        <p:txBody>
          <a:bodyPr/>
          <a:lstStyle/>
          <a:p>
            <a:pPr>
              <a:defRPr/>
            </a:pPr>
            <a:r>
              <a:rPr lang="en-US"/>
              <a:t>STeLLA II Summer Institute Day 2</a:t>
            </a:r>
          </a:p>
        </p:txBody>
      </p:sp>
      <p:sp>
        <p:nvSpPr>
          <p:cNvPr id="3" name="Header Placeholder 2"/>
          <p:cNvSpPr>
            <a:spLocks noGrp="1"/>
          </p:cNvSpPr>
          <p:nvPr>
            <p:ph type="hdr" sz="quarter" idx="11"/>
          </p:nvPr>
        </p:nvSpPr>
        <p:spPr/>
        <p:txBody>
          <a:bodyPr/>
          <a:lstStyle/>
          <a:p>
            <a:pPr>
              <a:defRPr/>
            </a:pPr>
            <a:r>
              <a:rPr lang="en-US"/>
              <a:t>BSCS</a:t>
            </a:r>
          </a:p>
        </p:txBody>
      </p:sp>
    </p:spTree>
    <p:extLst>
      <p:ext uri="{BB962C8B-B14F-4D97-AF65-F5344CB8AC3E}">
        <p14:creationId xmlns:p14="http://schemas.microsoft.com/office/powerpoint/2010/main" val="1664452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15 min</a:t>
            </a:r>
          </a:p>
          <a:p>
            <a:endParaRPr lang="en-US" dirty="0"/>
          </a:p>
          <a:p>
            <a:r>
              <a:rPr lang="en-US" dirty="0"/>
              <a:t>a. There’s a lot to talk about in this video! Here are some additional questions you might pose:</a:t>
            </a:r>
          </a:p>
          <a:p>
            <a:pPr marL="358920" indent="-179460">
              <a:buFont typeface="Arial" pitchFamily="34" charset="0"/>
              <a:buChar char="•"/>
            </a:pPr>
            <a:r>
              <a:rPr lang="en-US" dirty="0"/>
              <a:t>Did John’s ideas about photosynthesis change through instruction?</a:t>
            </a:r>
          </a:p>
          <a:p>
            <a:pPr marL="358920" indent="-179460">
              <a:buFont typeface="Arial" pitchFamily="34" charset="0"/>
              <a:buChar char="•"/>
            </a:pPr>
            <a:r>
              <a:rPr lang="en-US" dirty="0"/>
              <a:t>What did the teacher say about his instruction?</a:t>
            </a:r>
          </a:p>
          <a:p>
            <a:pPr marL="358920" indent="-179460">
              <a:buFont typeface="Arial" pitchFamily="34" charset="0"/>
              <a:buChar char="•"/>
            </a:pPr>
            <a:r>
              <a:rPr lang="en-US" dirty="0"/>
              <a:t>What did the experts say?</a:t>
            </a:r>
          </a:p>
          <a:p>
            <a:pPr marL="358920" indent="-179460">
              <a:buFont typeface="Arial" pitchFamily="34" charset="0"/>
              <a:buChar char="•"/>
            </a:pPr>
            <a:r>
              <a:rPr lang="en-US" dirty="0"/>
              <a:t>How do the Harvard students’ responses compare with your own? What ideas does this give you about your own science learning experiences? </a:t>
            </a:r>
          </a:p>
          <a:p>
            <a:endParaRPr lang="en-US" b="1" dirty="0"/>
          </a:p>
          <a:p>
            <a:r>
              <a:rPr lang="en-US" b="1" dirty="0"/>
              <a:t>Key idea to emphasize:</a:t>
            </a:r>
            <a:r>
              <a:rPr lang="en-US" dirty="0"/>
              <a:t> Research shows that we not only need to engage students in more thinking and </a:t>
            </a:r>
            <a:r>
              <a:rPr lang="en-US" dirty="0" err="1"/>
              <a:t>sensemaking</a:t>
            </a:r>
            <a:r>
              <a:rPr lang="en-US" dirty="0"/>
              <a:t>, but we also need to listen to their ideas—</a:t>
            </a:r>
            <a:r>
              <a:rPr lang="en-US" i="1" dirty="0"/>
              <a:t>especially when they’re wrong</a:t>
            </a:r>
            <a:r>
              <a:rPr lang="en-US" dirty="0"/>
              <a:t>—and use them to guide our instruction. </a:t>
            </a:r>
          </a:p>
          <a:p>
            <a:endParaRPr lang="en-US" dirty="0"/>
          </a:p>
          <a:p>
            <a:r>
              <a:rPr lang="en-US" sz="1200" kern="1200" dirty="0">
                <a:solidFill>
                  <a:schemeClr val="tx1"/>
                </a:solidFill>
                <a:latin typeface="+mn-lt"/>
                <a:ea typeface="+mn-ea"/>
                <a:cs typeface="+mn-cs"/>
              </a:rPr>
              <a:t>b. Modify the chart of ideas about effective science teaching as participants share features from the research. </a:t>
            </a:r>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38</a:t>
            </a:fld>
            <a:endParaRPr lang="en-US"/>
          </a:p>
        </p:txBody>
      </p:sp>
    </p:spTree>
    <p:extLst>
      <p:ext uri="{BB962C8B-B14F-4D97-AF65-F5344CB8AC3E}">
        <p14:creationId xmlns:p14="http://schemas.microsoft.com/office/powerpoint/2010/main" val="317161804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24DE12E-1E1E-4A06-BDFA-30A869D25BC7}" type="slidenum">
              <a:rPr lang="en-US"/>
              <a:pPr/>
              <a:t>39</a:t>
            </a:fld>
            <a:endParaRPr lang="en-US"/>
          </a:p>
        </p:txBody>
      </p:sp>
      <p:sp>
        <p:nvSpPr>
          <p:cNvPr id="90114" name="Rectangle 2"/>
          <p:cNvSpPr>
            <a:spLocks noGrp="1" noRot="1" noChangeAspect="1" noChangeArrowheads="1" noTextEdit="1"/>
          </p:cNvSpPr>
          <p:nvPr>
            <p:ph type="sldImg"/>
          </p:nvPr>
        </p:nvSpPr>
        <p:spPr>
          <a:ln/>
        </p:spPr>
      </p:sp>
      <p:sp>
        <p:nvSpPr>
          <p:cNvPr id="90115" name="Rectangle 3"/>
          <p:cNvSpPr>
            <a:spLocks noGrp="1" noChangeArrowheads="1"/>
          </p:cNvSpPr>
          <p:nvPr>
            <p:ph type="body" idx="1"/>
          </p:nvPr>
        </p:nvSpPr>
        <p:spPr/>
        <p:txBody>
          <a:bodyPr/>
          <a:lstStyle/>
          <a:p>
            <a:r>
              <a:rPr lang="en-US" dirty="0">
                <a:latin typeface="Arial" charset="0"/>
              </a:rPr>
              <a:t>2 min</a:t>
            </a:r>
          </a:p>
          <a:p>
            <a:endParaRPr lang="en-US" dirty="0">
              <a:latin typeface="Arial" charset="0"/>
            </a:endParaRPr>
          </a:p>
          <a:p>
            <a:pPr marL="228600" indent="-228600">
              <a:buAutoNum type="alphaLcPeriod"/>
            </a:pPr>
            <a:r>
              <a:rPr lang="en-US" dirty="0"/>
              <a:t>“This slide nicely summarizes some of the ways we get students thinking and make their thinking visible.” </a:t>
            </a:r>
          </a:p>
          <a:p>
            <a:pPr marL="228600" indent="-228600">
              <a:buNone/>
            </a:pPr>
            <a:endParaRPr lang="en-US" dirty="0"/>
          </a:p>
          <a:p>
            <a:pPr marL="228600" indent="-228600">
              <a:buNone/>
            </a:pPr>
            <a:r>
              <a:rPr lang="en-US" b="1" dirty="0"/>
              <a:t>Note: </a:t>
            </a:r>
            <a:r>
              <a:rPr lang="en-US" dirty="0"/>
              <a:t>Encourage participants to read handout 1.5 (“Synthesis</a:t>
            </a:r>
            <a:r>
              <a:rPr lang="en-US" baseline="0" dirty="0"/>
              <a:t> of Research from </a:t>
            </a:r>
            <a:r>
              <a:rPr lang="en-US" i="1" baseline="0" dirty="0"/>
              <a:t>How Students Learn: Science in the Classroom</a:t>
            </a:r>
            <a:r>
              <a:rPr lang="en-US" baseline="0" dirty="0"/>
              <a:t>”) for further insight.</a:t>
            </a:r>
            <a:endParaRPr lang="en-US" dirty="0"/>
          </a:p>
          <a:p>
            <a:endParaRPr lang="en-US" b="1" dirty="0"/>
          </a:p>
          <a:p>
            <a:r>
              <a:rPr lang="en-US" dirty="0"/>
              <a:t>b. </a:t>
            </a:r>
            <a:r>
              <a:rPr lang="en-US" b="1" dirty="0"/>
              <a:t>Transition:</a:t>
            </a:r>
            <a:r>
              <a:rPr lang="en-US" dirty="0"/>
              <a:t> “Today we’ll start learning some particular strategies for making student thinking more prominent in science lessons.” </a:t>
            </a:r>
          </a:p>
          <a:p>
            <a:endParaRPr lang="en-US" b="1" dirty="0"/>
          </a:p>
          <a:p>
            <a:r>
              <a:rPr lang="en-US" b="1" dirty="0"/>
              <a:t>Background for PD leaders:</a:t>
            </a:r>
            <a:r>
              <a:rPr lang="en-US" dirty="0"/>
              <a:t> The </a:t>
            </a:r>
            <a:r>
              <a:rPr lang="en-US" dirty="0" err="1"/>
              <a:t>STeLLA</a:t>
            </a:r>
            <a:r>
              <a:rPr lang="en-US" dirty="0"/>
              <a:t> conceptual framework addresses the need uncovered in this and other studies on how people learn and, more specifically, how students learn science:</a:t>
            </a:r>
          </a:p>
          <a:p>
            <a:pPr marL="320040" indent="-228600">
              <a:buFont typeface="+mj-lt"/>
              <a:buAutoNum type="arabicPeriod"/>
            </a:pPr>
            <a:r>
              <a:rPr lang="en-US" dirty="0"/>
              <a:t>If students’ initial knowledge is not engaged, they may fail to grasp the new concepts and information that are taught and may distort the new information to make it fit their prior experience. </a:t>
            </a:r>
          </a:p>
          <a:p>
            <a:pPr marL="320040" indent="-228600">
              <a:buFont typeface="+mj-lt"/>
              <a:buAutoNum type="arabicPeriod"/>
            </a:pPr>
            <a:r>
              <a:rPr lang="en-US" dirty="0"/>
              <a:t>This idea of learning with understanding has two parts: (1) factual knowledge </a:t>
            </a:r>
            <a:r>
              <a:rPr lang="en-US" i="1" dirty="0"/>
              <a:t>must</a:t>
            </a:r>
            <a:r>
              <a:rPr lang="en-US" dirty="0"/>
              <a:t> be placed in a conceptual framework (a big idea or a set of big ideas) organized in ways that enable students to use and apply that knowledge to make predictions, solve problems, explain new situations, and so forth; and (2) multiple representations that are rich in science ideas and details give concepts meaning. </a:t>
            </a:r>
          </a:p>
          <a:p>
            <a:pPr marL="320040" indent="-228600">
              <a:buFont typeface="+mj-lt"/>
              <a:buAutoNum type="arabicPeriod"/>
            </a:pPr>
            <a:r>
              <a:rPr lang="en-US" dirty="0"/>
              <a:t>This idea helps students monitor their developing understandings, engaging them in reflecting on their learning experiences, their changing ideas, and their remaining questions and musings. </a:t>
            </a:r>
          </a:p>
          <a:p>
            <a:endParaRPr lang="en-US" dirty="0"/>
          </a:p>
        </p:txBody>
      </p:sp>
      <p:sp>
        <p:nvSpPr>
          <p:cNvPr id="2" name="Footer Placeholder 1"/>
          <p:cNvSpPr>
            <a:spLocks noGrp="1"/>
          </p:cNvSpPr>
          <p:nvPr>
            <p:ph type="ftr" sz="quarter" idx="10"/>
          </p:nvPr>
        </p:nvSpPr>
        <p:spPr/>
        <p:txBody>
          <a:bodyPr/>
          <a:lstStyle/>
          <a:p>
            <a:pPr>
              <a:defRPr/>
            </a:pPr>
            <a:r>
              <a:rPr lang="en-US"/>
              <a:t>STeLLA II Summer Institute Day 2</a:t>
            </a:r>
          </a:p>
        </p:txBody>
      </p:sp>
      <p:sp>
        <p:nvSpPr>
          <p:cNvPr id="3" name="Header Placeholder 2"/>
          <p:cNvSpPr>
            <a:spLocks noGrp="1"/>
          </p:cNvSpPr>
          <p:nvPr>
            <p:ph type="hdr" sz="quarter" idx="11"/>
          </p:nvPr>
        </p:nvSpPr>
        <p:spPr/>
        <p:txBody>
          <a:bodyPr/>
          <a:lstStyle/>
          <a:p>
            <a:pPr>
              <a:defRPr/>
            </a:pPr>
            <a:r>
              <a:rPr lang="en-US"/>
              <a:t>BSCS</a:t>
            </a:r>
          </a:p>
        </p:txBody>
      </p:sp>
    </p:spTree>
    <p:extLst>
      <p:ext uri="{BB962C8B-B14F-4D97-AF65-F5344CB8AC3E}">
        <p14:creationId xmlns:p14="http://schemas.microsoft.com/office/powerpoint/2010/main" val="19073816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02738" indent="-270283" eaLnBrk="0" hangingPunct="0">
              <a:spcBef>
                <a:spcPct val="30000"/>
              </a:spcBef>
              <a:defRPr sz="1200">
                <a:solidFill>
                  <a:schemeClr val="tx1"/>
                </a:solidFill>
                <a:latin typeface="Arial" charset="0"/>
              </a:defRPr>
            </a:lvl2pPr>
            <a:lvl3pPr marL="1081135" indent="-216227" eaLnBrk="0" hangingPunct="0">
              <a:spcBef>
                <a:spcPct val="30000"/>
              </a:spcBef>
              <a:defRPr sz="1200">
                <a:solidFill>
                  <a:schemeClr val="tx1"/>
                </a:solidFill>
                <a:latin typeface="Arial" charset="0"/>
              </a:defRPr>
            </a:lvl3pPr>
            <a:lvl4pPr marL="1513590" indent="-216227" eaLnBrk="0" hangingPunct="0">
              <a:spcBef>
                <a:spcPct val="30000"/>
              </a:spcBef>
              <a:defRPr sz="1200">
                <a:solidFill>
                  <a:schemeClr val="tx1"/>
                </a:solidFill>
                <a:latin typeface="Arial" charset="0"/>
              </a:defRPr>
            </a:lvl4pPr>
            <a:lvl5pPr marL="1946044" indent="-216227" eaLnBrk="0" hangingPunct="0">
              <a:spcBef>
                <a:spcPct val="30000"/>
              </a:spcBef>
              <a:defRPr sz="1200">
                <a:solidFill>
                  <a:schemeClr val="tx1"/>
                </a:solidFill>
                <a:latin typeface="Arial" charset="0"/>
              </a:defRPr>
            </a:lvl5pPr>
            <a:lvl6pPr marL="2378498" indent="-216227" eaLnBrk="0" fontAlgn="base" hangingPunct="0">
              <a:spcBef>
                <a:spcPct val="30000"/>
              </a:spcBef>
              <a:spcAft>
                <a:spcPct val="0"/>
              </a:spcAft>
              <a:defRPr sz="1200">
                <a:solidFill>
                  <a:schemeClr val="tx1"/>
                </a:solidFill>
                <a:latin typeface="Arial" charset="0"/>
              </a:defRPr>
            </a:lvl6pPr>
            <a:lvl7pPr marL="2810952" indent="-216227" eaLnBrk="0" fontAlgn="base" hangingPunct="0">
              <a:spcBef>
                <a:spcPct val="30000"/>
              </a:spcBef>
              <a:spcAft>
                <a:spcPct val="0"/>
              </a:spcAft>
              <a:defRPr sz="1200">
                <a:solidFill>
                  <a:schemeClr val="tx1"/>
                </a:solidFill>
                <a:latin typeface="Arial" charset="0"/>
              </a:defRPr>
            </a:lvl7pPr>
            <a:lvl8pPr marL="3243406" indent="-216227" eaLnBrk="0" fontAlgn="base" hangingPunct="0">
              <a:spcBef>
                <a:spcPct val="30000"/>
              </a:spcBef>
              <a:spcAft>
                <a:spcPct val="0"/>
              </a:spcAft>
              <a:defRPr sz="1200">
                <a:solidFill>
                  <a:schemeClr val="tx1"/>
                </a:solidFill>
                <a:latin typeface="Arial" charset="0"/>
              </a:defRPr>
            </a:lvl8pPr>
            <a:lvl9pPr marL="3675860" indent="-216227"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00D70220-4B05-42C8-96AD-5988D32E059E}" type="slidenum">
              <a:rPr lang="en-US" altLang="en-US">
                <a:solidFill>
                  <a:srgbClr val="000000"/>
                </a:solidFill>
              </a:rPr>
              <a:pPr eaLnBrk="1" hangingPunct="1">
                <a:spcBef>
                  <a:spcPct val="0"/>
                </a:spcBef>
              </a:pPr>
              <a:t>4</a:t>
            </a:fld>
            <a:endParaRPr lang="en-US" altLang="en-US">
              <a:solidFill>
                <a:srgbClr val="000000"/>
              </a:solidFill>
            </a:endParaRPr>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p:spPr>
        <p:txBody>
          <a:bodyPr/>
          <a:lstStyle/>
          <a:p>
            <a:pPr eaLnBrk="1" hangingPunct="1"/>
            <a:r>
              <a:rPr lang="en-US" dirty="0"/>
              <a:t>Approximately 1 min</a:t>
            </a:r>
          </a:p>
          <a:p>
            <a:pPr eaLnBrk="1" hangingPunct="1"/>
            <a:endParaRPr lang="en-US" altLang="en-US" dirty="0"/>
          </a:p>
          <a:p>
            <a:r>
              <a:rPr lang="en-US" dirty="0"/>
              <a:t>a. The original </a:t>
            </a:r>
            <a:r>
              <a:rPr lang="en-US" dirty="0" err="1"/>
              <a:t>RESPeCT</a:t>
            </a:r>
            <a:r>
              <a:rPr lang="en-US" dirty="0"/>
              <a:t> partners included the following: </a:t>
            </a:r>
          </a:p>
          <a:p>
            <a:pPr marL="358920" indent="-179460">
              <a:buFont typeface="Arial" pitchFamily="34" charset="0"/>
              <a:buChar char="•"/>
            </a:pPr>
            <a:r>
              <a:rPr lang="en-US" b="1" dirty="0"/>
              <a:t>Cal Poly:</a:t>
            </a:r>
            <a:r>
              <a:rPr lang="en-US" dirty="0"/>
              <a:t> science, science education, and mathematics faculty, as well as the Center for Excellence in Mathematics and Science Teaching (</a:t>
            </a:r>
            <a:r>
              <a:rPr lang="en-US" dirty="0" err="1"/>
              <a:t>CEMaST</a:t>
            </a:r>
            <a:r>
              <a:rPr lang="en-US" dirty="0"/>
              <a:t>)</a:t>
            </a:r>
          </a:p>
          <a:p>
            <a:pPr marL="358920" indent="-179460">
              <a:buFont typeface="Arial" pitchFamily="34" charset="0"/>
              <a:buChar char="•"/>
            </a:pPr>
            <a:r>
              <a:rPr lang="en-US" b="1" dirty="0"/>
              <a:t>PUSD:</a:t>
            </a:r>
            <a:r>
              <a:rPr lang="en-US" dirty="0"/>
              <a:t> district central administrators, principals, teacher specialists, and teachers </a:t>
            </a:r>
          </a:p>
          <a:p>
            <a:pPr marL="358920" indent="-179460">
              <a:buFont typeface="Arial" pitchFamily="34" charset="0"/>
              <a:buChar char="•"/>
            </a:pPr>
            <a:r>
              <a:rPr lang="en-US" b="1" dirty="0"/>
              <a:t>BSCS:</a:t>
            </a:r>
            <a:r>
              <a:rPr lang="en-US" dirty="0"/>
              <a:t> an additional partner located in Colorado that provides expertise on science curriculum development, science teacher professional development, and research on science teaching and learning. </a:t>
            </a:r>
          </a:p>
          <a:p>
            <a:pPr marL="358920" indent="-179460">
              <a:buFont typeface="Arial" pitchFamily="34" charset="0"/>
              <a:buNone/>
            </a:pPr>
            <a:r>
              <a:rPr lang="en-US" b="1" dirty="0"/>
              <a:t>	Note:</a:t>
            </a:r>
            <a:r>
              <a:rPr lang="en-US" dirty="0"/>
              <a:t> Established in 1958, BSCS stands for Biological Sciences Curriculum Study, but the organization now deals with all sciences, not just biology. </a:t>
            </a:r>
          </a:p>
          <a:p>
            <a:pPr marL="358920" indent="-179460">
              <a:buFont typeface="Arial" pitchFamily="34" charset="0"/>
              <a:buChar char="•"/>
            </a:pPr>
            <a:r>
              <a:rPr lang="en-US" b="1" dirty="0"/>
              <a:t>Students:</a:t>
            </a:r>
            <a:r>
              <a:rPr lang="en-US" dirty="0"/>
              <a:t> Emphasize that students are at the center of this partnership. Their learning is what the project is all about. </a:t>
            </a:r>
          </a:p>
        </p:txBody>
      </p:sp>
    </p:spTree>
    <p:extLst>
      <p:ext uri="{BB962C8B-B14F-4D97-AF65-F5344CB8AC3E}">
        <p14:creationId xmlns:p14="http://schemas.microsoft.com/office/powerpoint/2010/main" val="39702637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54243" indent="-290093" eaLnBrk="0" hangingPunct="0">
              <a:spcBef>
                <a:spcPct val="30000"/>
              </a:spcBef>
              <a:defRPr sz="1200">
                <a:solidFill>
                  <a:schemeClr val="tx1"/>
                </a:solidFill>
                <a:latin typeface="Arial" charset="0"/>
              </a:defRPr>
            </a:lvl2pPr>
            <a:lvl3pPr marL="1160374" indent="-232075" eaLnBrk="0" hangingPunct="0">
              <a:spcBef>
                <a:spcPct val="30000"/>
              </a:spcBef>
              <a:defRPr sz="1200">
                <a:solidFill>
                  <a:schemeClr val="tx1"/>
                </a:solidFill>
                <a:latin typeface="Arial" charset="0"/>
              </a:defRPr>
            </a:lvl3pPr>
            <a:lvl4pPr marL="1624523" indent="-232075" eaLnBrk="0" hangingPunct="0">
              <a:spcBef>
                <a:spcPct val="30000"/>
              </a:spcBef>
              <a:defRPr sz="1200">
                <a:solidFill>
                  <a:schemeClr val="tx1"/>
                </a:solidFill>
                <a:latin typeface="Arial" charset="0"/>
              </a:defRPr>
            </a:lvl4pPr>
            <a:lvl5pPr marL="2088672" indent="-232075" eaLnBrk="0" hangingPunct="0">
              <a:spcBef>
                <a:spcPct val="30000"/>
              </a:spcBef>
              <a:defRPr sz="1200">
                <a:solidFill>
                  <a:schemeClr val="tx1"/>
                </a:solidFill>
                <a:latin typeface="Arial" charset="0"/>
              </a:defRPr>
            </a:lvl5pPr>
            <a:lvl6pPr marL="2552822" indent="-232075" eaLnBrk="0" fontAlgn="base" hangingPunct="0">
              <a:spcBef>
                <a:spcPct val="30000"/>
              </a:spcBef>
              <a:spcAft>
                <a:spcPct val="0"/>
              </a:spcAft>
              <a:defRPr sz="1200">
                <a:solidFill>
                  <a:schemeClr val="tx1"/>
                </a:solidFill>
                <a:latin typeface="Arial" charset="0"/>
              </a:defRPr>
            </a:lvl6pPr>
            <a:lvl7pPr marL="3016971" indent="-232075" eaLnBrk="0" fontAlgn="base" hangingPunct="0">
              <a:spcBef>
                <a:spcPct val="30000"/>
              </a:spcBef>
              <a:spcAft>
                <a:spcPct val="0"/>
              </a:spcAft>
              <a:defRPr sz="1200">
                <a:solidFill>
                  <a:schemeClr val="tx1"/>
                </a:solidFill>
                <a:latin typeface="Arial" charset="0"/>
              </a:defRPr>
            </a:lvl7pPr>
            <a:lvl8pPr marL="3481121" indent="-232075" eaLnBrk="0" fontAlgn="base" hangingPunct="0">
              <a:spcBef>
                <a:spcPct val="30000"/>
              </a:spcBef>
              <a:spcAft>
                <a:spcPct val="0"/>
              </a:spcAft>
              <a:defRPr sz="1200">
                <a:solidFill>
                  <a:schemeClr val="tx1"/>
                </a:solidFill>
                <a:latin typeface="Arial" charset="0"/>
              </a:defRPr>
            </a:lvl8pPr>
            <a:lvl9pPr marL="3945270" indent="-232075"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0A9E7CF9-240F-482B-9EC3-A2AD26735D19}" type="slidenum">
              <a:rPr lang="en-US" altLang="en-US">
                <a:solidFill>
                  <a:prstClr val="black"/>
                </a:solidFill>
              </a:rPr>
              <a:pPr eaLnBrk="1" hangingPunct="1">
                <a:spcBef>
                  <a:spcPct val="0"/>
                </a:spcBef>
              </a:pPr>
              <a:t>40</a:t>
            </a:fld>
            <a:endParaRPr lang="en-US" altLang="en-US">
              <a:solidFill>
                <a:prstClr val="black"/>
              </a:solidFill>
            </a:endParaRPr>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p:spPr>
        <p:txBody>
          <a:bodyPr/>
          <a:lstStyle/>
          <a:p>
            <a:r>
              <a:rPr lang="en-US" sz="1200" kern="1200" dirty="0">
                <a:solidFill>
                  <a:schemeClr val="tx1"/>
                </a:solidFill>
                <a:latin typeface="+mn-lt"/>
                <a:ea typeface="+mn-ea"/>
                <a:cs typeface="+mn-cs"/>
              </a:rPr>
              <a:t>Less than 1 min</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a.</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“Now let’s begin our content deepening work on genetics.”</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Note:</a:t>
            </a:r>
            <a:r>
              <a:rPr lang="en-US" sz="1200" kern="1200" dirty="0">
                <a:solidFill>
                  <a:schemeClr val="tx1"/>
                </a:solidFill>
                <a:latin typeface="+mn-lt"/>
                <a:ea typeface="+mn-ea"/>
                <a:cs typeface="+mn-cs"/>
              </a:rPr>
              <a:t> Throughout this content deepening phase, refer as needed to Genetics Learning Goals for Students and Teachers, the Genetics Content Background Document, and Common Student Ideas about Variation and Inheritance of Traits.</a:t>
            </a:r>
            <a:endParaRPr lang="en-US" sz="1200" b="1" kern="1200" dirty="0">
              <a:solidFill>
                <a:schemeClr val="tx1"/>
              </a:solidFill>
              <a:latin typeface="+mn-lt"/>
              <a:ea typeface="+mn-ea"/>
              <a:cs typeface="+mn-cs"/>
            </a:endParaRPr>
          </a:p>
        </p:txBody>
      </p:sp>
    </p:spTree>
    <p:extLst>
      <p:ext uri="{BB962C8B-B14F-4D97-AF65-F5344CB8AC3E}">
        <p14:creationId xmlns:p14="http://schemas.microsoft.com/office/powerpoint/2010/main" val="175025920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latin typeface="+mn-lt"/>
                <a:ea typeface="+mn-ea"/>
                <a:cs typeface="+mn-cs"/>
              </a:rPr>
              <a:t>Less than 1 min</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a.</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Introduce participants to the unit central question that students will answer in the Genetics lesson sequence. </a:t>
            </a:r>
          </a:p>
          <a:p>
            <a:endParaRPr lang="en-US" sz="1200" b="1" kern="1200" dirty="0">
              <a:solidFill>
                <a:schemeClr val="tx1"/>
              </a:solidFill>
              <a:latin typeface="+mn-lt"/>
              <a:ea typeface="+mn-ea"/>
              <a:cs typeface="+mn-cs"/>
            </a:endParaRPr>
          </a:p>
          <a:p>
            <a:r>
              <a:rPr lang="en-US" sz="1200" kern="1200" dirty="0">
                <a:solidFill>
                  <a:schemeClr val="tx1"/>
                </a:solidFill>
                <a:latin typeface="+mn-lt"/>
                <a:ea typeface="+mn-ea"/>
                <a:cs typeface="+mn-cs"/>
              </a:rPr>
              <a:t>b. “Today we’ll explore the key science ideas that will help us answer this question.”</a:t>
            </a:r>
          </a:p>
          <a:p>
            <a:endParaRPr lang="en-US" sz="1200" b="1" kern="1200" dirty="0">
              <a:solidFill>
                <a:schemeClr val="tx1"/>
              </a:solidFill>
              <a:latin typeface="+mn-lt"/>
              <a:ea typeface="+mn-ea"/>
              <a:cs typeface="+mn-cs"/>
            </a:endParaRPr>
          </a:p>
          <a:p>
            <a:r>
              <a:rPr lang="en-US" sz="1200" kern="1200" dirty="0">
                <a:solidFill>
                  <a:schemeClr val="tx1"/>
                </a:solidFill>
                <a:latin typeface="+mn-lt"/>
                <a:ea typeface="+mn-ea"/>
                <a:cs typeface="+mn-cs"/>
              </a:rPr>
              <a:t>c. “Write this question in your notebooks and draw a double-lined</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box around it.” </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Note:</a:t>
            </a:r>
            <a:r>
              <a:rPr lang="en-US" sz="1200" kern="1200" dirty="0">
                <a:solidFill>
                  <a:schemeClr val="tx1"/>
                </a:solidFill>
                <a:latin typeface="+mn-lt"/>
                <a:ea typeface="+mn-ea"/>
                <a:cs typeface="+mn-cs"/>
              </a:rPr>
              <a:t> Copying the unit central question into their notebooks will reinforce an important practice participants should follow with their students.</a:t>
            </a:r>
            <a:r>
              <a:rPr lang="en-US" dirty="0"/>
              <a:t> </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43684274-B60F-44DF-95D1-7232594CDA5D}" type="slidenum">
              <a:rPr lang="en-US" smtClean="0">
                <a:solidFill>
                  <a:prstClr val="black"/>
                </a:solidFill>
              </a:rPr>
              <a:pPr>
                <a:defRPr/>
              </a:pPr>
              <a:t>41</a:t>
            </a:fld>
            <a:endParaRPr lang="en-US">
              <a:solidFill>
                <a:prstClr val="black"/>
              </a:solidFill>
            </a:endParaRPr>
          </a:p>
        </p:txBody>
      </p:sp>
    </p:spTree>
    <p:extLst>
      <p:ext uri="{BB962C8B-B14F-4D97-AF65-F5344CB8AC3E}">
        <p14:creationId xmlns:p14="http://schemas.microsoft.com/office/powerpoint/2010/main" val="116382888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Less than 1 min</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latin typeface="+mn-lt"/>
              <a:ea typeface="+mn-ea"/>
              <a:cs typeface="+mn-cs"/>
            </a:endParaRPr>
          </a:p>
          <a:p>
            <a:pPr marL="228600" marR="0" indent="-22860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a. Read the focus questions on the slide.</a:t>
            </a:r>
          </a:p>
          <a:p>
            <a:pPr marL="228600" marR="0" indent="-22860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latin typeface="+mn-lt"/>
              <a:ea typeface="+mn-ea"/>
              <a:cs typeface="+mn-cs"/>
            </a:endParaRPr>
          </a:p>
          <a:p>
            <a:pPr marL="228600" marR="0" indent="-22860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b. “Let’s see if we can figure out the answer to the first focus question.”</a:t>
            </a:r>
            <a:r>
              <a:rPr lang="en-US" dirty="0"/>
              <a:t> </a:t>
            </a:r>
            <a:r>
              <a:rPr lang="en-US" sz="1200" kern="1200" dirty="0">
                <a:solidFill>
                  <a:schemeClr val="tx1"/>
                </a:solidFill>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42</a:t>
            </a:fld>
            <a:endParaRPr lang="en-US"/>
          </a:p>
        </p:txBody>
      </p:sp>
    </p:spTree>
    <p:extLst>
      <p:ext uri="{BB962C8B-B14F-4D97-AF65-F5344CB8AC3E}">
        <p14:creationId xmlns:p14="http://schemas.microsoft.com/office/powerpoint/2010/main" val="222820587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kern="1200" dirty="0">
                <a:solidFill>
                  <a:schemeClr val="tx1"/>
                </a:solidFill>
                <a:latin typeface="+mn-lt"/>
                <a:ea typeface="+mn-ea"/>
                <a:cs typeface="+mn-cs"/>
              </a:rPr>
              <a:t>8 min</a:t>
            </a:r>
          </a:p>
          <a:p>
            <a:endParaRPr lang="en-US" sz="1200" b="1" kern="1200" dirty="0">
              <a:solidFill>
                <a:schemeClr val="tx1"/>
              </a:solidFill>
              <a:latin typeface="+mn-lt"/>
              <a:ea typeface="+mn-ea"/>
              <a:cs typeface="+mn-cs"/>
            </a:endParaRPr>
          </a:p>
          <a:p>
            <a:r>
              <a:rPr lang="en-US" sz="1200" kern="1200" dirty="0">
                <a:solidFill>
                  <a:schemeClr val="tx1"/>
                </a:solidFill>
                <a:latin typeface="+mn-lt"/>
                <a:ea typeface="+mn-ea"/>
                <a:cs typeface="+mn-cs"/>
              </a:rPr>
              <a:t>a. “What are some of this dachshund’s visible traits?”</a:t>
            </a:r>
          </a:p>
          <a:p>
            <a:endParaRPr lang="en-US" sz="1200" b="1" kern="1200" dirty="0">
              <a:solidFill>
                <a:schemeClr val="tx1"/>
              </a:solidFill>
              <a:latin typeface="+mn-lt"/>
              <a:ea typeface="+mn-ea"/>
              <a:cs typeface="+mn-cs"/>
            </a:endParaRPr>
          </a:p>
          <a:p>
            <a:r>
              <a:rPr lang="en-US" sz="1200" kern="1200" dirty="0">
                <a:solidFill>
                  <a:schemeClr val="tx1"/>
                </a:solidFill>
                <a:latin typeface="+mn-lt"/>
                <a:ea typeface="+mn-ea"/>
                <a:cs typeface="+mn-cs"/>
              </a:rPr>
              <a:t>b. “What are some traits that aren’t visible?” </a:t>
            </a:r>
          </a:p>
          <a:p>
            <a:endParaRPr lang="en-US" sz="1200" b="1" kern="1200" dirty="0">
              <a:solidFill>
                <a:schemeClr val="tx1"/>
              </a:solidFill>
              <a:latin typeface="+mn-lt"/>
              <a:ea typeface="+mn-ea"/>
              <a:cs typeface="+mn-cs"/>
            </a:endParaRPr>
          </a:p>
          <a:p>
            <a:r>
              <a:rPr lang="en-US" sz="1200" kern="1200" dirty="0">
                <a:solidFill>
                  <a:schemeClr val="tx1"/>
                </a:solidFill>
                <a:latin typeface="+mn-lt"/>
                <a:ea typeface="+mn-ea"/>
                <a:cs typeface="+mn-cs"/>
              </a:rPr>
              <a:t>c. As participants share their observations, summarize them on chart paper. </a:t>
            </a:r>
          </a:p>
          <a:p>
            <a:endParaRPr lang="en-US" sz="1200" b="1" kern="1200" dirty="0">
              <a:solidFill>
                <a:schemeClr val="tx1"/>
              </a:solidFill>
              <a:latin typeface="+mn-lt"/>
              <a:ea typeface="+mn-ea"/>
              <a:cs typeface="+mn-cs"/>
            </a:endParaRPr>
          </a:p>
          <a:p>
            <a:r>
              <a:rPr lang="en-US" sz="1200" kern="1200" dirty="0">
                <a:solidFill>
                  <a:schemeClr val="tx1"/>
                </a:solidFill>
                <a:latin typeface="+mn-lt"/>
                <a:ea typeface="+mn-ea"/>
                <a:cs typeface="+mn-cs"/>
              </a:rPr>
              <a:t>d. After participants list five or six traits, have them pair up to develop a working definition of a trait and write their ideas in their notebooks. </a:t>
            </a:r>
          </a:p>
          <a:p>
            <a:endParaRPr lang="en-US" sz="1200" b="1" kern="1200" dirty="0">
              <a:solidFill>
                <a:schemeClr val="tx1"/>
              </a:solidFill>
              <a:latin typeface="+mn-lt"/>
              <a:ea typeface="+mn-ea"/>
              <a:cs typeface="+mn-cs"/>
            </a:endParaRPr>
          </a:p>
          <a:p>
            <a:r>
              <a:rPr lang="en-US" sz="1200" kern="1200" dirty="0">
                <a:solidFill>
                  <a:schemeClr val="tx1"/>
                </a:solidFill>
                <a:latin typeface="+mn-lt"/>
                <a:ea typeface="+mn-ea"/>
                <a:cs typeface="+mn-cs"/>
              </a:rPr>
              <a:t>e. Invite participants to share their definitions with the group. Ask probe questions to clarify their thinking.</a:t>
            </a:r>
          </a:p>
          <a:p>
            <a:endParaRPr lang="en-US" sz="1200" b="1" kern="1200" dirty="0">
              <a:solidFill>
                <a:schemeClr val="tx1"/>
              </a:solidFill>
              <a:latin typeface="+mn-lt"/>
              <a:ea typeface="+mn-ea"/>
              <a:cs typeface="+mn-cs"/>
            </a:endParaRPr>
          </a:p>
          <a:p>
            <a:r>
              <a:rPr lang="en-US" sz="1200" kern="1200" dirty="0">
                <a:solidFill>
                  <a:schemeClr val="tx1"/>
                </a:solidFill>
                <a:latin typeface="+mn-lt"/>
                <a:ea typeface="+mn-ea"/>
                <a:cs typeface="+mn-cs"/>
              </a:rPr>
              <a:t>f. After 1 or 2 minutes of sharing, have participants locate the Genetics Content Background Document in their lesson</a:t>
            </a:r>
            <a:r>
              <a:rPr lang="en-US" sz="1200" kern="1200" baseline="0" dirty="0">
                <a:solidFill>
                  <a:schemeClr val="tx1"/>
                </a:solidFill>
                <a:latin typeface="+mn-lt"/>
                <a:ea typeface="+mn-ea"/>
                <a:cs typeface="+mn-cs"/>
              </a:rPr>
              <a:t> plans </a:t>
            </a:r>
            <a:r>
              <a:rPr lang="en-US" sz="1200" kern="1200" dirty="0">
                <a:solidFill>
                  <a:schemeClr val="tx1"/>
                </a:solidFill>
                <a:latin typeface="+mn-lt"/>
                <a:ea typeface="+mn-ea"/>
                <a:cs typeface="+mn-cs"/>
              </a:rPr>
              <a:t>binders and read the section on traits. Then have them revise their definitions based on this information.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g. “As the reading pointed out, traits aren’t just physical features; they can also be molecular pathways, like DNA; chemical pathways; or developmental pathways, or even behaviors.” </a:t>
            </a:r>
          </a:p>
        </p:txBody>
      </p:sp>
      <p:sp>
        <p:nvSpPr>
          <p:cNvPr id="4" name="Slide Number Placeholder 3"/>
          <p:cNvSpPr>
            <a:spLocks noGrp="1"/>
          </p:cNvSpPr>
          <p:nvPr>
            <p:ph type="sldNum" sz="quarter" idx="10"/>
          </p:nvPr>
        </p:nvSpPr>
        <p:spPr/>
        <p:txBody>
          <a:bodyPr/>
          <a:lstStyle/>
          <a:p>
            <a:pPr>
              <a:defRPr/>
            </a:pPr>
            <a:fld id="{43684274-B60F-44DF-95D1-7232594CDA5D}" type="slidenum">
              <a:rPr lang="en-US" smtClean="0">
                <a:solidFill>
                  <a:prstClr val="black"/>
                </a:solidFill>
              </a:rPr>
              <a:pPr>
                <a:defRPr/>
              </a:pPr>
              <a:t>43</a:t>
            </a:fld>
            <a:endParaRPr lang="en-US">
              <a:solidFill>
                <a:prstClr val="black"/>
              </a:solidFill>
            </a:endParaRPr>
          </a:p>
        </p:txBody>
      </p:sp>
    </p:spTree>
    <p:extLst>
      <p:ext uri="{BB962C8B-B14F-4D97-AF65-F5344CB8AC3E}">
        <p14:creationId xmlns:p14="http://schemas.microsoft.com/office/powerpoint/2010/main" val="265236801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latin typeface="+mn-lt"/>
                <a:ea typeface="+mn-ea"/>
                <a:cs typeface="+mn-cs"/>
              </a:rPr>
              <a:t>15 min</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a. “To find trait-variation patterns among individuals of a species, we need to work like scientists. This means collecting data on a specific trait from a sample population and then recording the data on a table. That’s what we’re going to do next.”</a:t>
            </a:r>
          </a:p>
          <a:p>
            <a:endParaRPr lang="en-US" sz="1200" b="1" kern="1200" dirty="0">
              <a:solidFill>
                <a:schemeClr val="tx1"/>
              </a:solidFill>
              <a:latin typeface="+mn-lt"/>
              <a:ea typeface="+mn-ea"/>
              <a:cs typeface="+mn-cs"/>
            </a:endParaRPr>
          </a:p>
          <a:p>
            <a:r>
              <a:rPr lang="en-US" sz="1200" kern="1200" dirty="0">
                <a:solidFill>
                  <a:schemeClr val="tx1"/>
                </a:solidFill>
                <a:latin typeface="+mn-lt"/>
                <a:ea typeface="+mn-ea"/>
                <a:cs typeface="+mn-cs"/>
              </a:rPr>
              <a:t>b. Walk participants through the steps on the slide; then distribute handout 1.6 (Celebrate Variation!). Have participants record their data on the Plant Species Measurements table in their </a:t>
            </a:r>
            <a:r>
              <a:rPr lang="en-US" sz="1200" kern="1200" baseline="0" dirty="0">
                <a:solidFill>
                  <a:schemeClr val="tx1"/>
                </a:solidFill>
                <a:latin typeface="+mn-lt"/>
                <a:ea typeface="+mn-ea"/>
                <a:cs typeface="+mn-cs"/>
              </a:rPr>
              <a:t>handouts</a:t>
            </a:r>
            <a:r>
              <a:rPr lang="en-US" sz="1200" kern="1200" dirty="0">
                <a:solidFill>
                  <a:schemeClr val="tx1"/>
                </a:solidFill>
                <a:latin typeface="+mn-lt"/>
                <a:ea typeface="+mn-ea"/>
                <a:cs typeface="+mn-cs"/>
              </a:rPr>
              <a:t>.  </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Option to save time:</a:t>
            </a:r>
            <a:r>
              <a:rPr lang="en-US" sz="1200" kern="1200" dirty="0">
                <a:solidFill>
                  <a:schemeClr val="tx1"/>
                </a:solidFill>
                <a:latin typeface="+mn-lt"/>
                <a:ea typeface="+mn-ea"/>
                <a:cs typeface="+mn-cs"/>
              </a:rPr>
              <a:t> To save time, instead of having participants collect their data outside, bring in samples of the same kind of fruit, vegetable, or plant (e.g., 20 bananas, 20 carrots, 20 green beans) for participants to measure.  </a:t>
            </a:r>
          </a:p>
        </p:txBody>
      </p:sp>
      <p:sp>
        <p:nvSpPr>
          <p:cNvPr id="4" name="Slide Number Placeholder 3"/>
          <p:cNvSpPr>
            <a:spLocks noGrp="1"/>
          </p:cNvSpPr>
          <p:nvPr>
            <p:ph type="sldNum" sz="quarter" idx="10"/>
          </p:nvPr>
        </p:nvSpPr>
        <p:spPr/>
        <p:txBody>
          <a:bodyPr/>
          <a:lstStyle/>
          <a:p>
            <a:pPr>
              <a:defRPr/>
            </a:pPr>
            <a:fld id="{43684274-B60F-44DF-95D1-7232594CDA5D}" type="slidenum">
              <a:rPr lang="en-US" smtClean="0">
                <a:solidFill>
                  <a:prstClr val="black"/>
                </a:solidFill>
              </a:rPr>
              <a:pPr>
                <a:defRPr/>
              </a:pPr>
              <a:t>44</a:t>
            </a:fld>
            <a:endParaRPr lang="en-US">
              <a:solidFill>
                <a:prstClr val="black"/>
              </a:solidFill>
            </a:endParaRPr>
          </a:p>
        </p:txBody>
      </p:sp>
    </p:spTree>
    <p:extLst>
      <p:ext uri="{BB962C8B-B14F-4D97-AF65-F5344CB8AC3E}">
        <p14:creationId xmlns:p14="http://schemas.microsoft.com/office/powerpoint/2010/main" val="293167312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latin typeface="+mn-lt"/>
                <a:ea typeface="+mn-ea"/>
                <a:cs typeface="+mn-cs"/>
              </a:rPr>
              <a:t>15 min</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a. “Now that you and your partner have</a:t>
            </a:r>
            <a:r>
              <a:rPr lang="en-US" sz="1200" b="1" kern="1200" dirty="0">
                <a:solidFill>
                  <a:schemeClr val="tx1"/>
                </a:solidFill>
                <a:latin typeface="+mn-lt"/>
                <a:ea typeface="+mn-ea"/>
                <a:cs typeface="+mn-cs"/>
              </a:rPr>
              <a:t> </a:t>
            </a:r>
            <a:r>
              <a:rPr lang="en-US" sz="1200" kern="1200" dirty="0">
                <a:solidFill>
                  <a:schemeClr val="tx1"/>
                </a:solidFill>
                <a:latin typeface="+mn-lt"/>
                <a:ea typeface="+mn-ea"/>
                <a:cs typeface="+mn-cs"/>
              </a:rPr>
              <a:t>collected and recorded your data, let’s go over the steps for creating a histogram.”</a:t>
            </a:r>
          </a:p>
          <a:p>
            <a:endParaRPr lang="en-US" sz="1200" b="1" kern="1200" dirty="0">
              <a:solidFill>
                <a:schemeClr val="tx1"/>
              </a:solidFill>
              <a:latin typeface="+mn-lt"/>
              <a:ea typeface="+mn-ea"/>
              <a:cs typeface="+mn-cs"/>
            </a:endParaRPr>
          </a:p>
          <a:p>
            <a:r>
              <a:rPr lang="en-US" sz="1200" kern="1200" dirty="0">
                <a:solidFill>
                  <a:schemeClr val="tx1"/>
                </a:solidFill>
                <a:latin typeface="+mn-lt"/>
                <a:ea typeface="+mn-ea"/>
                <a:cs typeface="+mn-cs"/>
              </a:rPr>
              <a:t>b. Walk participants through the steps on the slide. Then display the sample frequency distribution table and histogram on the next two slides.</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Note: </a:t>
            </a:r>
            <a:r>
              <a:rPr lang="en-US" sz="1200" kern="1200" dirty="0">
                <a:solidFill>
                  <a:schemeClr val="tx1"/>
                </a:solidFill>
                <a:latin typeface="+mn-lt"/>
                <a:ea typeface="+mn-ea"/>
                <a:cs typeface="+mn-cs"/>
              </a:rPr>
              <a:t>As pairs work on their histograms, be available to answer questions and give direction as needed.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c. After participants have created their histograms, ask them to copy them onto chart paper and then display all the histograms for participants to see.  </a:t>
            </a:r>
          </a:p>
        </p:txBody>
      </p:sp>
      <p:sp>
        <p:nvSpPr>
          <p:cNvPr id="4" name="Slide Number Placeholder 3"/>
          <p:cNvSpPr>
            <a:spLocks noGrp="1"/>
          </p:cNvSpPr>
          <p:nvPr>
            <p:ph type="sldNum" sz="quarter" idx="10"/>
          </p:nvPr>
        </p:nvSpPr>
        <p:spPr/>
        <p:txBody>
          <a:bodyPr/>
          <a:lstStyle/>
          <a:p>
            <a:pPr>
              <a:defRPr/>
            </a:pPr>
            <a:fld id="{43684274-B60F-44DF-95D1-7232594CDA5D}" type="slidenum">
              <a:rPr lang="en-US" smtClean="0">
                <a:solidFill>
                  <a:prstClr val="black"/>
                </a:solidFill>
              </a:rPr>
              <a:pPr>
                <a:defRPr/>
              </a:pPr>
              <a:t>45</a:t>
            </a:fld>
            <a:endParaRPr lang="en-US">
              <a:solidFill>
                <a:prstClr val="black"/>
              </a:solidFill>
            </a:endParaRPr>
          </a:p>
        </p:txBody>
      </p:sp>
    </p:spTree>
    <p:extLst>
      <p:ext uri="{BB962C8B-B14F-4D97-AF65-F5344CB8AC3E}">
        <p14:creationId xmlns:p14="http://schemas.microsoft.com/office/powerpoint/2010/main" val="374144283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latin typeface="+mn-lt"/>
                <a:ea typeface="+mn-ea"/>
                <a:cs typeface="+mn-cs"/>
              </a:rPr>
              <a:t>Less than 1 min</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a. Show participants the sample frequency distribution table and note that it also appears in their handouts. </a:t>
            </a:r>
          </a:p>
        </p:txBody>
      </p:sp>
      <p:sp>
        <p:nvSpPr>
          <p:cNvPr id="4" name="Slide Number Placeholder 3"/>
          <p:cNvSpPr>
            <a:spLocks noGrp="1"/>
          </p:cNvSpPr>
          <p:nvPr>
            <p:ph type="sldNum" sz="quarter" idx="10"/>
          </p:nvPr>
        </p:nvSpPr>
        <p:spPr/>
        <p:txBody>
          <a:bodyPr/>
          <a:lstStyle/>
          <a:p>
            <a:pPr>
              <a:defRPr/>
            </a:pPr>
            <a:fld id="{43684274-B60F-44DF-95D1-7232594CDA5D}" type="slidenum">
              <a:rPr lang="en-US" smtClean="0">
                <a:solidFill>
                  <a:prstClr val="black"/>
                </a:solidFill>
              </a:rPr>
              <a:pPr>
                <a:defRPr/>
              </a:pPr>
              <a:t>46</a:t>
            </a:fld>
            <a:endParaRPr lang="en-US">
              <a:solidFill>
                <a:prstClr val="black"/>
              </a:solidFill>
            </a:endParaRPr>
          </a:p>
        </p:txBody>
      </p:sp>
    </p:spTree>
    <p:extLst>
      <p:ext uri="{BB962C8B-B14F-4D97-AF65-F5344CB8AC3E}">
        <p14:creationId xmlns:p14="http://schemas.microsoft.com/office/powerpoint/2010/main" val="283330481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kern="1200" dirty="0">
                <a:solidFill>
                  <a:schemeClr val="tx1"/>
                </a:solidFill>
                <a:latin typeface="+mn-lt"/>
                <a:ea typeface="+mn-ea"/>
                <a:cs typeface="+mn-cs"/>
              </a:rPr>
              <a:t>Less than 1 min</a:t>
            </a:r>
          </a:p>
          <a:p>
            <a:endParaRPr lang="en-US" sz="1200" b="1" kern="1200" dirty="0">
              <a:solidFill>
                <a:schemeClr val="tx1"/>
              </a:solidFill>
              <a:latin typeface="+mn-lt"/>
              <a:ea typeface="+mn-ea"/>
              <a:cs typeface="+mn-cs"/>
            </a:endParaRPr>
          </a:p>
          <a:p>
            <a:r>
              <a:rPr lang="en-US" sz="1200" kern="1200" dirty="0">
                <a:solidFill>
                  <a:schemeClr val="tx1"/>
                </a:solidFill>
                <a:latin typeface="+mn-lt"/>
                <a:ea typeface="+mn-ea"/>
                <a:cs typeface="+mn-cs"/>
              </a:rPr>
              <a:t>a. Show participants this sample histogram and note that it also appears in their handouts. Highlight the information that should appear on the </a:t>
            </a:r>
            <a:r>
              <a:rPr lang="en-US" sz="1200" i="1" kern="1200" dirty="0">
                <a:solidFill>
                  <a:schemeClr val="tx1"/>
                </a:solidFill>
                <a:latin typeface="+mn-lt"/>
                <a:ea typeface="+mn-ea"/>
                <a:cs typeface="+mn-cs"/>
              </a:rPr>
              <a:t>x</a:t>
            </a:r>
            <a:r>
              <a:rPr lang="en-US" sz="1200" kern="1200" dirty="0">
                <a:solidFill>
                  <a:schemeClr val="tx1"/>
                </a:solidFill>
                <a:latin typeface="+mn-lt"/>
                <a:ea typeface="+mn-ea"/>
                <a:cs typeface="+mn-cs"/>
              </a:rPr>
              <a:t>- and </a:t>
            </a:r>
            <a:r>
              <a:rPr lang="en-US" sz="1200" i="1" kern="1200" dirty="0">
                <a:solidFill>
                  <a:schemeClr val="tx1"/>
                </a:solidFill>
                <a:latin typeface="+mn-lt"/>
                <a:ea typeface="+mn-ea"/>
                <a:cs typeface="+mn-cs"/>
              </a:rPr>
              <a:t>y</a:t>
            </a:r>
            <a:r>
              <a:rPr lang="en-US" sz="1200" kern="1200" dirty="0">
                <a:solidFill>
                  <a:schemeClr val="tx1"/>
                </a:solidFill>
                <a:latin typeface="+mn-lt"/>
                <a:ea typeface="+mn-ea"/>
                <a:cs typeface="+mn-cs"/>
              </a:rPr>
              <a:t>-axes. </a:t>
            </a:r>
          </a:p>
        </p:txBody>
      </p:sp>
      <p:sp>
        <p:nvSpPr>
          <p:cNvPr id="4" name="Slide Number Placeholder 3"/>
          <p:cNvSpPr>
            <a:spLocks noGrp="1"/>
          </p:cNvSpPr>
          <p:nvPr>
            <p:ph type="sldNum" sz="quarter" idx="10"/>
          </p:nvPr>
        </p:nvSpPr>
        <p:spPr/>
        <p:txBody>
          <a:bodyPr/>
          <a:lstStyle/>
          <a:p>
            <a:pPr>
              <a:defRPr/>
            </a:pPr>
            <a:fld id="{43684274-B60F-44DF-95D1-7232594CDA5D}" type="slidenum">
              <a:rPr lang="en-US" smtClean="0">
                <a:solidFill>
                  <a:prstClr val="black"/>
                </a:solidFill>
              </a:rPr>
              <a:pPr>
                <a:defRPr/>
              </a:pPr>
              <a:t>47</a:t>
            </a:fld>
            <a:endParaRPr lang="en-US">
              <a:solidFill>
                <a:prstClr val="black"/>
              </a:solidFill>
            </a:endParaRPr>
          </a:p>
        </p:txBody>
      </p:sp>
    </p:spTree>
    <p:extLst>
      <p:ext uri="{BB962C8B-B14F-4D97-AF65-F5344CB8AC3E}">
        <p14:creationId xmlns:p14="http://schemas.microsoft.com/office/powerpoint/2010/main" val="319021395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latin typeface="+mn-lt"/>
                <a:ea typeface="+mn-ea"/>
                <a:cs typeface="+mn-cs"/>
              </a:rPr>
              <a:t>15</a:t>
            </a:r>
            <a:r>
              <a:rPr lang="en-US" sz="1200" kern="1200" baseline="0" dirty="0">
                <a:solidFill>
                  <a:schemeClr val="tx1"/>
                </a:solidFill>
                <a:latin typeface="+mn-lt"/>
                <a:ea typeface="+mn-ea"/>
                <a:cs typeface="+mn-cs"/>
              </a:rPr>
              <a:t> min</a:t>
            </a:r>
            <a:endParaRPr lang="en-US" sz="1200" kern="1200" dirty="0">
              <a:solidFill>
                <a:schemeClr val="tx1"/>
              </a:solidFill>
              <a:latin typeface="+mn-lt"/>
              <a:ea typeface="+mn-ea"/>
              <a:cs typeface="+mn-cs"/>
            </a:endParaRP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a.</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Have participants complete the first three steps on the slide. Then have a brief group discussion about their observations and explanations.</a:t>
            </a:r>
          </a:p>
          <a:p>
            <a:endParaRPr lang="en-US" sz="1200" b="1" kern="1200" dirty="0">
              <a:solidFill>
                <a:schemeClr val="tx1"/>
              </a:solidFill>
              <a:latin typeface="+mn-lt"/>
              <a:ea typeface="+mn-ea"/>
              <a:cs typeface="+mn-cs"/>
            </a:endParaRPr>
          </a:p>
          <a:p>
            <a:r>
              <a:rPr lang="en-US" sz="1200" kern="1200" dirty="0">
                <a:solidFill>
                  <a:schemeClr val="tx1"/>
                </a:solidFill>
                <a:latin typeface="+mn-lt"/>
                <a:ea typeface="+mn-ea"/>
                <a:cs typeface="+mn-cs"/>
              </a:rPr>
              <a:t>b. During this discussion, keep participants focused on what they see in the data (observations of patterns) and what they think the results mean (inferences). Use probe questions to clarify their thinking as needed. </a:t>
            </a:r>
          </a:p>
          <a:p>
            <a:endParaRPr lang="en-US" sz="1200" b="1" kern="1200" dirty="0">
              <a:solidFill>
                <a:schemeClr val="tx1"/>
              </a:solidFill>
              <a:latin typeface="+mn-lt"/>
              <a:ea typeface="+mn-ea"/>
              <a:cs typeface="+mn-cs"/>
            </a:endParaRPr>
          </a:p>
          <a:p>
            <a:r>
              <a:rPr lang="en-US" sz="1200" kern="1200" dirty="0">
                <a:solidFill>
                  <a:schemeClr val="tx1"/>
                </a:solidFill>
                <a:latin typeface="+mn-lt"/>
                <a:ea typeface="+mn-ea"/>
                <a:cs typeface="+mn-cs"/>
              </a:rPr>
              <a:t>c. Highlight that a common trait-variation pattern is a bell-shaped curve that scientists call </a:t>
            </a:r>
            <a:r>
              <a:rPr lang="en-US" sz="1200" i="1" kern="1200" dirty="0">
                <a:solidFill>
                  <a:schemeClr val="tx1"/>
                </a:solidFill>
                <a:latin typeface="+mn-lt"/>
                <a:ea typeface="+mn-ea"/>
                <a:cs typeface="+mn-cs"/>
              </a:rPr>
              <a:t>continuous variation</a:t>
            </a:r>
            <a:r>
              <a:rPr lang="en-US" sz="1200" kern="1200" dirty="0">
                <a:solidFill>
                  <a:schemeClr val="tx1"/>
                </a:solidFill>
                <a:latin typeface="+mn-lt"/>
                <a:ea typeface="+mn-ea"/>
                <a:cs typeface="+mn-cs"/>
              </a:rPr>
              <a:t>.  Later in the session, participants will contrast this trait-variation  pattern with another pattern.</a:t>
            </a:r>
          </a:p>
          <a:p>
            <a:endParaRPr lang="en-US" sz="1200" b="1" kern="1200" dirty="0">
              <a:solidFill>
                <a:schemeClr val="tx1"/>
              </a:solidFill>
              <a:latin typeface="+mn-lt"/>
              <a:ea typeface="+mn-ea"/>
              <a:cs typeface="+mn-cs"/>
            </a:endParaRPr>
          </a:p>
          <a:p>
            <a:r>
              <a:rPr lang="en-US" sz="1200" kern="1200" dirty="0">
                <a:solidFill>
                  <a:schemeClr val="tx1"/>
                </a:solidFill>
                <a:latin typeface="+mn-lt"/>
                <a:ea typeface="+mn-ea"/>
                <a:cs typeface="+mn-cs"/>
              </a:rPr>
              <a:t>d.</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“Now I’d like you to answer the questions on page 3 of your handouts, using what you already know about traits.  Work on this task independently.”</a:t>
            </a:r>
            <a:r>
              <a:rPr lang="en-US" dirty="0"/>
              <a:t> </a:t>
            </a:r>
            <a:r>
              <a:rPr lang="en-US" sz="1200" kern="1200" dirty="0">
                <a:solidFill>
                  <a:schemeClr val="tx1"/>
                </a:solidFill>
                <a:latin typeface="+mn-lt"/>
                <a:ea typeface="+mn-ea"/>
                <a:cs typeface="+mn-cs"/>
              </a:rPr>
              <a:t> </a:t>
            </a:r>
            <a:endParaRPr lang="en-US" dirty="0"/>
          </a:p>
        </p:txBody>
      </p:sp>
      <p:sp>
        <p:nvSpPr>
          <p:cNvPr id="4" name="Slide Number Placeholder 3"/>
          <p:cNvSpPr>
            <a:spLocks noGrp="1"/>
          </p:cNvSpPr>
          <p:nvPr>
            <p:ph type="sldNum" sz="quarter" idx="10"/>
          </p:nvPr>
        </p:nvSpPr>
        <p:spPr/>
        <p:txBody>
          <a:bodyPr/>
          <a:lstStyle/>
          <a:p>
            <a:pPr>
              <a:defRPr/>
            </a:pPr>
            <a:fld id="{43684274-B60F-44DF-95D1-7232594CDA5D}" type="slidenum">
              <a:rPr lang="en-US" smtClean="0">
                <a:solidFill>
                  <a:prstClr val="black"/>
                </a:solidFill>
              </a:rPr>
              <a:pPr>
                <a:defRPr/>
              </a:pPr>
              <a:t>48</a:t>
            </a:fld>
            <a:endParaRPr lang="en-US">
              <a:solidFill>
                <a:prstClr val="black"/>
              </a:solidFill>
            </a:endParaRPr>
          </a:p>
        </p:txBody>
      </p:sp>
    </p:spTree>
    <p:extLst>
      <p:ext uri="{BB962C8B-B14F-4D97-AF65-F5344CB8AC3E}">
        <p14:creationId xmlns:p14="http://schemas.microsoft.com/office/powerpoint/2010/main" val="323895795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latin typeface="+mn-lt"/>
                <a:ea typeface="+mn-ea"/>
                <a:cs typeface="+mn-cs"/>
              </a:rPr>
              <a:t>5 min</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a. “Let’s list our ideas and questions about trait inheritance on two charts so we can review and update them periodically.” </a:t>
            </a:r>
          </a:p>
          <a:p>
            <a:endParaRPr lang="en-US" sz="1200" b="1" kern="1200" dirty="0">
              <a:solidFill>
                <a:schemeClr val="tx1"/>
              </a:solidFill>
              <a:latin typeface="+mn-lt"/>
              <a:ea typeface="+mn-ea"/>
              <a:cs typeface="+mn-cs"/>
            </a:endParaRPr>
          </a:p>
          <a:p>
            <a:r>
              <a:rPr lang="en-US" sz="1200" kern="1200" dirty="0">
                <a:solidFill>
                  <a:schemeClr val="tx1"/>
                </a:solidFill>
                <a:latin typeface="+mn-lt"/>
                <a:ea typeface="+mn-ea"/>
                <a:cs typeface="+mn-cs"/>
              </a:rPr>
              <a:t>b. “What do you think accounts for the differences in traits among individuals of the same species? Which types of traits are inherited, and what role might the environment play in some of the differences among individuals?”</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Note:</a:t>
            </a:r>
            <a:r>
              <a:rPr lang="en-US" sz="1200" kern="1200" dirty="0">
                <a:solidFill>
                  <a:schemeClr val="tx1"/>
                </a:solidFill>
                <a:latin typeface="+mn-lt"/>
                <a:ea typeface="+mn-ea"/>
                <a:cs typeface="+mn-cs"/>
              </a:rPr>
              <a:t> The same charting strategy is used throughout the Genetics unit.</a:t>
            </a:r>
          </a:p>
          <a:p>
            <a:endParaRPr lang="en-US" sz="1200" b="1" kern="1200" dirty="0">
              <a:solidFill>
                <a:schemeClr val="tx1"/>
              </a:solidFill>
              <a:latin typeface="+mn-lt"/>
              <a:ea typeface="+mn-ea"/>
              <a:cs typeface="+mn-cs"/>
            </a:endParaRPr>
          </a:p>
          <a:p>
            <a:r>
              <a:rPr lang="en-US" sz="1200" kern="1200" dirty="0">
                <a:solidFill>
                  <a:schemeClr val="tx1"/>
                </a:solidFill>
                <a:latin typeface="+mn-lt"/>
                <a:ea typeface="+mn-ea"/>
                <a:cs typeface="+mn-cs"/>
              </a:rPr>
              <a:t>c. Keep this discussion brief, since participants will revisit their initial ideas in another activity during the second half of the content deepening phase.</a:t>
            </a:r>
            <a:r>
              <a:rPr lang="en-US" dirty="0"/>
              <a:t> </a:t>
            </a:r>
            <a:endParaRPr lang="en-US" sz="1200" kern="1200" dirty="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49</a:t>
            </a:fld>
            <a:endParaRPr lang="en-US"/>
          </a:p>
        </p:txBody>
      </p:sp>
    </p:spTree>
    <p:extLst>
      <p:ext uri="{BB962C8B-B14F-4D97-AF65-F5344CB8AC3E}">
        <p14:creationId xmlns:p14="http://schemas.microsoft.com/office/powerpoint/2010/main" val="26081309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Approximately</a:t>
            </a:r>
            <a:r>
              <a:rPr lang="en-US" baseline="0" dirty="0"/>
              <a:t> </a:t>
            </a:r>
            <a:r>
              <a:rPr lang="en-US" dirty="0"/>
              <a:t>1 min</a:t>
            </a:r>
          </a:p>
          <a:p>
            <a:endParaRPr lang="en-US" dirty="0"/>
          </a:p>
          <a:p>
            <a:r>
              <a:rPr lang="en-US" dirty="0"/>
              <a:t>a. Let participants know they’ll be learning more about the </a:t>
            </a:r>
            <a:r>
              <a:rPr lang="en-US" dirty="0" err="1"/>
              <a:t>RESPeCT</a:t>
            </a:r>
            <a:r>
              <a:rPr lang="en-US" dirty="0"/>
              <a:t> PD program and </a:t>
            </a:r>
            <a:r>
              <a:rPr lang="en-US" dirty="0" err="1"/>
              <a:t>STeLLA</a:t>
            </a:r>
            <a:r>
              <a:rPr lang="en-US" dirty="0"/>
              <a:t> teaching strategies as they experience firsthand what it means to perform </a:t>
            </a:r>
            <a:r>
              <a:rPr lang="en-US" dirty="0" err="1"/>
              <a:t>videocase</a:t>
            </a:r>
            <a:r>
              <a:rPr lang="en-US" dirty="0"/>
              <a:t>-based lesson analysis. </a:t>
            </a:r>
          </a:p>
        </p:txBody>
      </p:sp>
      <p:sp>
        <p:nvSpPr>
          <p:cNvPr id="4" name="Slide Number Placeholder 3"/>
          <p:cNvSpPr>
            <a:spLocks noGrp="1"/>
          </p:cNvSpPr>
          <p:nvPr>
            <p:ph type="sldNum" sz="quarter" idx="10"/>
          </p:nvPr>
        </p:nvSpPr>
        <p:spPr/>
        <p:txBody>
          <a:bodyPr/>
          <a:lstStyle/>
          <a:p>
            <a:fld id="{458BEC4D-D1F7-4625-B0BA-2126EAFE9E6D}" type="slidenum">
              <a:rPr lang="en-US" smtClean="0"/>
              <a:pPr/>
              <a:t>5</a:t>
            </a:fld>
            <a:endParaRPr lang="en-US"/>
          </a:p>
        </p:txBody>
      </p:sp>
    </p:spTree>
    <p:extLst>
      <p:ext uri="{BB962C8B-B14F-4D97-AF65-F5344CB8AC3E}">
        <p14:creationId xmlns:p14="http://schemas.microsoft.com/office/powerpoint/2010/main" val="152480179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CAAE0F0-9279-4466-B695-75B32048DC4D}" type="slidenum">
              <a:rPr lang="en-US" altLang="en-US">
                <a:solidFill>
                  <a:prstClr val="black"/>
                </a:solidFill>
              </a:rPr>
              <a:pPr/>
              <a:t>50</a:t>
            </a:fld>
            <a:endParaRPr lang="en-US" altLang="en-US">
              <a:solidFill>
                <a:prstClr val="black"/>
              </a:solidFill>
            </a:endParaRPr>
          </a:p>
        </p:txBody>
      </p:sp>
      <p:sp>
        <p:nvSpPr>
          <p:cNvPr id="712706" name="Rectangle 2"/>
          <p:cNvSpPr>
            <a:spLocks noGrp="1" noRot="1" noChangeAspect="1" noChangeArrowheads="1" noTextEdit="1"/>
          </p:cNvSpPr>
          <p:nvPr>
            <p:ph type="sldImg"/>
          </p:nvPr>
        </p:nvSpPr>
        <p:spPr>
          <a:ln/>
        </p:spPr>
      </p:sp>
      <p:sp>
        <p:nvSpPr>
          <p:cNvPr id="712707" name="Rectangle 3"/>
          <p:cNvSpPr>
            <a:spLocks noGrp="1" noChangeArrowheads="1"/>
          </p:cNvSpPr>
          <p:nvPr>
            <p:ph type="body" idx="1"/>
          </p:nvPr>
        </p:nvSpPr>
        <p:spPr/>
        <p:txBody>
          <a:bodyPr/>
          <a:lstStyle/>
          <a:p>
            <a:r>
              <a:rPr lang="en-US" sz="1200" kern="1200" dirty="0">
                <a:solidFill>
                  <a:schemeClr val="tx1"/>
                </a:solidFill>
                <a:latin typeface="+mn-lt"/>
                <a:ea typeface="+mn-ea"/>
                <a:cs typeface="+mn-cs"/>
              </a:rPr>
              <a:t>Less than 1 min</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a. “Now let’s put your new skills to use analyzing more trait data and identifying patterns. As before, you’ll use the data to create a histogram showing the pattern of trait variation. Some of you will examine data on monkey-flower traits, and others will examine data on dachshund traits.” </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Note:</a:t>
            </a:r>
            <a:r>
              <a:rPr lang="en-US" sz="1200" kern="1200" dirty="0">
                <a:solidFill>
                  <a:schemeClr val="tx1"/>
                </a:solidFill>
                <a:latin typeface="+mn-lt"/>
                <a:ea typeface="+mn-ea"/>
                <a:cs typeface="+mn-cs"/>
              </a:rPr>
              <a:t> You may need to show participants where the pistil and stamen are on the slide images. Tell them that the monkey flowers can have purple or white flowers.</a:t>
            </a:r>
            <a:r>
              <a:rPr lang="en-US" dirty="0"/>
              <a:t> </a:t>
            </a:r>
            <a:endParaRPr lang="en-US" sz="1200" kern="1200" dirty="0">
              <a:solidFill>
                <a:schemeClr val="tx1"/>
              </a:solidFill>
              <a:latin typeface="+mn-lt"/>
              <a:ea typeface="+mn-ea"/>
              <a:cs typeface="+mn-cs"/>
            </a:endParaRPr>
          </a:p>
        </p:txBody>
      </p:sp>
    </p:spTree>
    <p:extLst>
      <p:ext uri="{BB962C8B-B14F-4D97-AF65-F5344CB8AC3E}">
        <p14:creationId xmlns:p14="http://schemas.microsoft.com/office/powerpoint/2010/main" val="219210940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CAAE0F0-9279-4466-B695-75B32048DC4D}" type="slidenum">
              <a:rPr lang="en-US" altLang="en-US">
                <a:solidFill>
                  <a:prstClr val="black"/>
                </a:solidFill>
              </a:rPr>
              <a:pPr/>
              <a:t>51</a:t>
            </a:fld>
            <a:endParaRPr lang="en-US" altLang="en-US">
              <a:solidFill>
                <a:prstClr val="black"/>
              </a:solidFill>
            </a:endParaRPr>
          </a:p>
        </p:txBody>
      </p:sp>
      <p:sp>
        <p:nvSpPr>
          <p:cNvPr id="712706" name="Rectangle 2"/>
          <p:cNvSpPr>
            <a:spLocks noGrp="1" noRot="1" noChangeAspect="1" noChangeArrowheads="1" noTextEdit="1"/>
          </p:cNvSpPr>
          <p:nvPr>
            <p:ph type="sldImg"/>
          </p:nvPr>
        </p:nvSpPr>
        <p:spPr>
          <a:ln/>
        </p:spPr>
      </p:sp>
      <p:sp>
        <p:nvSpPr>
          <p:cNvPr id="712707" name="Rectangle 3"/>
          <p:cNvSpPr>
            <a:spLocks noGrp="1" noChangeArrowheads="1"/>
          </p:cNvSpPr>
          <p:nvPr>
            <p:ph type="body" idx="1"/>
          </p:nvPr>
        </p:nvSpPr>
        <p:spPr/>
        <p:txBody>
          <a:bodyPr/>
          <a:lstStyle/>
          <a:p>
            <a:r>
              <a:rPr lang="en-US" sz="1200" b="0" kern="1200" dirty="0">
                <a:solidFill>
                  <a:schemeClr val="tx1"/>
                </a:solidFill>
                <a:latin typeface="+mn-lt"/>
                <a:ea typeface="+mn-ea"/>
                <a:cs typeface="+mn-cs"/>
              </a:rPr>
              <a:t>3 min</a:t>
            </a:r>
          </a:p>
          <a:p>
            <a:endParaRPr lang="en-US" sz="1200" b="1" kern="1200" dirty="0">
              <a:solidFill>
                <a:schemeClr val="tx1"/>
              </a:solidFill>
              <a:latin typeface="+mn-lt"/>
              <a:ea typeface="+mn-ea"/>
              <a:cs typeface="+mn-cs"/>
            </a:endParaRPr>
          </a:p>
          <a:p>
            <a:r>
              <a:rPr lang="en-US" sz="1200" kern="1200" dirty="0">
                <a:solidFill>
                  <a:schemeClr val="tx1"/>
                </a:solidFill>
                <a:latin typeface="+mn-lt"/>
                <a:ea typeface="+mn-ea"/>
                <a:cs typeface="+mn-cs"/>
              </a:rPr>
              <a:t>a. Distribute handout 1.8 (Data on Traits) and review the instructions. Then assign each participant a trait to analyze. Make sure to assign</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all six traits (three monkey-flower traits and three dachshund traits).  </a:t>
            </a:r>
          </a:p>
        </p:txBody>
      </p:sp>
    </p:spTree>
    <p:extLst>
      <p:ext uri="{BB962C8B-B14F-4D97-AF65-F5344CB8AC3E}">
        <p14:creationId xmlns:p14="http://schemas.microsoft.com/office/powerpoint/2010/main" val="395157953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latin typeface="+mn-lt"/>
                <a:ea typeface="+mn-ea"/>
                <a:cs typeface="+mn-cs"/>
              </a:rPr>
              <a:t>15 min</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a. Have participants examine their assigned data set and complete the frequency distribution table on the handout.</a:t>
            </a:r>
          </a:p>
          <a:p>
            <a:endParaRPr lang="en-US" sz="1200" b="1" kern="1200" dirty="0">
              <a:solidFill>
                <a:schemeClr val="tx1"/>
              </a:solidFill>
              <a:latin typeface="+mn-lt"/>
              <a:ea typeface="+mn-ea"/>
              <a:cs typeface="+mn-cs"/>
            </a:endParaRPr>
          </a:p>
          <a:p>
            <a:r>
              <a:rPr lang="en-US" sz="1200" kern="1200" dirty="0">
                <a:solidFill>
                  <a:schemeClr val="tx1"/>
                </a:solidFill>
                <a:latin typeface="+mn-lt"/>
                <a:ea typeface="+mn-ea"/>
                <a:cs typeface="+mn-cs"/>
              </a:rPr>
              <a:t>b. Once participants have filled in their frequency tables, have them create a histogram for their assigned trait on graph paper and copy it onto chart paper with grids. Then ask participants to post their charts where they will be visible. </a:t>
            </a:r>
          </a:p>
          <a:p>
            <a:endParaRPr lang="en-US" sz="1200" b="1" kern="1200" dirty="0">
              <a:solidFill>
                <a:schemeClr val="tx1"/>
              </a:solidFill>
              <a:latin typeface="+mn-lt"/>
              <a:ea typeface="+mn-ea"/>
              <a:cs typeface="+mn-cs"/>
            </a:endParaRPr>
          </a:p>
          <a:p>
            <a:r>
              <a:rPr lang="en-US" sz="1200" kern="1200" dirty="0">
                <a:solidFill>
                  <a:schemeClr val="tx1"/>
                </a:solidFill>
                <a:latin typeface="+mn-lt"/>
                <a:ea typeface="+mn-ea"/>
                <a:cs typeface="+mn-cs"/>
              </a:rPr>
              <a:t>c.</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“What trait-variation patterns  do you see in these histograms?”</a:t>
            </a:r>
          </a:p>
          <a:p>
            <a:endParaRPr lang="en-US" sz="1200" b="1" kern="1200" dirty="0">
              <a:solidFill>
                <a:schemeClr val="tx1"/>
              </a:solidFill>
              <a:latin typeface="+mn-lt"/>
              <a:ea typeface="+mn-ea"/>
              <a:cs typeface="+mn-cs"/>
            </a:endParaRPr>
          </a:p>
          <a:p>
            <a:r>
              <a:rPr lang="en-US" sz="1200" kern="1200" dirty="0">
                <a:solidFill>
                  <a:schemeClr val="tx1"/>
                </a:solidFill>
                <a:latin typeface="+mn-lt"/>
                <a:ea typeface="+mn-ea"/>
                <a:cs typeface="+mn-cs"/>
              </a:rPr>
              <a:t>d. During this discussion, draw out the observation that some traits show a continuous-variation pattern (a bell-shaped curve), but other traits show two hump patterns with little data in between.</a:t>
            </a:r>
          </a:p>
          <a:p>
            <a:endParaRPr lang="en-US" sz="1200" b="1" kern="1200" dirty="0">
              <a:solidFill>
                <a:schemeClr val="tx1"/>
              </a:solidFill>
              <a:latin typeface="+mn-lt"/>
              <a:ea typeface="+mn-ea"/>
              <a:cs typeface="+mn-cs"/>
            </a:endParaRPr>
          </a:p>
          <a:p>
            <a:r>
              <a:rPr lang="en-US" sz="1200" kern="1200" dirty="0">
                <a:solidFill>
                  <a:schemeClr val="tx1"/>
                </a:solidFill>
                <a:latin typeface="+mn-lt"/>
                <a:ea typeface="+mn-ea"/>
                <a:cs typeface="+mn-cs"/>
              </a:rPr>
              <a:t>e. “Most traits show a continuous-variation or bell-shaped pattern, but analyzing inheritance patterns is more complicated than this. Other traits have only two common forms—like purple or white monkey flowers. These simple inheritance patterns are easier to understand and provide us with a basis for analyzing and understanding more complex patterns. The goal of 6th-grade genetics content is to understand the simpler patterns of trait inheritance that have just two common forms.”</a:t>
            </a:r>
            <a:r>
              <a:rPr lang="en-US" dirty="0"/>
              <a:t> </a:t>
            </a:r>
            <a:r>
              <a:rPr lang="en-US" sz="1200" kern="1200" dirty="0">
                <a:solidFill>
                  <a:schemeClr val="tx1"/>
                </a:solidFill>
                <a:latin typeface="+mn-lt"/>
                <a:ea typeface="+mn-ea"/>
                <a:cs typeface="+mn-cs"/>
              </a:rPr>
              <a:t> </a:t>
            </a:r>
          </a:p>
        </p:txBody>
      </p:sp>
      <p:sp>
        <p:nvSpPr>
          <p:cNvPr id="4" name="Slide Number Placeholder 3"/>
          <p:cNvSpPr>
            <a:spLocks noGrp="1"/>
          </p:cNvSpPr>
          <p:nvPr>
            <p:ph type="sldNum" sz="quarter" idx="10"/>
          </p:nvPr>
        </p:nvSpPr>
        <p:spPr/>
        <p:txBody>
          <a:bodyPr/>
          <a:lstStyle/>
          <a:p>
            <a:pPr>
              <a:defRPr/>
            </a:pPr>
            <a:fld id="{43684274-B60F-44DF-95D1-7232594CDA5D}" type="slidenum">
              <a:rPr lang="en-US" smtClean="0">
                <a:solidFill>
                  <a:prstClr val="black"/>
                </a:solidFill>
              </a:rPr>
              <a:pPr>
                <a:defRPr/>
              </a:pPr>
              <a:t>52</a:t>
            </a:fld>
            <a:endParaRPr lang="en-US">
              <a:solidFill>
                <a:prstClr val="black"/>
              </a:solidFill>
            </a:endParaRPr>
          </a:p>
        </p:txBody>
      </p:sp>
    </p:spTree>
    <p:extLst>
      <p:ext uri="{BB962C8B-B14F-4D97-AF65-F5344CB8AC3E}">
        <p14:creationId xmlns:p14="http://schemas.microsoft.com/office/powerpoint/2010/main" val="281484018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latin typeface="+mn-lt"/>
                <a:ea typeface="+mn-ea"/>
                <a:cs typeface="+mn-cs"/>
              </a:rPr>
              <a:t>2 min</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a. Ask participants to reflect on the first content deepening focus question and write their best answers in their science notebooks.</a:t>
            </a:r>
          </a:p>
          <a:p>
            <a:endParaRPr lang="en-US" sz="1200" b="1" kern="1200" dirty="0">
              <a:solidFill>
                <a:schemeClr val="tx1"/>
              </a:solidFill>
              <a:latin typeface="+mn-lt"/>
              <a:ea typeface="+mn-ea"/>
              <a:cs typeface="+mn-cs"/>
            </a:endParaRPr>
          </a:p>
          <a:p>
            <a:r>
              <a:rPr lang="en-US" sz="1200" kern="1200" dirty="0">
                <a:solidFill>
                  <a:schemeClr val="tx1"/>
                </a:solidFill>
                <a:latin typeface="+mn-lt"/>
                <a:ea typeface="+mn-ea"/>
                <a:cs typeface="+mn-cs"/>
              </a:rPr>
              <a:t>b. “Now let’s break for lunch before we begin the second part of our content deepening work.”</a:t>
            </a:r>
            <a:endParaRPr lang="en-US" dirty="0"/>
          </a:p>
        </p:txBody>
      </p:sp>
      <p:sp>
        <p:nvSpPr>
          <p:cNvPr id="4" name="Slide Number Placeholder 3"/>
          <p:cNvSpPr>
            <a:spLocks noGrp="1"/>
          </p:cNvSpPr>
          <p:nvPr>
            <p:ph type="sldNum" sz="quarter" idx="10"/>
          </p:nvPr>
        </p:nvSpPr>
        <p:spPr/>
        <p:txBody>
          <a:bodyPr/>
          <a:lstStyle/>
          <a:p>
            <a:pPr>
              <a:defRPr/>
            </a:pPr>
            <a:fld id="{43684274-B60F-44DF-95D1-7232594CDA5D}" type="slidenum">
              <a:rPr lang="en-US" smtClean="0">
                <a:solidFill>
                  <a:prstClr val="black"/>
                </a:solidFill>
              </a:rPr>
              <a:pPr>
                <a:defRPr/>
              </a:pPr>
              <a:t>53</a:t>
            </a:fld>
            <a:endParaRPr lang="en-US">
              <a:solidFill>
                <a:prstClr val="black"/>
              </a:solidFill>
            </a:endParaRPr>
          </a:p>
        </p:txBody>
      </p:sp>
    </p:spTree>
    <p:extLst>
      <p:ext uri="{BB962C8B-B14F-4D97-AF65-F5344CB8AC3E}">
        <p14:creationId xmlns:p14="http://schemas.microsoft.com/office/powerpoint/2010/main" val="395173514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08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kern="1200" dirty="0">
                <a:solidFill>
                  <a:schemeClr val="tx1"/>
                </a:solidFill>
                <a:latin typeface="+mn-lt"/>
                <a:ea typeface="+mn-ea"/>
                <a:cs typeface="+mn-cs"/>
              </a:rPr>
              <a:t>3 min</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a. “Let’s revisit our unit central question for a moment. What progress we have made so far in answering this question?”</a:t>
            </a:r>
          </a:p>
          <a:p>
            <a:endParaRPr lang="en-US" sz="1200" b="1" kern="1200" dirty="0">
              <a:solidFill>
                <a:schemeClr val="tx1"/>
              </a:solidFill>
              <a:latin typeface="+mn-lt"/>
              <a:ea typeface="+mn-ea"/>
              <a:cs typeface="+mn-cs"/>
            </a:endParaRPr>
          </a:p>
          <a:p>
            <a:r>
              <a:rPr lang="en-US" sz="1200" kern="1200" dirty="0">
                <a:solidFill>
                  <a:schemeClr val="tx1"/>
                </a:solidFill>
                <a:latin typeface="+mn-lt"/>
                <a:ea typeface="+mn-ea"/>
                <a:cs typeface="+mn-cs"/>
              </a:rPr>
              <a:t>b.</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Ask for one or two ideas from the group.</a:t>
            </a:r>
          </a:p>
        </p:txBody>
      </p:sp>
      <p:sp>
        <p:nvSpPr>
          <p:cNvPr id="1208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7940BF28-FEE6-4882-AA51-BCD81EE3340F}" type="slidenum">
              <a:rPr lang="en-US" altLang="en-US" smtClean="0">
                <a:solidFill>
                  <a:prstClr val="black"/>
                </a:solidFill>
              </a:rPr>
              <a:pPr eaLnBrk="1" hangingPunct="1"/>
              <a:t>54</a:t>
            </a:fld>
            <a:endParaRPr lang="en-US" altLang="en-US">
              <a:solidFill>
                <a:prstClr val="black"/>
              </a:solidFill>
            </a:endParaRPr>
          </a:p>
        </p:txBody>
      </p:sp>
    </p:spTree>
    <p:extLst>
      <p:ext uri="{BB962C8B-B14F-4D97-AF65-F5344CB8AC3E}">
        <p14:creationId xmlns:p14="http://schemas.microsoft.com/office/powerpoint/2010/main" val="399112952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kern="1200" dirty="0">
                <a:solidFill>
                  <a:schemeClr val="tx1"/>
                </a:solidFill>
                <a:latin typeface="+mn-lt"/>
                <a:ea typeface="+mn-ea"/>
                <a:cs typeface="+mn-cs"/>
              </a:rPr>
              <a:t>Less than 1 min</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a. </a:t>
            </a:r>
            <a:r>
              <a:rPr lang="en-US" sz="1200" kern="1200" dirty="0">
                <a:solidFill>
                  <a:schemeClr val="tx1"/>
                </a:solidFill>
                <a:latin typeface="+mn-lt"/>
                <a:ea typeface="+mn-ea"/>
                <a:cs typeface="+mn-cs"/>
              </a:rPr>
              <a:t>Introduce the focus question for the afternoon session and remind participants that they began formulating an answer to this question in part 1 of the content</a:t>
            </a:r>
            <a:r>
              <a:rPr lang="en-US" sz="1200" kern="1200" baseline="0" dirty="0">
                <a:solidFill>
                  <a:schemeClr val="tx1"/>
                </a:solidFill>
                <a:latin typeface="+mn-lt"/>
                <a:ea typeface="+mn-ea"/>
                <a:cs typeface="+mn-cs"/>
              </a:rPr>
              <a:t> deepening phase</a:t>
            </a:r>
            <a:r>
              <a:rPr lang="en-US" sz="1200" kern="1200" dirty="0">
                <a:solidFill>
                  <a:schemeClr val="tx1"/>
                </a:solidFill>
                <a:latin typeface="+mn-lt"/>
                <a:ea typeface="+mn-ea"/>
                <a:cs typeface="+mn-cs"/>
              </a:rPr>
              <a:t>. </a:t>
            </a:r>
          </a:p>
        </p:txBody>
      </p:sp>
      <p:sp>
        <p:nvSpPr>
          <p:cNvPr id="4" name="Slide Number Placeholder 3"/>
          <p:cNvSpPr>
            <a:spLocks noGrp="1"/>
          </p:cNvSpPr>
          <p:nvPr>
            <p:ph type="sldNum" sz="quarter" idx="10"/>
          </p:nvPr>
        </p:nvSpPr>
        <p:spPr/>
        <p:txBody>
          <a:bodyPr/>
          <a:lstStyle/>
          <a:p>
            <a:pPr>
              <a:defRPr/>
            </a:pPr>
            <a:fld id="{43684274-B60F-44DF-95D1-7232594CDA5D}" type="slidenum">
              <a:rPr lang="en-US" smtClean="0">
                <a:solidFill>
                  <a:prstClr val="black"/>
                </a:solidFill>
              </a:rPr>
              <a:pPr>
                <a:defRPr/>
              </a:pPr>
              <a:t>55</a:t>
            </a:fld>
            <a:endParaRPr lang="en-US">
              <a:solidFill>
                <a:prstClr val="black"/>
              </a:solidFill>
            </a:endParaRPr>
          </a:p>
        </p:txBody>
      </p:sp>
    </p:spTree>
    <p:extLst>
      <p:ext uri="{BB962C8B-B14F-4D97-AF65-F5344CB8AC3E}">
        <p14:creationId xmlns:p14="http://schemas.microsoft.com/office/powerpoint/2010/main" val="178188915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latin typeface="+mn-lt"/>
                <a:ea typeface="+mn-ea"/>
                <a:cs typeface="+mn-cs"/>
              </a:rPr>
              <a:t>5 min</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a.</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“Are you ready for a challenge? In this activity, you’ll work with a partner to decide the causes of trait variations. First, let’s break up into pairs, and then I’ll give each pair a set of category cards showing four possible causes of variations within a trait.”</a:t>
            </a:r>
          </a:p>
          <a:p>
            <a:endParaRPr lang="en-US" sz="1200" b="1" kern="1200" dirty="0">
              <a:solidFill>
                <a:schemeClr val="tx1"/>
              </a:solidFill>
              <a:latin typeface="+mn-lt"/>
              <a:ea typeface="+mn-ea"/>
              <a:cs typeface="+mn-cs"/>
            </a:endParaRPr>
          </a:p>
          <a:p>
            <a:r>
              <a:rPr lang="en-US" sz="1200" kern="1200" dirty="0">
                <a:solidFill>
                  <a:schemeClr val="tx1"/>
                </a:solidFill>
                <a:latin typeface="+mn-lt"/>
                <a:ea typeface="+mn-ea"/>
                <a:cs typeface="+mn-cs"/>
              </a:rPr>
              <a:t>b. Divide the group into pairs and give each pair a set of four category cards representing the causes of trait variations.</a:t>
            </a:r>
          </a:p>
          <a:p>
            <a:endParaRPr lang="en-US" sz="1200" b="1" kern="1200" dirty="0">
              <a:solidFill>
                <a:schemeClr val="tx1"/>
              </a:solidFill>
              <a:latin typeface="+mn-lt"/>
              <a:ea typeface="+mn-ea"/>
              <a:cs typeface="+mn-cs"/>
            </a:endParaRPr>
          </a:p>
          <a:p>
            <a:r>
              <a:rPr lang="en-US" sz="1200" kern="1200" dirty="0">
                <a:solidFill>
                  <a:schemeClr val="tx1"/>
                </a:solidFill>
                <a:latin typeface="+mn-lt"/>
                <a:ea typeface="+mn-ea"/>
                <a:cs typeface="+mn-cs"/>
              </a:rPr>
              <a:t>c. “As you can see on the slide, two of the categories have to do with traits that parents pass to their offspring, one involves both genetic and environmental causes, and one category</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involves primarily environmental causes.” </a:t>
            </a:r>
            <a:r>
              <a:rPr lang="en-US" dirty="0"/>
              <a:t> </a:t>
            </a:r>
            <a:r>
              <a:rPr lang="en-US" sz="1200" kern="1200" dirty="0">
                <a:solidFill>
                  <a:schemeClr val="tx1"/>
                </a:solidFill>
                <a:latin typeface="+mn-lt"/>
                <a:ea typeface="+mn-ea"/>
                <a:cs typeface="+mn-cs"/>
              </a:rPr>
              <a:t> </a:t>
            </a:r>
          </a:p>
        </p:txBody>
      </p:sp>
      <p:sp>
        <p:nvSpPr>
          <p:cNvPr id="4" name="Slide Number Placeholder 3"/>
          <p:cNvSpPr>
            <a:spLocks noGrp="1"/>
          </p:cNvSpPr>
          <p:nvPr>
            <p:ph type="sldNum" sz="quarter" idx="10"/>
          </p:nvPr>
        </p:nvSpPr>
        <p:spPr/>
        <p:txBody>
          <a:bodyPr/>
          <a:lstStyle/>
          <a:p>
            <a:pPr>
              <a:defRPr/>
            </a:pPr>
            <a:fld id="{43684274-B60F-44DF-95D1-7232594CDA5D}" type="slidenum">
              <a:rPr lang="en-US" smtClean="0">
                <a:solidFill>
                  <a:prstClr val="black"/>
                </a:solidFill>
              </a:rPr>
              <a:pPr>
                <a:defRPr/>
              </a:pPr>
              <a:t>56</a:t>
            </a:fld>
            <a:endParaRPr lang="en-US">
              <a:solidFill>
                <a:prstClr val="black"/>
              </a:solidFill>
            </a:endParaRPr>
          </a:p>
        </p:txBody>
      </p:sp>
    </p:spTree>
    <p:extLst>
      <p:ext uri="{BB962C8B-B14F-4D97-AF65-F5344CB8AC3E}">
        <p14:creationId xmlns:p14="http://schemas.microsoft.com/office/powerpoint/2010/main" val="411951426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kern="1200" dirty="0">
                <a:solidFill>
                  <a:schemeClr val="tx1"/>
                </a:solidFill>
                <a:latin typeface="+mn-lt"/>
                <a:ea typeface="+mn-ea"/>
                <a:cs typeface="+mn-cs"/>
              </a:rPr>
              <a:t>1 min</a:t>
            </a:r>
          </a:p>
          <a:p>
            <a:endParaRPr lang="en-US" sz="1200" b="1" kern="1200" dirty="0">
              <a:solidFill>
                <a:schemeClr val="tx1"/>
              </a:solidFill>
              <a:latin typeface="+mn-lt"/>
              <a:ea typeface="+mn-ea"/>
              <a:cs typeface="+mn-cs"/>
            </a:endParaRPr>
          </a:p>
          <a:p>
            <a:r>
              <a:rPr lang="en-US" sz="1200" kern="1200" dirty="0">
                <a:solidFill>
                  <a:schemeClr val="tx1"/>
                </a:solidFill>
                <a:latin typeface="+mn-lt"/>
                <a:ea typeface="+mn-ea"/>
                <a:cs typeface="+mn-cs"/>
              </a:rPr>
              <a:t>a. Next, give each pair a set of trait cards and review the list of traits.  </a:t>
            </a:r>
          </a:p>
          <a:p>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57</a:t>
            </a:fld>
            <a:endParaRPr lang="en-US"/>
          </a:p>
        </p:txBody>
      </p:sp>
    </p:spTree>
    <p:extLst>
      <p:ext uri="{BB962C8B-B14F-4D97-AF65-F5344CB8AC3E}">
        <p14:creationId xmlns:p14="http://schemas.microsoft.com/office/powerpoint/2010/main" val="204815619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latin typeface="+mn-lt"/>
                <a:ea typeface="+mn-ea"/>
                <a:cs typeface="+mn-cs"/>
              </a:rPr>
              <a:t>20 min</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a. “Work with your partner assigning each of the eight traits to one of the four causes. When you’ve finished sorting your cards, record the reasons for your choices in your notebooks. Make sure to include any evidence from the histogram data we recorded earlier if it helped you make a decision.”</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Note:</a:t>
            </a:r>
            <a:r>
              <a:rPr lang="en-US" sz="1200" kern="1200" dirty="0">
                <a:solidFill>
                  <a:schemeClr val="tx1"/>
                </a:solidFill>
                <a:latin typeface="+mn-lt"/>
                <a:ea typeface="+mn-ea"/>
                <a:cs typeface="+mn-cs"/>
              </a:rPr>
              <a:t> The main purpose of this activity is to understand how participants view inheritance patterns and trait variations</a:t>
            </a:r>
            <a:r>
              <a:rPr lang="en-US" sz="1200" kern="1200" baseline="0" dirty="0">
                <a:solidFill>
                  <a:schemeClr val="tx1"/>
                </a:solidFill>
                <a:latin typeface="+mn-lt"/>
                <a:ea typeface="+mn-ea"/>
                <a:cs typeface="+mn-cs"/>
              </a:rPr>
              <a:t> among individuals and what causes them</a:t>
            </a:r>
            <a:r>
              <a:rPr lang="en-US" sz="1200" kern="1200" dirty="0">
                <a:solidFill>
                  <a:schemeClr val="tx1"/>
                </a:solidFill>
                <a:latin typeface="+mn-lt"/>
                <a:ea typeface="+mn-ea"/>
                <a:cs typeface="+mn-cs"/>
              </a:rPr>
              <a:t>.</a:t>
            </a:r>
          </a:p>
          <a:p>
            <a:endParaRPr lang="en-US" sz="1200" b="1" kern="1200" dirty="0">
              <a:solidFill>
                <a:schemeClr val="tx1"/>
              </a:solidFill>
              <a:latin typeface="+mn-lt"/>
              <a:ea typeface="+mn-ea"/>
              <a:cs typeface="+mn-cs"/>
            </a:endParaRPr>
          </a:p>
          <a:p>
            <a:r>
              <a:rPr lang="en-US" sz="1200" kern="1200" dirty="0">
                <a:solidFill>
                  <a:schemeClr val="tx1"/>
                </a:solidFill>
                <a:latin typeface="+mn-lt"/>
                <a:ea typeface="+mn-ea"/>
                <a:cs typeface="+mn-cs"/>
              </a:rPr>
              <a:t>b. After participants complete this card-sorting challenge, tally the results and discuss participants’ decisions and reasoning.</a:t>
            </a:r>
          </a:p>
          <a:p>
            <a:endParaRPr lang="en-US" sz="1200" b="1" kern="1200" dirty="0">
              <a:solidFill>
                <a:schemeClr val="tx1"/>
              </a:solidFill>
              <a:latin typeface="+mn-lt"/>
              <a:ea typeface="+mn-ea"/>
              <a:cs typeface="+mn-cs"/>
            </a:endParaRPr>
          </a:p>
          <a:p>
            <a:r>
              <a:rPr lang="en-US" sz="1200" kern="1200" dirty="0">
                <a:solidFill>
                  <a:schemeClr val="tx1"/>
                </a:solidFill>
                <a:latin typeface="+mn-lt"/>
                <a:ea typeface="+mn-ea"/>
                <a:cs typeface="+mn-cs"/>
              </a:rPr>
              <a:t>c. During the group discussion, ask participants whether they want to add to or modify the charts that list their ideas and questions about inheritance. </a:t>
            </a:r>
          </a:p>
          <a:p>
            <a:endParaRPr lang="en-US" sz="1200" b="1" kern="1200" dirty="0">
              <a:solidFill>
                <a:schemeClr val="tx1"/>
              </a:solidFill>
              <a:latin typeface="+mn-lt"/>
              <a:ea typeface="+mn-ea"/>
              <a:cs typeface="+mn-cs"/>
            </a:endParaRPr>
          </a:p>
          <a:p>
            <a:r>
              <a:rPr lang="en-US" sz="1200" kern="1200" dirty="0">
                <a:solidFill>
                  <a:schemeClr val="tx1"/>
                </a:solidFill>
                <a:latin typeface="+mn-lt"/>
                <a:ea typeface="+mn-ea"/>
                <a:cs typeface="+mn-cs"/>
              </a:rPr>
              <a:t>d. After the discussion, briefly</a:t>
            </a:r>
            <a:r>
              <a:rPr lang="en-US" sz="1200" kern="1200" baseline="0" dirty="0">
                <a:solidFill>
                  <a:schemeClr val="tx1"/>
                </a:solidFill>
                <a:latin typeface="+mn-lt"/>
                <a:ea typeface="+mn-ea"/>
                <a:cs typeface="+mn-cs"/>
              </a:rPr>
              <a:t> share the </a:t>
            </a:r>
            <a:r>
              <a:rPr lang="en-US" sz="1200" kern="1200" dirty="0">
                <a:solidFill>
                  <a:schemeClr val="tx1"/>
                </a:solidFill>
                <a:latin typeface="+mn-lt"/>
                <a:ea typeface="+mn-ea"/>
                <a:cs typeface="+mn-cs"/>
              </a:rPr>
              <a:t>following causes of variation</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attributed to the traits in this activity based on current ideas among scientists: </a:t>
            </a:r>
          </a:p>
          <a:p>
            <a:pPr marL="365760" indent="-182880">
              <a:buFont typeface="Arial" pitchFamily="34" charset="0"/>
              <a:buChar char="•"/>
            </a:pPr>
            <a:r>
              <a:rPr lang="en-US" sz="1200" kern="1200" dirty="0">
                <a:solidFill>
                  <a:schemeClr val="tx1"/>
                </a:solidFill>
                <a:latin typeface="+mn-lt"/>
                <a:ea typeface="+mn-ea"/>
                <a:cs typeface="+mn-cs"/>
              </a:rPr>
              <a:t>Intelligence: Somewhat passed from parents to children; somewhat influenced by the environment</a:t>
            </a:r>
          </a:p>
          <a:p>
            <a:pPr marL="365760" indent="-182880">
              <a:buFont typeface="Arial" pitchFamily="34" charset="0"/>
              <a:buChar char="•"/>
            </a:pPr>
            <a:r>
              <a:rPr lang="en-US" sz="1200" kern="1200" dirty="0">
                <a:solidFill>
                  <a:schemeClr val="tx1"/>
                </a:solidFill>
                <a:latin typeface="+mn-lt"/>
                <a:ea typeface="+mn-ea"/>
                <a:cs typeface="+mn-cs"/>
              </a:rPr>
              <a:t>Ear “floppiness”:  Strongly passed from parents to children (simple)</a:t>
            </a:r>
          </a:p>
          <a:p>
            <a:pPr marL="365760" indent="-182880">
              <a:buFont typeface="Arial" pitchFamily="34" charset="0"/>
              <a:buChar char="•"/>
            </a:pPr>
            <a:r>
              <a:rPr lang="en-US" sz="1200" kern="1200" dirty="0">
                <a:solidFill>
                  <a:schemeClr val="tx1"/>
                </a:solidFill>
                <a:latin typeface="+mn-lt"/>
                <a:ea typeface="+mn-ea"/>
                <a:cs typeface="+mn-cs"/>
              </a:rPr>
              <a:t>Trustworthiness: Somewhat passed from parents to children; somewhat influenced by the environment</a:t>
            </a:r>
          </a:p>
          <a:p>
            <a:pPr marL="365760" indent="-182880">
              <a:buFont typeface="Arial" pitchFamily="34" charset="0"/>
              <a:buChar char="•"/>
            </a:pPr>
            <a:r>
              <a:rPr lang="en-US" sz="1200" kern="1200" dirty="0">
                <a:solidFill>
                  <a:schemeClr val="tx1"/>
                </a:solidFill>
                <a:latin typeface="+mn-lt"/>
                <a:ea typeface="+mn-ea"/>
                <a:cs typeface="+mn-cs"/>
              </a:rPr>
              <a:t>Body length: Strongly passed from parents to children (complicated)</a:t>
            </a:r>
          </a:p>
          <a:p>
            <a:pPr marL="365760" indent="-182880">
              <a:buFont typeface="Arial" pitchFamily="34" charset="0"/>
              <a:buChar char="•"/>
            </a:pPr>
            <a:r>
              <a:rPr lang="en-US" sz="1200" kern="1200" dirty="0">
                <a:solidFill>
                  <a:schemeClr val="tx1"/>
                </a:solidFill>
                <a:latin typeface="+mn-lt"/>
                <a:ea typeface="+mn-ea"/>
                <a:cs typeface="+mn-cs"/>
              </a:rPr>
              <a:t>Obesity: Somewhat passed from parents to children; somewhat influenced by the environment</a:t>
            </a:r>
          </a:p>
          <a:p>
            <a:pPr marL="365760" indent="-182880">
              <a:buFont typeface="Arial" pitchFamily="34" charset="0"/>
              <a:buChar char="•"/>
            </a:pPr>
            <a:r>
              <a:rPr lang="en-US" sz="1200" kern="1200" dirty="0">
                <a:solidFill>
                  <a:schemeClr val="tx1"/>
                </a:solidFill>
                <a:latin typeface="+mn-lt"/>
                <a:ea typeface="+mn-ea"/>
                <a:cs typeface="+mn-cs"/>
              </a:rPr>
              <a:t>Leg length: Strongly passed from parents to children (complicated)</a:t>
            </a:r>
          </a:p>
          <a:p>
            <a:pPr marL="365760" indent="-182880">
              <a:buFont typeface="Arial" pitchFamily="34" charset="0"/>
              <a:buChar char="•"/>
            </a:pPr>
            <a:r>
              <a:rPr lang="en-US" sz="1200" kern="1200" dirty="0">
                <a:solidFill>
                  <a:schemeClr val="tx1"/>
                </a:solidFill>
                <a:latin typeface="+mn-lt"/>
                <a:ea typeface="+mn-ea"/>
                <a:cs typeface="+mn-cs"/>
              </a:rPr>
              <a:t>Ability to recognize a command like “sit”: Mostly caused by the environment</a:t>
            </a:r>
          </a:p>
          <a:p>
            <a:pPr marL="365760" indent="-182880">
              <a:buFont typeface="Arial" pitchFamily="34" charset="0"/>
              <a:buChar char="•"/>
            </a:pPr>
            <a:r>
              <a:rPr lang="en-US" sz="1200" kern="1200" dirty="0">
                <a:solidFill>
                  <a:schemeClr val="tx1"/>
                </a:solidFill>
                <a:latin typeface="+mn-lt"/>
                <a:ea typeface="+mn-ea"/>
                <a:cs typeface="+mn-cs"/>
              </a:rPr>
              <a:t>Hair length: Strongly passed from parents to children (simple)</a:t>
            </a:r>
            <a:r>
              <a:rPr lang="en-US" dirty="0"/>
              <a:t> </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43684274-B60F-44DF-95D1-7232594CDA5D}" type="slidenum">
              <a:rPr lang="en-US" smtClean="0">
                <a:solidFill>
                  <a:prstClr val="black"/>
                </a:solidFill>
              </a:rPr>
              <a:pPr>
                <a:defRPr/>
              </a:pPr>
              <a:t>58</a:t>
            </a:fld>
            <a:endParaRPr lang="en-US">
              <a:solidFill>
                <a:prstClr val="black"/>
              </a:solidFill>
            </a:endParaRPr>
          </a:p>
        </p:txBody>
      </p:sp>
    </p:spTree>
    <p:extLst>
      <p:ext uri="{BB962C8B-B14F-4D97-AF65-F5344CB8AC3E}">
        <p14:creationId xmlns:p14="http://schemas.microsoft.com/office/powerpoint/2010/main" val="1086315869"/>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latin typeface="+mn-lt"/>
                <a:ea typeface="+mn-ea"/>
                <a:cs typeface="+mn-cs"/>
              </a:rPr>
              <a:t>4</a:t>
            </a:r>
            <a:r>
              <a:rPr lang="en-US" sz="1200" kern="1200" baseline="0" dirty="0">
                <a:solidFill>
                  <a:schemeClr val="tx1"/>
                </a:solidFill>
                <a:latin typeface="+mn-lt"/>
                <a:ea typeface="+mn-ea"/>
                <a:cs typeface="+mn-cs"/>
              </a:rPr>
              <a:t> min</a:t>
            </a:r>
            <a:endParaRPr lang="en-US" sz="1200" kern="1200" dirty="0">
              <a:solidFill>
                <a:schemeClr val="tx1"/>
              </a:solidFill>
              <a:latin typeface="+mn-lt"/>
              <a:ea typeface="+mn-ea"/>
              <a:cs typeface="+mn-cs"/>
            </a:endParaRP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a. Ask participants to complete the tasks outlined on the slide. </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43684274-B60F-44DF-95D1-7232594CDA5D}" type="slidenum">
              <a:rPr lang="en-US" smtClean="0">
                <a:solidFill>
                  <a:prstClr val="black"/>
                </a:solidFill>
              </a:rPr>
              <a:pPr>
                <a:defRPr/>
              </a:pPr>
              <a:t>59</a:t>
            </a:fld>
            <a:endParaRPr lang="en-US">
              <a:solidFill>
                <a:prstClr val="black"/>
              </a:solidFill>
            </a:endParaRPr>
          </a:p>
        </p:txBody>
      </p:sp>
    </p:spTree>
    <p:extLst>
      <p:ext uri="{BB962C8B-B14F-4D97-AF65-F5344CB8AC3E}">
        <p14:creationId xmlns:p14="http://schemas.microsoft.com/office/powerpoint/2010/main" val="16970330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Approximately 1 min</a:t>
            </a:r>
          </a:p>
          <a:p>
            <a:endParaRPr lang="en-US" dirty="0"/>
          </a:p>
          <a:p>
            <a:r>
              <a:rPr lang="en-US" dirty="0"/>
              <a:t>a. Read the information on the slide.</a:t>
            </a:r>
          </a:p>
          <a:p>
            <a:endParaRPr lang="en-US" u="sng" dirty="0"/>
          </a:p>
          <a:p>
            <a:r>
              <a:rPr lang="en-US" dirty="0"/>
              <a:t>b. Emphasize the importance of these additions to the </a:t>
            </a:r>
            <a:r>
              <a:rPr lang="en-US" dirty="0" err="1"/>
              <a:t>STeLLA</a:t>
            </a:r>
            <a:r>
              <a:rPr lang="en-US" dirty="0"/>
              <a:t> approach. By integrating Common Core English language arts (ELA) and math standards into the science curriculum, the </a:t>
            </a:r>
            <a:r>
              <a:rPr lang="en-US" dirty="0" err="1"/>
              <a:t>RESPeCT</a:t>
            </a:r>
            <a:r>
              <a:rPr lang="en-US" dirty="0"/>
              <a:t> PD program enables teachers to invest more time in teaching science. The teaching strategies developed in the </a:t>
            </a:r>
            <a:r>
              <a:rPr lang="en-US" dirty="0" err="1"/>
              <a:t>RESPeCT</a:t>
            </a:r>
            <a:r>
              <a:rPr lang="en-US" dirty="0"/>
              <a:t> PD program are also valuable tools in other subject areas.  </a:t>
            </a:r>
          </a:p>
        </p:txBody>
      </p:sp>
      <p:sp>
        <p:nvSpPr>
          <p:cNvPr id="4" name="Slide Number Placeholder 3"/>
          <p:cNvSpPr>
            <a:spLocks noGrp="1"/>
          </p:cNvSpPr>
          <p:nvPr>
            <p:ph type="sldNum" sz="quarter" idx="10"/>
          </p:nvPr>
        </p:nvSpPr>
        <p:spPr/>
        <p:txBody>
          <a:bodyPr/>
          <a:lstStyle/>
          <a:p>
            <a:fld id="{458BEC4D-D1F7-4625-B0BA-2126EAFE9E6D}" type="slidenum">
              <a:rPr lang="en-US" smtClean="0"/>
              <a:pPr/>
              <a:t>6</a:t>
            </a:fld>
            <a:endParaRPr lang="en-US"/>
          </a:p>
        </p:txBody>
      </p:sp>
    </p:spTree>
    <p:extLst>
      <p:ext uri="{BB962C8B-B14F-4D97-AF65-F5344CB8AC3E}">
        <p14:creationId xmlns:p14="http://schemas.microsoft.com/office/powerpoint/2010/main" val="93730936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latin typeface="+mn-lt"/>
                <a:ea typeface="+mn-ea"/>
                <a:cs typeface="+mn-cs"/>
              </a:rPr>
              <a:t>Less than 1 min</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a. “How could we test some of our ideas about how traits are passed from parents to offspring? One way is to observe whether offspring exhibit the same traits as their parents.” </a:t>
            </a:r>
          </a:p>
        </p:txBody>
      </p:sp>
      <p:sp>
        <p:nvSpPr>
          <p:cNvPr id="4" name="Slide Number Placeholder 3"/>
          <p:cNvSpPr>
            <a:spLocks noGrp="1"/>
          </p:cNvSpPr>
          <p:nvPr>
            <p:ph type="sldNum" sz="quarter" idx="10"/>
          </p:nvPr>
        </p:nvSpPr>
        <p:spPr/>
        <p:txBody>
          <a:bodyPr/>
          <a:lstStyle/>
          <a:p>
            <a:pPr>
              <a:defRPr/>
            </a:pPr>
            <a:fld id="{43684274-B60F-44DF-95D1-7232594CDA5D}" type="slidenum">
              <a:rPr lang="en-US" smtClean="0">
                <a:solidFill>
                  <a:prstClr val="black"/>
                </a:solidFill>
              </a:rPr>
              <a:pPr>
                <a:defRPr/>
              </a:pPr>
              <a:t>60</a:t>
            </a:fld>
            <a:endParaRPr lang="en-US">
              <a:solidFill>
                <a:prstClr val="black"/>
              </a:solidFill>
            </a:endParaRPr>
          </a:p>
        </p:txBody>
      </p:sp>
    </p:spTree>
    <p:extLst>
      <p:ext uri="{BB962C8B-B14F-4D97-AF65-F5344CB8AC3E}">
        <p14:creationId xmlns:p14="http://schemas.microsoft.com/office/powerpoint/2010/main" val="8360830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latin typeface="+mn-lt"/>
                <a:ea typeface="+mn-ea"/>
                <a:cs typeface="+mn-cs"/>
              </a:rPr>
              <a:t>1 min</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a. “For example, what do you think would happen if a group of dogs with long legs mated with a group of dogs with short legs? This graph shows the leg lengths of the parents.”</a:t>
            </a:r>
          </a:p>
        </p:txBody>
      </p:sp>
      <p:sp>
        <p:nvSpPr>
          <p:cNvPr id="4" name="Slide Number Placeholder 3"/>
          <p:cNvSpPr>
            <a:spLocks noGrp="1"/>
          </p:cNvSpPr>
          <p:nvPr>
            <p:ph type="sldNum" sz="quarter" idx="10"/>
          </p:nvPr>
        </p:nvSpPr>
        <p:spPr/>
        <p:txBody>
          <a:bodyPr/>
          <a:lstStyle/>
          <a:p>
            <a:pPr>
              <a:defRPr/>
            </a:pPr>
            <a:fld id="{43684274-B60F-44DF-95D1-7232594CDA5D}" type="slidenum">
              <a:rPr lang="en-US" smtClean="0">
                <a:solidFill>
                  <a:prstClr val="black"/>
                </a:solidFill>
              </a:rPr>
              <a:pPr>
                <a:defRPr/>
              </a:pPr>
              <a:t>61</a:t>
            </a:fld>
            <a:endParaRPr lang="en-US">
              <a:solidFill>
                <a:prstClr val="black"/>
              </a:solidFill>
            </a:endParaRPr>
          </a:p>
        </p:txBody>
      </p:sp>
    </p:spTree>
    <p:extLst>
      <p:ext uri="{BB962C8B-B14F-4D97-AF65-F5344CB8AC3E}">
        <p14:creationId xmlns:p14="http://schemas.microsoft.com/office/powerpoint/2010/main" val="839840768"/>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latin typeface="+mn-lt"/>
                <a:ea typeface="+mn-ea"/>
                <a:cs typeface="+mn-cs"/>
              </a:rPr>
              <a:t>1 min</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a. “In this case, the offspring exhibit a blending of the parents’ traits in a bell-curve or continuous variation pattern. This is a common pattern  when many genes are involved in causing trait variations. Even though the bell-curve is the most common trait-inheritance pattern in organisms, understanding what causes this pattern is more complicated.” </a:t>
            </a:r>
          </a:p>
        </p:txBody>
      </p:sp>
      <p:sp>
        <p:nvSpPr>
          <p:cNvPr id="4" name="Slide Number Placeholder 3"/>
          <p:cNvSpPr>
            <a:spLocks noGrp="1"/>
          </p:cNvSpPr>
          <p:nvPr>
            <p:ph type="sldNum" sz="quarter" idx="10"/>
          </p:nvPr>
        </p:nvSpPr>
        <p:spPr/>
        <p:txBody>
          <a:bodyPr/>
          <a:lstStyle/>
          <a:p>
            <a:pPr>
              <a:defRPr/>
            </a:pPr>
            <a:fld id="{43684274-B60F-44DF-95D1-7232594CDA5D}" type="slidenum">
              <a:rPr lang="en-US" smtClean="0">
                <a:solidFill>
                  <a:prstClr val="black"/>
                </a:solidFill>
              </a:rPr>
              <a:pPr>
                <a:defRPr/>
              </a:pPr>
              <a:t>62</a:t>
            </a:fld>
            <a:endParaRPr lang="en-US">
              <a:solidFill>
                <a:prstClr val="black"/>
              </a:solidFill>
            </a:endParaRPr>
          </a:p>
        </p:txBody>
      </p:sp>
    </p:spTree>
    <p:extLst>
      <p:ext uri="{BB962C8B-B14F-4D97-AF65-F5344CB8AC3E}">
        <p14:creationId xmlns:p14="http://schemas.microsoft.com/office/powerpoint/2010/main" val="608750291"/>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latin typeface="+mn-lt"/>
                <a:ea typeface="+mn-ea"/>
                <a:cs typeface="+mn-cs"/>
              </a:rPr>
              <a:t>Less than 1 min</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a. Remind participants that the goal of 6th-grade genetics content is to understand the simpler patterns of trait inheritance in which a trait has only two common forms.  </a:t>
            </a:r>
          </a:p>
          <a:p>
            <a:endParaRPr lang="en-US" sz="1200" b="1" kern="1200" dirty="0">
              <a:solidFill>
                <a:schemeClr val="tx1"/>
              </a:solidFill>
              <a:latin typeface="+mn-lt"/>
              <a:ea typeface="+mn-ea"/>
              <a:cs typeface="+mn-cs"/>
            </a:endParaRPr>
          </a:p>
          <a:p>
            <a:r>
              <a:rPr lang="en-US" sz="1200" kern="1200" dirty="0">
                <a:solidFill>
                  <a:schemeClr val="tx1"/>
                </a:solidFill>
                <a:latin typeface="+mn-lt"/>
                <a:ea typeface="+mn-ea"/>
                <a:cs typeface="+mn-cs"/>
              </a:rPr>
              <a:t>b. “It’s easier to understand trait-inheritance patterns involving only two common forms, such as white flowers and purple flowers. Learning to explain these simpler patterns will help us make sense of more complex patterns later in the session.” </a:t>
            </a:r>
          </a:p>
          <a:p>
            <a:endParaRPr lang="en-US" dirty="0"/>
          </a:p>
        </p:txBody>
      </p:sp>
      <p:sp>
        <p:nvSpPr>
          <p:cNvPr id="4" name="Slide Number Placeholder 3"/>
          <p:cNvSpPr>
            <a:spLocks noGrp="1"/>
          </p:cNvSpPr>
          <p:nvPr>
            <p:ph type="sldNum" sz="quarter" idx="10"/>
          </p:nvPr>
        </p:nvSpPr>
        <p:spPr/>
        <p:txBody>
          <a:bodyPr/>
          <a:lstStyle/>
          <a:p>
            <a:pPr>
              <a:defRPr/>
            </a:pPr>
            <a:fld id="{43684274-B60F-44DF-95D1-7232594CDA5D}" type="slidenum">
              <a:rPr lang="en-US" smtClean="0">
                <a:solidFill>
                  <a:prstClr val="black"/>
                </a:solidFill>
              </a:rPr>
              <a:pPr>
                <a:defRPr/>
              </a:pPr>
              <a:t>63</a:t>
            </a:fld>
            <a:endParaRPr lang="en-US">
              <a:solidFill>
                <a:prstClr val="black"/>
              </a:solidFill>
            </a:endParaRPr>
          </a:p>
        </p:txBody>
      </p:sp>
    </p:spTree>
    <p:extLst>
      <p:ext uri="{BB962C8B-B14F-4D97-AF65-F5344CB8AC3E}">
        <p14:creationId xmlns:p14="http://schemas.microsoft.com/office/powerpoint/2010/main" val="454992884"/>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latin typeface="+mn-lt"/>
                <a:ea typeface="+mn-ea"/>
                <a:cs typeface="+mn-cs"/>
              </a:rPr>
              <a:t>Less than 1 min</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a. Introduce the two dachshund hair-length traits: long haired and short haired.</a:t>
            </a:r>
          </a:p>
        </p:txBody>
      </p:sp>
      <p:sp>
        <p:nvSpPr>
          <p:cNvPr id="4" name="Slide Number Placeholder 3"/>
          <p:cNvSpPr>
            <a:spLocks noGrp="1"/>
          </p:cNvSpPr>
          <p:nvPr>
            <p:ph type="sldNum" sz="quarter" idx="10"/>
          </p:nvPr>
        </p:nvSpPr>
        <p:spPr/>
        <p:txBody>
          <a:bodyPr/>
          <a:lstStyle/>
          <a:p>
            <a:fld id="{458BEC4D-D1F7-4625-B0BA-2126EAFE9E6D}" type="slidenum">
              <a:rPr lang="en-US" smtClean="0">
                <a:solidFill>
                  <a:prstClr val="black"/>
                </a:solidFill>
              </a:rPr>
              <a:pPr/>
              <a:t>64</a:t>
            </a:fld>
            <a:endParaRPr lang="en-US">
              <a:solidFill>
                <a:prstClr val="black"/>
              </a:solidFill>
            </a:endParaRPr>
          </a:p>
        </p:txBody>
      </p:sp>
    </p:spTree>
    <p:extLst>
      <p:ext uri="{BB962C8B-B14F-4D97-AF65-F5344CB8AC3E}">
        <p14:creationId xmlns:p14="http://schemas.microsoft.com/office/powerpoint/2010/main" val="943838511"/>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latin typeface="+mn-lt"/>
                <a:ea typeface="+mn-ea"/>
                <a:cs typeface="+mn-cs"/>
              </a:rPr>
              <a:t>2 min</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a. “When these long-haired and short-haired dachshunds mate, what will their puppies look like? What hair length do you think they’ll have? Write your predictions in your science notebooks and make sure to include your reasoning.”</a:t>
            </a:r>
          </a:p>
        </p:txBody>
      </p:sp>
      <p:sp>
        <p:nvSpPr>
          <p:cNvPr id="4" name="Slide Number Placeholder 3"/>
          <p:cNvSpPr>
            <a:spLocks noGrp="1"/>
          </p:cNvSpPr>
          <p:nvPr>
            <p:ph type="sldNum" sz="quarter" idx="10"/>
          </p:nvPr>
        </p:nvSpPr>
        <p:spPr/>
        <p:txBody>
          <a:bodyPr/>
          <a:lstStyle/>
          <a:p>
            <a:fld id="{458BEC4D-D1F7-4625-B0BA-2126EAFE9E6D}" type="slidenum">
              <a:rPr lang="en-US" smtClean="0">
                <a:solidFill>
                  <a:prstClr val="black"/>
                </a:solidFill>
              </a:rPr>
              <a:pPr/>
              <a:t>65</a:t>
            </a:fld>
            <a:endParaRPr lang="en-US">
              <a:solidFill>
                <a:prstClr val="black"/>
              </a:solidFill>
            </a:endParaRPr>
          </a:p>
        </p:txBody>
      </p:sp>
    </p:spTree>
    <p:extLst>
      <p:ext uri="{BB962C8B-B14F-4D97-AF65-F5344CB8AC3E}">
        <p14:creationId xmlns:p14="http://schemas.microsoft.com/office/powerpoint/2010/main" val="379919382"/>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kern="1200" dirty="0">
                <a:solidFill>
                  <a:schemeClr val="tx1"/>
                </a:solidFill>
                <a:latin typeface="+mn-lt"/>
                <a:ea typeface="+mn-ea"/>
                <a:cs typeface="+mn-cs"/>
              </a:rPr>
              <a:t>Less than 1 min</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a. </a:t>
            </a:r>
            <a:r>
              <a:rPr lang="en-US" sz="1200" kern="1200" dirty="0">
                <a:solidFill>
                  <a:schemeClr val="tx1"/>
                </a:solidFill>
                <a:latin typeface="+mn-lt"/>
                <a:ea typeface="+mn-ea"/>
                <a:cs typeface="+mn-cs"/>
              </a:rPr>
              <a:t>“Here are the offspring of the long- and short-haired dachshund parents. Does it surprise you that all of the puppies have short hair like their mom?” </a:t>
            </a:r>
          </a:p>
        </p:txBody>
      </p:sp>
      <p:sp>
        <p:nvSpPr>
          <p:cNvPr id="4" name="Slide Number Placeholder 3"/>
          <p:cNvSpPr>
            <a:spLocks noGrp="1"/>
          </p:cNvSpPr>
          <p:nvPr>
            <p:ph type="sldNum" sz="quarter" idx="10"/>
          </p:nvPr>
        </p:nvSpPr>
        <p:spPr/>
        <p:txBody>
          <a:bodyPr/>
          <a:lstStyle/>
          <a:p>
            <a:pPr>
              <a:defRPr/>
            </a:pPr>
            <a:fld id="{43684274-B60F-44DF-95D1-7232594CDA5D}" type="slidenum">
              <a:rPr lang="en-US" smtClean="0">
                <a:solidFill>
                  <a:prstClr val="black"/>
                </a:solidFill>
              </a:rPr>
              <a:pPr>
                <a:defRPr/>
              </a:pPr>
              <a:t>66</a:t>
            </a:fld>
            <a:endParaRPr lang="en-US">
              <a:solidFill>
                <a:prstClr val="black"/>
              </a:solidFill>
            </a:endParaRPr>
          </a:p>
        </p:txBody>
      </p:sp>
    </p:spTree>
    <p:extLst>
      <p:ext uri="{BB962C8B-B14F-4D97-AF65-F5344CB8AC3E}">
        <p14:creationId xmlns:p14="http://schemas.microsoft.com/office/powerpoint/2010/main" val="1360552351"/>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latin typeface="+mn-lt"/>
                <a:ea typeface="+mn-ea"/>
                <a:cs typeface="+mn-cs"/>
              </a:rPr>
              <a:t>3 min</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a. Ask participants to think about the questions on the slide for a moment and then discuss their predictions and reasoning with a partner. </a:t>
            </a:r>
          </a:p>
        </p:txBody>
      </p:sp>
      <p:sp>
        <p:nvSpPr>
          <p:cNvPr id="4" name="Slide Number Placeholder 3"/>
          <p:cNvSpPr>
            <a:spLocks noGrp="1"/>
          </p:cNvSpPr>
          <p:nvPr>
            <p:ph type="sldNum" sz="quarter" idx="10"/>
          </p:nvPr>
        </p:nvSpPr>
        <p:spPr/>
        <p:txBody>
          <a:bodyPr/>
          <a:lstStyle/>
          <a:p>
            <a:fld id="{458BEC4D-D1F7-4625-B0BA-2126EAFE9E6D}" type="slidenum">
              <a:rPr lang="en-US" smtClean="0">
                <a:solidFill>
                  <a:prstClr val="black"/>
                </a:solidFill>
              </a:rPr>
              <a:pPr/>
              <a:t>67</a:t>
            </a:fld>
            <a:endParaRPr lang="en-US">
              <a:solidFill>
                <a:prstClr val="black"/>
              </a:solidFill>
            </a:endParaRPr>
          </a:p>
        </p:txBody>
      </p:sp>
    </p:spTree>
    <p:extLst>
      <p:ext uri="{BB962C8B-B14F-4D97-AF65-F5344CB8AC3E}">
        <p14:creationId xmlns:p14="http://schemas.microsoft.com/office/powerpoint/2010/main" val="2661605616"/>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latin typeface="+mn-lt"/>
                <a:ea typeface="+mn-ea"/>
                <a:cs typeface="+mn-cs"/>
              </a:rPr>
              <a:t>10 min</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a. “Let’s revisit the ideas and questions we recorded earlier on our charts. Based on the dachshund results, do you have any new ideas or questions you’d like to add to either chart? What about any changes?”</a:t>
            </a:r>
          </a:p>
          <a:p>
            <a:endParaRPr lang="en-US" sz="1200" b="1" kern="1200" dirty="0">
              <a:solidFill>
                <a:schemeClr val="tx1"/>
              </a:solidFill>
              <a:latin typeface="+mn-lt"/>
              <a:ea typeface="+mn-ea"/>
              <a:cs typeface="+mn-cs"/>
            </a:endParaRPr>
          </a:p>
          <a:p>
            <a:r>
              <a:rPr lang="en-US" sz="1200" kern="1200" dirty="0">
                <a:solidFill>
                  <a:schemeClr val="tx1"/>
                </a:solidFill>
                <a:latin typeface="+mn-lt"/>
                <a:ea typeface="+mn-ea"/>
                <a:cs typeface="+mn-cs"/>
              </a:rPr>
              <a:t>b. Direct participants to locate the resource document Common Student Ideas about Variation and Inheritance of Traits  in their PD program binders. Ask them to scan the student ideas and see if any of them match the current ideas about inheritance</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on the chart. Also reflect on common student ideas that have already been addressed, such as “Genes control only an individual’s visible traits (like hair color, skin color, fur color), not the traits that aren’t visible (like blood type, personality traits, and whether an individual will get cancer or other diseases).”</a:t>
            </a:r>
            <a:r>
              <a:rPr lang="en-US" dirty="0"/>
              <a:t> </a:t>
            </a:r>
            <a:endParaRPr lang="en-US" sz="1200" kern="1200" dirty="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68</a:t>
            </a:fld>
            <a:endParaRPr lang="en-US"/>
          </a:p>
        </p:txBody>
      </p:sp>
    </p:spTree>
    <p:extLst>
      <p:ext uri="{BB962C8B-B14F-4D97-AF65-F5344CB8AC3E}">
        <p14:creationId xmlns:p14="http://schemas.microsoft.com/office/powerpoint/2010/main" val="700191755"/>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kern="1200" dirty="0">
                <a:solidFill>
                  <a:schemeClr val="tx1"/>
                </a:solidFill>
                <a:latin typeface="+mn-lt"/>
                <a:ea typeface="+mn-ea"/>
                <a:cs typeface="+mn-cs"/>
              </a:rPr>
              <a:t>3 min</a:t>
            </a:r>
          </a:p>
          <a:p>
            <a:endParaRPr lang="en-US" sz="1200" b="1" kern="1200" dirty="0">
              <a:solidFill>
                <a:schemeClr val="tx1"/>
              </a:solidFill>
              <a:latin typeface="+mn-lt"/>
              <a:ea typeface="+mn-ea"/>
              <a:cs typeface="+mn-cs"/>
            </a:endParaRPr>
          </a:p>
          <a:p>
            <a:r>
              <a:rPr lang="en-US" sz="1200" kern="1200" dirty="0">
                <a:solidFill>
                  <a:schemeClr val="tx1"/>
                </a:solidFill>
                <a:latin typeface="+mn-lt"/>
                <a:ea typeface="+mn-ea"/>
                <a:cs typeface="+mn-cs"/>
              </a:rPr>
              <a:t>a. “Let’s examine the claims of three fictional students that explain how the hair-length trait was passed from the dachshund parents to their offspring.”</a:t>
            </a:r>
          </a:p>
        </p:txBody>
      </p:sp>
      <p:sp>
        <p:nvSpPr>
          <p:cNvPr id="4" name="Slide Number Placeholder 3"/>
          <p:cNvSpPr>
            <a:spLocks noGrp="1"/>
          </p:cNvSpPr>
          <p:nvPr>
            <p:ph type="sldNum" sz="quarter" idx="10"/>
          </p:nvPr>
        </p:nvSpPr>
        <p:spPr/>
        <p:txBody>
          <a:bodyPr/>
          <a:lstStyle/>
          <a:p>
            <a:fld id="{458BEC4D-D1F7-4625-B0BA-2126EAFE9E6D}" type="slidenum">
              <a:rPr lang="en-US" smtClean="0">
                <a:solidFill>
                  <a:prstClr val="black"/>
                </a:solidFill>
              </a:rPr>
              <a:pPr/>
              <a:t>69</a:t>
            </a:fld>
            <a:endParaRPr lang="en-US">
              <a:solidFill>
                <a:prstClr val="black"/>
              </a:solidFill>
            </a:endParaRPr>
          </a:p>
        </p:txBody>
      </p:sp>
    </p:spTree>
    <p:extLst>
      <p:ext uri="{BB962C8B-B14F-4D97-AF65-F5344CB8AC3E}">
        <p14:creationId xmlns:p14="http://schemas.microsoft.com/office/powerpoint/2010/main" val="38401721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02738" indent="-270283" eaLnBrk="0" hangingPunct="0">
              <a:spcBef>
                <a:spcPct val="30000"/>
              </a:spcBef>
              <a:defRPr sz="1200">
                <a:solidFill>
                  <a:schemeClr val="tx1"/>
                </a:solidFill>
                <a:latin typeface="Arial" charset="0"/>
              </a:defRPr>
            </a:lvl2pPr>
            <a:lvl3pPr marL="1081135" indent="-216227" eaLnBrk="0" hangingPunct="0">
              <a:spcBef>
                <a:spcPct val="30000"/>
              </a:spcBef>
              <a:defRPr sz="1200">
                <a:solidFill>
                  <a:schemeClr val="tx1"/>
                </a:solidFill>
                <a:latin typeface="Arial" charset="0"/>
              </a:defRPr>
            </a:lvl3pPr>
            <a:lvl4pPr marL="1513590" indent="-216227" eaLnBrk="0" hangingPunct="0">
              <a:spcBef>
                <a:spcPct val="30000"/>
              </a:spcBef>
              <a:defRPr sz="1200">
                <a:solidFill>
                  <a:schemeClr val="tx1"/>
                </a:solidFill>
                <a:latin typeface="Arial" charset="0"/>
              </a:defRPr>
            </a:lvl4pPr>
            <a:lvl5pPr marL="1946044" indent="-216227" eaLnBrk="0" hangingPunct="0">
              <a:spcBef>
                <a:spcPct val="30000"/>
              </a:spcBef>
              <a:defRPr sz="1200">
                <a:solidFill>
                  <a:schemeClr val="tx1"/>
                </a:solidFill>
                <a:latin typeface="Arial" charset="0"/>
              </a:defRPr>
            </a:lvl5pPr>
            <a:lvl6pPr marL="2378498" indent="-216227" eaLnBrk="0" fontAlgn="base" hangingPunct="0">
              <a:spcBef>
                <a:spcPct val="30000"/>
              </a:spcBef>
              <a:spcAft>
                <a:spcPct val="0"/>
              </a:spcAft>
              <a:defRPr sz="1200">
                <a:solidFill>
                  <a:schemeClr val="tx1"/>
                </a:solidFill>
                <a:latin typeface="Arial" charset="0"/>
              </a:defRPr>
            </a:lvl6pPr>
            <a:lvl7pPr marL="2810952" indent="-216227" eaLnBrk="0" fontAlgn="base" hangingPunct="0">
              <a:spcBef>
                <a:spcPct val="30000"/>
              </a:spcBef>
              <a:spcAft>
                <a:spcPct val="0"/>
              </a:spcAft>
              <a:defRPr sz="1200">
                <a:solidFill>
                  <a:schemeClr val="tx1"/>
                </a:solidFill>
                <a:latin typeface="Arial" charset="0"/>
              </a:defRPr>
            </a:lvl7pPr>
            <a:lvl8pPr marL="3243406" indent="-216227" eaLnBrk="0" fontAlgn="base" hangingPunct="0">
              <a:spcBef>
                <a:spcPct val="30000"/>
              </a:spcBef>
              <a:spcAft>
                <a:spcPct val="0"/>
              </a:spcAft>
              <a:defRPr sz="1200">
                <a:solidFill>
                  <a:schemeClr val="tx1"/>
                </a:solidFill>
                <a:latin typeface="Arial" charset="0"/>
              </a:defRPr>
            </a:lvl8pPr>
            <a:lvl9pPr marL="3675860" indent="-216227"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97DB7600-B675-44EB-AEDF-32A12ECA8FDA}" type="slidenum">
              <a:rPr lang="en-US" altLang="en-US">
                <a:solidFill>
                  <a:srgbClr val="000000"/>
                </a:solidFill>
              </a:rPr>
              <a:pPr eaLnBrk="1" hangingPunct="1">
                <a:spcBef>
                  <a:spcPct val="0"/>
                </a:spcBef>
              </a:pPr>
              <a:t>7</a:t>
            </a:fld>
            <a:endParaRPr lang="en-US" altLang="en-US">
              <a:solidFill>
                <a:srgbClr val="000000"/>
              </a:solidFill>
            </a:endParaRPr>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p:spPr>
        <p:txBody>
          <a:bodyPr/>
          <a:lstStyle/>
          <a:p>
            <a:pPr eaLnBrk="1" hangingPunct="1"/>
            <a:r>
              <a:rPr lang="en-US" dirty="0"/>
              <a:t>Approximately 1 min</a:t>
            </a:r>
          </a:p>
          <a:p>
            <a:pPr eaLnBrk="1" hangingPunct="1"/>
            <a:endParaRPr lang="en-US" altLang="en-US" dirty="0"/>
          </a:p>
          <a:p>
            <a:pPr defTabSz="897301">
              <a:defRPr/>
            </a:pPr>
            <a:r>
              <a:rPr lang="en-US" b="0" dirty="0"/>
              <a:t>a. </a:t>
            </a:r>
            <a:r>
              <a:rPr lang="en-US" b="1" dirty="0"/>
              <a:t>The bottom line:</a:t>
            </a:r>
            <a:r>
              <a:rPr lang="en-US" dirty="0"/>
              <a:t> improving students’ science learning—a goal that has been reached in two previous research studies of this approach. </a:t>
            </a:r>
          </a:p>
        </p:txBody>
      </p:sp>
    </p:spTree>
    <p:extLst>
      <p:ext uri="{BB962C8B-B14F-4D97-AF65-F5344CB8AC3E}">
        <p14:creationId xmlns:p14="http://schemas.microsoft.com/office/powerpoint/2010/main" val="3607575327"/>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latin typeface="+mn-lt"/>
                <a:ea typeface="+mn-ea"/>
                <a:cs typeface="+mn-cs"/>
              </a:rPr>
              <a:t>7 min</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a. “Which of the three students’ claims does the evidence support? Which do you agree with, and which do you think should be rejected? Make sure to give reasons and evidence for your decisions.”</a:t>
            </a:r>
            <a:r>
              <a:rPr lang="en-US" sz="1200" b="1" kern="1200" dirty="0">
                <a:solidFill>
                  <a:schemeClr val="tx1"/>
                </a:solidFill>
                <a:latin typeface="+mn-lt"/>
                <a:ea typeface="+mn-ea"/>
                <a:cs typeface="+mn-cs"/>
              </a:rPr>
              <a:t> </a:t>
            </a:r>
            <a:endParaRPr lang="en-US" sz="1200" kern="1200" dirty="0">
              <a:solidFill>
                <a:schemeClr val="tx1"/>
              </a:solidFill>
              <a:latin typeface="+mn-lt"/>
              <a:ea typeface="+mn-ea"/>
              <a:cs typeface="+mn-cs"/>
            </a:endParaRPr>
          </a:p>
          <a:p>
            <a:endParaRPr lang="en-US" sz="1200" b="1" kern="1200" dirty="0">
              <a:solidFill>
                <a:schemeClr val="tx1"/>
              </a:solidFill>
              <a:latin typeface="+mn-lt"/>
              <a:ea typeface="+mn-ea"/>
              <a:cs typeface="+mn-cs"/>
            </a:endParaRPr>
          </a:p>
          <a:p>
            <a:r>
              <a:rPr lang="en-US" sz="1200" kern="1200" dirty="0">
                <a:solidFill>
                  <a:schemeClr val="tx1"/>
                </a:solidFill>
                <a:latin typeface="+mn-lt"/>
                <a:ea typeface="+mn-ea"/>
                <a:cs typeface="+mn-cs"/>
              </a:rPr>
              <a:t>b. Ask probe and challenge questions to help participants recognize that the evidence doesn’t support Michael’s claim because the puppies don’t have medium-length hair. The evidence does, however, fit both Juan’s and Celia’s claims.</a:t>
            </a:r>
            <a:r>
              <a:rPr lang="en-US" dirty="0"/>
              <a:t> </a:t>
            </a:r>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 </a:t>
            </a:r>
          </a:p>
        </p:txBody>
      </p:sp>
      <p:sp>
        <p:nvSpPr>
          <p:cNvPr id="4" name="Slide Number Placeholder 3"/>
          <p:cNvSpPr>
            <a:spLocks noGrp="1"/>
          </p:cNvSpPr>
          <p:nvPr>
            <p:ph type="sldNum" sz="quarter" idx="10"/>
          </p:nvPr>
        </p:nvSpPr>
        <p:spPr/>
        <p:txBody>
          <a:bodyPr/>
          <a:lstStyle/>
          <a:p>
            <a:fld id="{458BEC4D-D1F7-4625-B0BA-2126EAFE9E6D}" type="slidenum">
              <a:rPr lang="en-US" smtClean="0"/>
              <a:pPr/>
              <a:t>70</a:t>
            </a:fld>
            <a:endParaRPr lang="en-US"/>
          </a:p>
        </p:txBody>
      </p:sp>
    </p:spTree>
    <p:extLst>
      <p:ext uri="{BB962C8B-B14F-4D97-AF65-F5344CB8AC3E}">
        <p14:creationId xmlns:p14="http://schemas.microsoft.com/office/powerpoint/2010/main" val="2305938361"/>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latin typeface="+mn-lt"/>
                <a:ea typeface="+mn-ea"/>
                <a:cs typeface="+mn-cs"/>
              </a:rPr>
              <a:t>8 min</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a. “What do you notice about the parents and offspring on this slide?” </a:t>
            </a:r>
          </a:p>
          <a:p>
            <a:endParaRPr lang="en-US" sz="1200" b="1" kern="1200" dirty="0">
              <a:solidFill>
                <a:schemeClr val="tx1"/>
              </a:solidFill>
              <a:latin typeface="+mn-lt"/>
              <a:ea typeface="+mn-ea"/>
              <a:cs typeface="+mn-cs"/>
            </a:endParaRPr>
          </a:p>
          <a:p>
            <a:r>
              <a:rPr lang="en-US" sz="1200" kern="1200" dirty="0">
                <a:solidFill>
                  <a:schemeClr val="tx1"/>
                </a:solidFill>
                <a:latin typeface="+mn-lt"/>
                <a:ea typeface="+mn-ea"/>
                <a:cs typeface="+mn-cs"/>
              </a:rPr>
              <a:t>b.</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Participants should recognize that in each case, the parents exhibit two forms of the same trait. The offspring, however, exhibit only one form of the trait. So the pattern that participants observed with the dachshunds is found in other species as well.</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Note:</a:t>
            </a:r>
            <a:r>
              <a:rPr lang="en-US" sz="1200" kern="1200" dirty="0">
                <a:solidFill>
                  <a:schemeClr val="tx1"/>
                </a:solidFill>
                <a:latin typeface="+mn-lt"/>
                <a:ea typeface="+mn-ea"/>
                <a:cs typeface="+mn-cs"/>
              </a:rPr>
              <a:t> The trait that varies in the pea plants is pod shape. The parents have pods that are either inflated (puffy) or flat. All the offspring have inflated pods. </a:t>
            </a:r>
          </a:p>
          <a:p>
            <a:endParaRPr lang="en-US" sz="1200" b="1" kern="1200" dirty="0">
              <a:solidFill>
                <a:schemeClr val="tx1"/>
              </a:solidFill>
              <a:latin typeface="+mn-lt"/>
              <a:ea typeface="+mn-ea"/>
              <a:cs typeface="+mn-cs"/>
            </a:endParaRPr>
          </a:p>
          <a:p>
            <a:r>
              <a:rPr lang="en-US" sz="1200" kern="1200" dirty="0">
                <a:solidFill>
                  <a:schemeClr val="tx1"/>
                </a:solidFill>
                <a:latin typeface="+mn-lt"/>
                <a:ea typeface="+mn-ea"/>
                <a:cs typeface="+mn-cs"/>
              </a:rPr>
              <a:t>c. After the discussion, point out that participants just completed the activities their students will work on in Genetics lesson 1b. Have participants look over the lesson plan, and challenge them to identify key science ideas about inheritance in the dachshund activity. </a:t>
            </a:r>
          </a:p>
          <a:p>
            <a:endParaRPr lang="en-US" sz="1200" b="1" kern="1200" dirty="0">
              <a:solidFill>
                <a:schemeClr val="tx1"/>
              </a:solidFill>
              <a:latin typeface="+mn-lt"/>
              <a:ea typeface="+mn-ea"/>
              <a:cs typeface="+mn-cs"/>
            </a:endParaRPr>
          </a:p>
          <a:p>
            <a:r>
              <a:rPr lang="en-US" sz="1200" kern="1200" dirty="0">
                <a:solidFill>
                  <a:schemeClr val="tx1"/>
                </a:solidFill>
                <a:latin typeface="+mn-lt"/>
                <a:ea typeface="+mn-ea"/>
                <a:cs typeface="+mn-cs"/>
              </a:rPr>
              <a:t>d. “Offspring may have the same trait as one parent, but not the other. For these traits, offspring don’t show a blend of their parents’ traits.”</a:t>
            </a:r>
            <a:r>
              <a:rPr lang="en-US" dirty="0"/>
              <a:t> </a:t>
            </a:r>
            <a:r>
              <a:rPr lang="en-US" sz="1200" kern="1200" dirty="0">
                <a:solidFill>
                  <a:schemeClr val="tx1"/>
                </a:solidFill>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71</a:t>
            </a:fld>
            <a:endParaRPr lang="en-US"/>
          </a:p>
        </p:txBody>
      </p:sp>
    </p:spTree>
    <p:extLst>
      <p:ext uri="{BB962C8B-B14F-4D97-AF65-F5344CB8AC3E}">
        <p14:creationId xmlns:p14="http://schemas.microsoft.com/office/powerpoint/2010/main" val="123949153"/>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kern="1200" dirty="0">
                <a:solidFill>
                  <a:schemeClr val="tx1"/>
                </a:solidFill>
                <a:latin typeface="+mn-lt"/>
                <a:ea typeface="+mn-ea"/>
                <a:cs typeface="+mn-cs"/>
              </a:rPr>
              <a:t>5 min</a:t>
            </a:r>
          </a:p>
          <a:p>
            <a:endParaRPr lang="en-US" sz="1200" b="1" kern="1200" dirty="0">
              <a:solidFill>
                <a:schemeClr val="tx1"/>
              </a:solidFill>
              <a:latin typeface="+mn-lt"/>
              <a:ea typeface="+mn-ea"/>
              <a:cs typeface="+mn-cs"/>
            </a:endParaRPr>
          </a:p>
          <a:p>
            <a:r>
              <a:rPr lang="en-US" sz="1200" kern="1200" dirty="0">
                <a:solidFill>
                  <a:schemeClr val="tx1"/>
                </a:solidFill>
                <a:latin typeface="+mn-lt"/>
                <a:ea typeface="+mn-ea"/>
                <a:cs typeface="+mn-cs"/>
              </a:rPr>
              <a:t>a. To wrap up the content deepening work, ask participants to answer the focus question in their notebooks, summarizing what they’ve learned so far about trait variation</a:t>
            </a:r>
            <a:r>
              <a:rPr lang="en-US" sz="1200" kern="1200" baseline="0" dirty="0">
                <a:solidFill>
                  <a:schemeClr val="tx1"/>
                </a:solidFill>
                <a:latin typeface="+mn-lt"/>
                <a:ea typeface="+mn-ea"/>
                <a:cs typeface="+mn-cs"/>
              </a:rPr>
              <a:t> and inheritance patterns</a:t>
            </a:r>
            <a:r>
              <a:rPr lang="en-US" sz="1200" kern="1200" dirty="0">
                <a:solidFill>
                  <a:schemeClr val="tx1"/>
                </a:solidFill>
                <a:latin typeface="+mn-lt"/>
                <a:ea typeface="+mn-ea"/>
                <a:cs typeface="+mn-cs"/>
              </a:rPr>
              <a:t>. </a:t>
            </a:r>
          </a:p>
          <a:p>
            <a:r>
              <a:rPr lang="en-US" sz="1200" kern="1200" dirty="0">
                <a:solidFill>
                  <a:schemeClr val="tx1"/>
                </a:solidFill>
                <a:latin typeface="+mn-lt"/>
                <a:ea typeface="+mn-ea"/>
                <a:cs typeface="+mn-cs"/>
              </a:rPr>
              <a:t> </a:t>
            </a:r>
          </a:p>
          <a:p>
            <a:r>
              <a:rPr lang="en-US" sz="1200" kern="1200" dirty="0">
                <a:solidFill>
                  <a:schemeClr val="tx1"/>
                </a:solidFill>
                <a:latin typeface="+mn-lt"/>
                <a:ea typeface="+mn-ea"/>
                <a:cs typeface="+mn-cs"/>
              </a:rPr>
              <a:t>b. “In the next session, we’ll continue our investigation of the dachshund traits.”  </a:t>
            </a:r>
          </a:p>
        </p:txBody>
      </p:sp>
      <p:sp>
        <p:nvSpPr>
          <p:cNvPr id="4" name="Slide Number Placeholder 3"/>
          <p:cNvSpPr>
            <a:spLocks noGrp="1"/>
          </p:cNvSpPr>
          <p:nvPr>
            <p:ph type="sldNum" sz="quarter" idx="10"/>
          </p:nvPr>
        </p:nvSpPr>
        <p:spPr/>
        <p:txBody>
          <a:bodyPr/>
          <a:lstStyle/>
          <a:p>
            <a:pPr>
              <a:defRPr/>
            </a:pPr>
            <a:fld id="{43684274-B60F-44DF-95D1-7232594CDA5D}" type="slidenum">
              <a:rPr lang="en-US" smtClean="0">
                <a:solidFill>
                  <a:prstClr val="black"/>
                </a:solidFill>
              </a:rPr>
              <a:pPr>
                <a:defRPr/>
              </a:pPr>
              <a:t>72</a:t>
            </a:fld>
            <a:endParaRPr lang="en-US">
              <a:solidFill>
                <a:prstClr val="black"/>
              </a:solidFill>
            </a:endParaRPr>
          </a:p>
        </p:txBody>
      </p:sp>
    </p:spTree>
    <p:extLst>
      <p:ext uri="{BB962C8B-B14F-4D97-AF65-F5344CB8AC3E}">
        <p14:creationId xmlns:p14="http://schemas.microsoft.com/office/powerpoint/2010/main" val="4245047959"/>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06C6194-9416-4757-89E7-F4C99357FB7F}" type="slidenum">
              <a:rPr lang="en-US"/>
              <a:pPr/>
              <a:t>73</a:t>
            </a:fld>
            <a:endParaRPr lang="en-US"/>
          </a:p>
        </p:txBody>
      </p:sp>
      <p:sp>
        <p:nvSpPr>
          <p:cNvPr id="93186" name="Rectangle 2"/>
          <p:cNvSpPr>
            <a:spLocks noGrp="1" noRot="1" noChangeAspect="1" noChangeArrowheads="1" noTextEdit="1"/>
          </p:cNvSpPr>
          <p:nvPr>
            <p:ph type="sldImg"/>
          </p:nvPr>
        </p:nvSpPr>
        <p:spPr>
          <a:ln/>
        </p:spPr>
      </p:sp>
      <p:sp>
        <p:nvSpPr>
          <p:cNvPr id="93187" name="Rectangle 3"/>
          <p:cNvSpPr>
            <a:spLocks noGrp="1" noChangeArrowheads="1"/>
          </p:cNvSpPr>
          <p:nvPr>
            <p:ph type="body" idx="1"/>
          </p:nvPr>
        </p:nvSpPr>
        <p:spPr/>
        <p:txBody>
          <a:bodyPr/>
          <a:lstStyle/>
          <a:p>
            <a:r>
              <a:rPr lang="en-US" dirty="0"/>
              <a:t>1 min</a:t>
            </a:r>
          </a:p>
          <a:p>
            <a:endParaRPr lang="en-US" dirty="0"/>
          </a:p>
          <a:p>
            <a:r>
              <a:rPr lang="en-US" dirty="0"/>
              <a:t>a. Read the </a:t>
            </a:r>
            <a:r>
              <a:rPr lang="en-US"/>
              <a:t>focus question on</a:t>
            </a:r>
            <a:r>
              <a:rPr lang="en-US" baseline="0"/>
              <a:t> the slide</a:t>
            </a:r>
            <a:r>
              <a:rPr lang="en-US"/>
              <a:t>.</a:t>
            </a:r>
            <a:endParaRPr lang="en-US" dirty="0"/>
          </a:p>
          <a:p>
            <a:endParaRPr lang="en-US" dirty="0"/>
          </a:p>
          <a:p>
            <a:r>
              <a:rPr lang="en-US" dirty="0"/>
              <a:t>b. “This visual on this slide tells us a little about the first part of our focus question: What are the </a:t>
            </a:r>
            <a:r>
              <a:rPr lang="en-US" dirty="0" err="1"/>
              <a:t>STeLLA</a:t>
            </a:r>
            <a:r>
              <a:rPr lang="en-US" dirty="0"/>
              <a:t> lenses and teaching strategies? As you can see, there are eight specific science teaching strategies to support the Student Thinking Lens.”</a:t>
            </a:r>
          </a:p>
          <a:p>
            <a:endParaRPr lang="en-US" b="1" dirty="0"/>
          </a:p>
          <a:p>
            <a:r>
              <a:rPr lang="en-US" dirty="0"/>
              <a:t>c. </a:t>
            </a:r>
            <a:r>
              <a:rPr lang="en-US" b="1" dirty="0"/>
              <a:t>Acknowledge:</a:t>
            </a:r>
            <a:r>
              <a:rPr lang="en-US" dirty="0"/>
              <a:t> “I know you have existing frameworks (ideas and language) regarding teaching and learning, and I expect you’ll continuously draw from them during the Summer Institute.”</a:t>
            </a:r>
          </a:p>
        </p:txBody>
      </p:sp>
      <p:sp>
        <p:nvSpPr>
          <p:cNvPr id="2" name="Footer Placeholder 1"/>
          <p:cNvSpPr>
            <a:spLocks noGrp="1"/>
          </p:cNvSpPr>
          <p:nvPr>
            <p:ph type="ftr" sz="quarter" idx="10"/>
          </p:nvPr>
        </p:nvSpPr>
        <p:spPr/>
        <p:txBody>
          <a:bodyPr/>
          <a:lstStyle/>
          <a:p>
            <a:pPr>
              <a:defRPr/>
            </a:pPr>
            <a:r>
              <a:rPr lang="en-US"/>
              <a:t>STeLLA II Summer Institute Day 2</a:t>
            </a:r>
          </a:p>
        </p:txBody>
      </p:sp>
      <p:sp>
        <p:nvSpPr>
          <p:cNvPr id="3" name="Header Placeholder 2"/>
          <p:cNvSpPr>
            <a:spLocks noGrp="1"/>
          </p:cNvSpPr>
          <p:nvPr>
            <p:ph type="hdr" sz="quarter" idx="11"/>
          </p:nvPr>
        </p:nvSpPr>
        <p:spPr/>
        <p:txBody>
          <a:bodyPr/>
          <a:lstStyle/>
          <a:p>
            <a:pPr>
              <a:defRPr/>
            </a:pPr>
            <a:r>
              <a:rPr lang="en-US"/>
              <a:t>BSCS</a:t>
            </a:r>
          </a:p>
        </p:txBody>
      </p:sp>
    </p:spTree>
    <p:extLst>
      <p:ext uri="{BB962C8B-B14F-4D97-AF65-F5344CB8AC3E}">
        <p14:creationId xmlns:p14="http://schemas.microsoft.com/office/powerpoint/2010/main" val="4068311715"/>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06C6194-9416-4757-89E7-F4C99357FB7F}" type="slidenum">
              <a:rPr lang="en-US"/>
              <a:pPr/>
              <a:t>74</a:t>
            </a:fld>
            <a:endParaRPr lang="en-US"/>
          </a:p>
        </p:txBody>
      </p:sp>
      <p:sp>
        <p:nvSpPr>
          <p:cNvPr id="93186" name="Rectangle 2"/>
          <p:cNvSpPr>
            <a:spLocks noGrp="1" noRot="1" noChangeAspect="1" noChangeArrowheads="1" noTextEdit="1"/>
          </p:cNvSpPr>
          <p:nvPr>
            <p:ph type="sldImg"/>
          </p:nvPr>
        </p:nvSpPr>
        <p:spPr>
          <a:ln/>
        </p:spPr>
      </p:sp>
      <p:sp>
        <p:nvSpPr>
          <p:cNvPr id="93187" name="Rectangle 3"/>
          <p:cNvSpPr>
            <a:spLocks noGrp="1" noChangeArrowheads="1"/>
          </p:cNvSpPr>
          <p:nvPr>
            <p:ph type="body" idx="1"/>
          </p:nvPr>
        </p:nvSpPr>
        <p:spPr/>
        <p:txBody>
          <a:bodyPr/>
          <a:lstStyle/>
          <a:p>
            <a:r>
              <a:rPr lang="en-US" dirty="0"/>
              <a:t>1 min</a:t>
            </a:r>
          </a:p>
          <a:p>
            <a:endParaRPr lang="en-US" dirty="0"/>
          </a:p>
          <a:p>
            <a:r>
              <a:rPr lang="en-US" dirty="0"/>
              <a:t>a. “Today we’ll begin learning about three of the Student Thinking Lens teaching strategies.”</a:t>
            </a:r>
          </a:p>
          <a:p>
            <a:endParaRPr lang="en-US" dirty="0"/>
          </a:p>
          <a:p>
            <a:r>
              <a:rPr lang="en-US" dirty="0"/>
              <a:t>b. Read the strategies highlighted on the slide.</a:t>
            </a:r>
          </a:p>
          <a:p>
            <a:endParaRPr lang="en-US" dirty="0"/>
          </a:p>
          <a:p>
            <a:r>
              <a:rPr lang="en-US" dirty="0"/>
              <a:t>c. “These three types of questions will help reveal, support, and challenge student thinking.”</a:t>
            </a:r>
          </a:p>
          <a:p>
            <a:endParaRPr lang="en-US" b="1" dirty="0"/>
          </a:p>
          <a:p>
            <a:r>
              <a:rPr lang="en-US" dirty="0"/>
              <a:t>d. </a:t>
            </a:r>
            <a:r>
              <a:rPr lang="en-US" b="1" dirty="0"/>
              <a:t>Emphasize:</a:t>
            </a:r>
            <a:r>
              <a:rPr lang="en-US" dirty="0"/>
              <a:t> “Even though we’re studying the strategies this summer, you’ll better understand them as you start trying them out in your teaching next fall.” </a:t>
            </a:r>
          </a:p>
        </p:txBody>
      </p:sp>
      <p:sp>
        <p:nvSpPr>
          <p:cNvPr id="2" name="Footer Placeholder 1"/>
          <p:cNvSpPr>
            <a:spLocks noGrp="1"/>
          </p:cNvSpPr>
          <p:nvPr>
            <p:ph type="ftr" sz="quarter" idx="10"/>
          </p:nvPr>
        </p:nvSpPr>
        <p:spPr/>
        <p:txBody>
          <a:bodyPr/>
          <a:lstStyle/>
          <a:p>
            <a:pPr>
              <a:defRPr/>
            </a:pPr>
            <a:r>
              <a:rPr lang="en-US"/>
              <a:t>STeLLA II Summer Institute Day 2</a:t>
            </a:r>
          </a:p>
        </p:txBody>
      </p:sp>
      <p:sp>
        <p:nvSpPr>
          <p:cNvPr id="3" name="Header Placeholder 2"/>
          <p:cNvSpPr>
            <a:spLocks noGrp="1"/>
          </p:cNvSpPr>
          <p:nvPr>
            <p:ph type="hdr" sz="quarter" idx="11"/>
          </p:nvPr>
        </p:nvSpPr>
        <p:spPr/>
        <p:txBody>
          <a:bodyPr/>
          <a:lstStyle/>
          <a:p>
            <a:pPr>
              <a:defRPr/>
            </a:pPr>
            <a:r>
              <a:rPr lang="en-US"/>
              <a:t>BSCS</a:t>
            </a:r>
          </a:p>
        </p:txBody>
      </p:sp>
    </p:spTree>
    <p:extLst>
      <p:ext uri="{BB962C8B-B14F-4D97-AF65-F5344CB8AC3E}">
        <p14:creationId xmlns:p14="http://schemas.microsoft.com/office/powerpoint/2010/main" val="4211979192"/>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E0AEF86-D8BC-4E2D-B9D0-9267123E9848}" type="slidenum">
              <a:rPr lang="en-US"/>
              <a:pPr/>
              <a:t>75</a:t>
            </a:fld>
            <a:endParaRPr lang="en-US"/>
          </a:p>
        </p:txBody>
      </p:sp>
      <p:sp>
        <p:nvSpPr>
          <p:cNvPr id="121858" name="Rectangle 2"/>
          <p:cNvSpPr>
            <a:spLocks noGrp="1" noRot="1" noChangeAspect="1" noChangeArrowheads="1" noTextEdit="1"/>
          </p:cNvSpPr>
          <p:nvPr>
            <p:ph type="sldImg"/>
          </p:nvPr>
        </p:nvSpPr>
        <p:spPr>
          <a:ln/>
        </p:spPr>
      </p:sp>
      <p:sp>
        <p:nvSpPr>
          <p:cNvPr id="121859" name="Rectangle 3"/>
          <p:cNvSpPr>
            <a:spLocks noGrp="1" noChangeArrowheads="1"/>
          </p:cNvSpPr>
          <p:nvPr>
            <p:ph type="body" idx="1"/>
          </p:nvPr>
        </p:nvSpPr>
        <p:spPr/>
        <p:txBody>
          <a:bodyPr/>
          <a:lstStyle/>
          <a:p>
            <a:r>
              <a:rPr lang="en-US" b="0" baseline="0" dirty="0"/>
              <a:t>20 min </a:t>
            </a:r>
          </a:p>
          <a:p>
            <a:endParaRPr lang="en-US" b="0" baseline="0" dirty="0"/>
          </a:p>
          <a:p>
            <a:r>
              <a:rPr lang="en-US" dirty="0"/>
              <a:t>a. Orient participants to the </a:t>
            </a:r>
            <a:r>
              <a:rPr lang="en-US" dirty="0" err="1"/>
              <a:t>STeLLA</a:t>
            </a:r>
            <a:r>
              <a:rPr lang="en-US" dirty="0"/>
              <a:t> strategies booklet. Forecast that you’ll come back to this resource repeatedly to ensure consistent use of ideas, meaning, and language that match the </a:t>
            </a:r>
            <a:r>
              <a:rPr lang="en-US" dirty="0" err="1"/>
              <a:t>STeLLA</a:t>
            </a:r>
            <a:r>
              <a:rPr lang="en-US" dirty="0"/>
              <a:t> conceptual framework.</a:t>
            </a:r>
          </a:p>
          <a:p>
            <a:endParaRPr lang="en-US" b="1" dirty="0"/>
          </a:p>
          <a:p>
            <a:r>
              <a:rPr lang="en-US" dirty="0"/>
              <a:t>b. </a:t>
            </a:r>
            <a:r>
              <a:rPr lang="en-US" b="1" dirty="0"/>
              <a:t>Individuals:</a:t>
            </a:r>
            <a:r>
              <a:rPr lang="en-US" dirty="0"/>
              <a:t> Have participants read about all three strategies and write on their </a:t>
            </a:r>
            <a:r>
              <a:rPr lang="en-US" sz="1200" kern="1200" dirty="0">
                <a:solidFill>
                  <a:schemeClr val="tx1"/>
                </a:solidFill>
                <a:latin typeface="+mn-lt"/>
                <a:ea typeface="+mn-ea"/>
                <a:cs typeface="+mn-cs"/>
              </a:rPr>
              <a:t>blank STL </a:t>
            </a:r>
            <a:r>
              <a:rPr lang="en-US" dirty="0"/>
              <a:t>Z-fold summary charts the purpose(s) and key features of each strategy. State that in the future, they’ll do this kind of reading and writing as homework. </a:t>
            </a:r>
          </a:p>
          <a:p>
            <a:endParaRPr lang="en-US" b="1" dirty="0"/>
          </a:p>
          <a:p>
            <a:r>
              <a:rPr lang="en-US" dirty="0"/>
              <a:t>c. </a:t>
            </a:r>
            <a:r>
              <a:rPr lang="en-US" b="1" dirty="0"/>
              <a:t>Pairs:</a:t>
            </a:r>
            <a:r>
              <a:rPr lang="en-US" dirty="0"/>
              <a:t> Have participants pair up and share their Z-fold summary charts. Encourage them to provide evidence from the readings to support their ideas and ask each other questions consistent with the norms for working together, such as “Where did you find that?” or “I interpreted that differently.”</a:t>
            </a:r>
            <a:endParaRPr lang="en-US" b="0" baseline="0" dirty="0"/>
          </a:p>
          <a:p>
            <a:endParaRPr lang="en-US" b="1" baseline="0" dirty="0"/>
          </a:p>
          <a:p>
            <a:endParaRPr lang="en-US" b="1" baseline="0" dirty="0"/>
          </a:p>
        </p:txBody>
      </p:sp>
      <p:sp>
        <p:nvSpPr>
          <p:cNvPr id="2" name="Footer Placeholder 1"/>
          <p:cNvSpPr>
            <a:spLocks noGrp="1"/>
          </p:cNvSpPr>
          <p:nvPr>
            <p:ph type="ftr" sz="quarter" idx="10"/>
          </p:nvPr>
        </p:nvSpPr>
        <p:spPr/>
        <p:txBody>
          <a:bodyPr/>
          <a:lstStyle/>
          <a:p>
            <a:pPr>
              <a:defRPr/>
            </a:pPr>
            <a:r>
              <a:rPr lang="en-US"/>
              <a:t>STeLLA II Summer Institute Day 2</a:t>
            </a:r>
          </a:p>
        </p:txBody>
      </p:sp>
      <p:sp>
        <p:nvSpPr>
          <p:cNvPr id="3" name="Header Placeholder 2"/>
          <p:cNvSpPr>
            <a:spLocks noGrp="1"/>
          </p:cNvSpPr>
          <p:nvPr>
            <p:ph type="hdr" sz="quarter" idx="11"/>
          </p:nvPr>
        </p:nvSpPr>
        <p:spPr/>
        <p:txBody>
          <a:bodyPr/>
          <a:lstStyle/>
          <a:p>
            <a:pPr>
              <a:defRPr/>
            </a:pPr>
            <a:r>
              <a:rPr lang="en-US"/>
              <a:t>BSCS</a:t>
            </a:r>
          </a:p>
        </p:txBody>
      </p:sp>
    </p:spTree>
    <p:extLst>
      <p:ext uri="{BB962C8B-B14F-4D97-AF65-F5344CB8AC3E}">
        <p14:creationId xmlns:p14="http://schemas.microsoft.com/office/powerpoint/2010/main" val="1868658804"/>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583EA95-1BBC-4AC9-BA65-61A8641D3AFB}" type="slidenum">
              <a:rPr lang="en-US"/>
              <a:pPr/>
              <a:t>76</a:t>
            </a:fld>
            <a:endParaRPr lang="en-US"/>
          </a:p>
        </p:txBody>
      </p:sp>
      <p:sp>
        <p:nvSpPr>
          <p:cNvPr id="97282" name="Rectangle 2"/>
          <p:cNvSpPr>
            <a:spLocks noGrp="1" noRot="1" noChangeAspect="1" noChangeArrowheads="1" noTextEdit="1"/>
          </p:cNvSpPr>
          <p:nvPr>
            <p:ph type="sldImg"/>
          </p:nvPr>
        </p:nvSpPr>
        <p:spPr>
          <a:ln/>
        </p:spPr>
      </p:sp>
      <p:sp>
        <p:nvSpPr>
          <p:cNvPr id="97283" name="Rectangle 3"/>
          <p:cNvSpPr>
            <a:spLocks noGrp="1" noChangeArrowheads="1"/>
          </p:cNvSpPr>
          <p:nvPr>
            <p:ph type="body" idx="1"/>
          </p:nvPr>
        </p:nvSpPr>
        <p:spPr/>
        <p:txBody>
          <a:bodyPr/>
          <a:lstStyle/>
          <a:p>
            <a:r>
              <a:rPr lang="en-US" dirty="0"/>
              <a:t>5</a:t>
            </a:r>
            <a:r>
              <a:rPr lang="en-US" baseline="0" dirty="0"/>
              <a:t> min</a:t>
            </a:r>
          </a:p>
          <a:p>
            <a:endParaRPr lang="en-US" baseline="0" dirty="0"/>
          </a:p>
          <a:p>
            <a:r>
              <a:rPr lang="en-US" dirty="0"/>
              <a:t>a. As a group, discuss the purpose and key features of questions that elicit student ideas and predictions. Write these features on chart paper and hang the chart where it can be referenced later.</a:t>
            </a:r>
          </a:p>
          <a:p>
            <a:endParaRPr lang="en-US" dirty="0"/>
          </a:p>
          <a:p>
            <a:r>
              <a:rPr lang="en-US" dirty="0"/>
              <a:t>b. Sample chart:</a:t>
            </a:r>
          </a:p>
          <a:p>
            <a:endParaRPr lang="en-US" b="1" dirty="0"/>
          </a:p>
          <a:p>
            <a:r>
              <a:rPr lang="en-US" b="1" dirty="0"/>
              <a:t>Key Ideas about Elicit Questions</a:t>
            </a:r>
            <a:endParaRPr lang="en-US" dirty="0"/>
          </a:p>
          <a:p>
            <a:endParaRPr lang="en-US" b="1" dirty="0"/>
          </a:p>
          <a:p>
            <a:r>
              <a:rPr lang="en-US" b="1" dirty="0"/>
              <a:t>Purpose:</a:t>
            </a:r>
            <a:r>
              <a:rPr lang="en-US" dirty="0"/>
              <a:t> To reveal student’ ideas,  predictions, misconceptions, and experiences </a:t>
            </a:r>
            <a:r>
              <a:rPr lang="en-US" i="1" dirty="0"/>
              <a:t>before</a:t>
            </a:r>
            <a:r>
              <a:rPr lang="en-US" dirty="0"/>
              <a:t> they learn about the content.</a:t>
            </a:r>
          </a:p>
          <a:p>
            <a:endParaRPr lang="en-US" b="1" dirty="0"/>
          </a:p>
          <a:p>
            <a:r>
              <a:rPr lang="en-US" b="1" dirty="0"/>
              <a:t>Key features: </a:t>
            </a:r>
            <a:endParaRPr lang="en-US" dirty="0"/>
          </a:p>
          <a:p>
            <a:pPr marL="358920" indent="-179460">
              <a:buFont typeface="Arial" pitchFamily="34" charset="0"/>
              <a:buChar char="•"/>
            </a:pPr>
            <a:r>
              <a:rPr lang="en-US" dirty="0"/>
              <a:t>Asked anytime, but often at the beginning of a lesson </a:t>
            </a:r>
          </a:p>
          <a:p>
            <a:pPr marL="358920" indent="-179460">
              <a:buFont typeface="Arial" pitchFamily="34" charset="0"/>
              <a:buChar char="•"/>
            </a:pPr>
            <a:r>
              <a:rPr lang="en-US" dirty="0"/>
              <a:t>Phrased in everyday language that students can understand even before studying the related content </a:t>
            </a:r>
          </a:p>
          <a:p>
            <a:pPr marL="358920" indent="-179460">
              <a:buFont typeface="Arial" pitchFamily="34" charset="0"/>
              <a:buChar char="•"/>
            </a:pPr>
            <a:r>
              <a:rPr lang="en-US" dirty="0"/>
              <a:t>Addressed to multiple students (usually the whole class) </a:t>
            </a:r>
          </a:p>
          <a:p>
            <a:pPr marL="358920" indent="-179460">
              <a:buFont typeface="Arial" pitchFamily="34" charset="0"/>
              <a:buChar char="•"/>
            </a:pPr>
            <a:r>
              <a:rPr lang="en-US" dirty="0"/>
              <a:t>Reveals a variety of student ideas </a:t>
            </a:r>
          </a:p>
          <a:p>
            <a:pPr marL="358920" indent="-179460">
              <a:buFont typeface="Arial" pitchFamily="34" charset="0"/>
              <a:buChar char="•"/>
            </a:pPr>
            <a:r>
              <a:rPr lang="en-US" dirty="0"/>
              <a:t>Useful to teachers in adapting instruction </a:t>
            </a:r>
          </a:p>
          <a:p>
            <a:pPr marL="358920" indent="-179460">
              <a:buFont typeface="Arial" pitchFamily="34" charset="0"/>
              <a:buChar char="•"/>
            </a:pPr>
            <a:r>
              <a:rPr lang="en-US" dirty="0"/>
              <a:t>Useful to students so they see that others have different ideas </a:t>
            </a:r>
          </a:p>
          <a:p>
            <a:pPr marL="358920" indent="-179460">
              <a:buFont typeface="Arial" pitchFamily="34" charset="0"/>
              <a:buChar char="•"/>
            </a:pPr>
            <a:r>
              <a:rPr lang="en-US" dirty="0"/>
              <a:t>Can be a prediction </a:t>
            </a:r>
          </a:p>
          <a:p>
            <a:pPr marL="358920" indent="-179460">
              <a:buFont typeface="Arial" pitchFamily="34" charset="0"/>
              <a:buChar char="•"/>
            </a:pPr>
            <a:r>
              <a:rPr lang="en-US" dirty="0"/>
              <a:t>Can set up a discrepant event</a:t>
            </a:r>
          </a:p>
        </p:txBody>
      </p:sp>
      <p:sp>
        <p:nvSpPr>
          <p:cNvPr id="2" name="Footer Placeholder 1"/>
          <p:cNvSpPr>
            <a:spLocks noGrp="1"/>
          </p:cNvSpPr>
          <p:nvPr>
            <p:ph type="ftr" sz="quarter" idx="10"/>
          </p:nvPr>
        </p:nvSpPr>
        <p:spPr/>
        <p:txBody>
          <a:bodyPr/>
          <a:lstStyle/>
          <a:p>
            <a:pPr>
              <a:defRPr/>
            </a:pPr>
            <a:r>
              <a:rPr lang="en-US"/>
              <a:t>STeLLA II Summer Institute Day 2</a:t>
            </a:r>
          </a:p>
        </p:txBody>
      </p:sp>
      <p:sp>
        <p:nvSpPr>
          <p:cNvPr id="3" name="Header Placeholder 2"/>
          <p:cNvSpPr>
            <a:spLocks noGrp="1"/>
          </p:cNvSpPr>
          <p:nvPr>
            <p:ph type="hdr" sz="quarter" idx="11"/>
          </p:nvPr>
        </p:nvSpPr>
        <p:spPr/>
        <p:txBody>
          <a:bodyPr/>
          <a:lstStyle/>
          <a:p>
            <a:pPr>
              <a:defRPr/>
            </a:pPr>
            <a:r>
              <a:rPr lang="en-US"/>
              <a:t>BSCS</a:t>
            </a:r>
          </a:p>
        </p:txBody>
      </p:sp>
    </p:spTree>
    <p:extLst>
      <p:ext uri="{BB962C8B-B14F-4D97-AF65-F5344CB8AC3E}">
        <p14:creationId xmlns:p14="http://schemas.microsoft.com/office/powerpoint/2010/main" val="1735297178"/>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13 min</a:t>
            </a:r>
          </a:p>
          <a:p>
            <a:endParaRPr lang="en-US" dirty="0"/>
          </a:p>
          <a:p>
            <a:r>
              <a:rPr lang="en-US" dirty="0"/>
              <a:t>a. </a:t>
            </a:r>
            <a:r>
              <a:rPr lang="en-US" b="1" dirty="0"/>
              <a:t>Small groups (5 min):</a:t>
            </a:r>
            <a:r>
              <a:rPr lang="en-US" dirty="0"/>
              <a:t> Split participants into two groups—one group for probe questions, and one group for challenge questions. Have each group create a chart of the purpose and key features of the assigned strategy </a:t>
            </a:r>
            <a:r>
              <a:rPr lang="en-US" i="1" dirty="0"/>
              <a:t>from the </a:t>
            </a:r>
            <a:r>
              <a:rPr lang="en-US" i="1" dirty="0" err="1"/>
              <a:t>STeLLA</a:t>
            </a:r>
            <a:r>
              <a:rPr lang="en-US" i="1" dirty="0"/>
              <a:t> strategies booklet</a:t>
            </a:r>
            <a:r>
              <a:rPr lang="en-US" dirty="0"/>
              <a:t> (not from experience).</a:t>
            </a:r>
          </a:p>
          <a:p>
            <a:endParaRPr lang="en-US" b="1" dirty="0"/>
          </a:p>
          <a:p>
            <a:r>
              <a:rPr lang="en-US" dirty="0"/>
              <a:t>b. </a:t>
            </a:r>
            <a:r>
              <a:rPr lang="en-US" b="1" dirty="0"/>
              <a:t>Whole group (8 min):</a:t>
            </a:r>
            <a:r>
              <a:rPr lang="en-US" dirty="0"/>
              <a:t> Share the charts with the entire group. Encourage participants to add to, delete from, and modify them as needed to ensure they’re accurate and match the language in the strategies booklet.</a:t>
            </a:r>
          </a:p>
        </p:txBody>
      </p:sp>
      <p:sp>
        <p:nvSpPr>
          <p:cNvPr id="4" name="Slide Number Placeholder 3"/>
          <p:cNvSpPr>
            <a:spLocks noGrp="1"/>
          </p:cNvSpPr>
          <p:nvPr>
            <p:ph type="sldNum" sz="quarter" idx="10"/>
          </p:nvPr>
        </p:nvSpPr>
        <p:spPr/>
        <p:txBody>
          <a:bodyPr/>
          <a:lstStyle/>
          <a:p>
            <a:fld id="{458BEC4D-D1F7-4625-B0BA-2126EAFE9E6D}" type="slidenum">
              <a:rPr lang="en-US" smtClean="0"/>
              <a:pPr/>
              <a:t>77</a:t>
            </a:fld>
            <a:endParaRPr lang="en-US"/>
          </a:p>
        </p:txBody>
      </p:sp>
    </p:spTree>
    <p:extLst>
      <p:ext uri="{BB962C8B-B14F-4D97-AF65-F5344CB8AC3E}">
        <p14:creationId xmlns:p14="http://schemas.microsoft.com/office/powerpoint/2010/main" val="4149998250"/>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 min</a:t>
            </a:r>
          </a:p>
          <a:p>
            <a:endParaRPr lang="en-US" dirty="0"/>
          </a:p>
          <a:p>
            <a:r>
              <a:rPr lang="en-US" dirty="0"/>
              <a:t>a. </a:t>
            </a:r>
            <a:r>
              <a:rPr lang="en-US" b="1" dirty="0"/>
              <a:t>Turn and Talk:</a:t>
            </a:r>
            <a:r>
              <a:rPr lang="en-US" dirty="0"/>
              <a:t> “Discuss this question with your elbow partner.”</a:t>
            </a:r>
          </a:p>
          <a:p>
            <a:endParaRPr lang="en-US" b="1" dirty="0"/>
          </a:p>
          <a:p>
            <a:r>
              <a:rPr lang="en-US" dirty="0"/>
              <a:t>b. </a:t>
            </a:r>
            <a:r>
              <a:rPr lang="en-US" b="1" dirty="0"/>
              <a:t>Whole-group share-out.</a:t>
            </a:r>
            <a:r>
              <a:rPr lang="en-US" dirty="0"/>
              <a:t> Have participants share their ideas with the group. </a:t>
            </a:r>
          </a:p>
          <a:p>
            <a:endParaRPr lang="en-US" b="1" dirty="0"/>
          </a:p>
          <a:p>
            <a:r>
              <a:rPr lang="en-US" b="1" dirty="0"/>
              <a:t>Key ideas about elicit questions versus probe questions: </a:t>
            </a:r>
            <a:endParaRPr lang="en-US" dirty="0"/>
          </a:p>
          <a:p>
            <a:pPr marL="358920" indent="-179460">
              <a:buFont typeface="Arial" pitchFamily="34" charset="0"/>
              <a:buChar char="•"/>
            </a:pPr>
            <a:r>
              <a:rPr lang="en-US" dirty="0"/>
              <a:t>Elicit questions are addressed to the whole class; probe questions are addressed to individual students.</a:t>
            </a:r>
          </a:p>
          <a:p>
            <a:pPr marL="358920" indent="-179460">
              <a:buFont typeface="Arial" pitchFamily="34" charset="0"/>
              <a:buChar char="•"/>
            </a:pPr>
            <a:r>
              <a:rPr lang="en-US" dirty="0"/>
              <a:t>Elicit questions are used before students have studied a concept; probe questions can be asked at any time.</a:t>
            </a:r>
          </a:p>
          <a:p>
            <a:pPr marL="358920" indent="-179460">
              <a:buFont typeface="Arial" pitchFamily="34" charset="0"/>
              <a:buChar char="•"/>
            </a:pPr>
            <a:r>
              <a:rPr lang="en-US" dirty="0"/>
              <a:t>Elicit questions start a discussion; probe questions follow up on something a student has already said. </a:t>
            </a:r>
          </a:p>
        </p:txBody>
      </p:sp>
      <p:sp>
        <p:nvSpPr>
          <p:cNvPr id="4" name="Slide Number Placeholder 3"/>
          <p:cNvSpPr>
            <a:spLocks noGrp="1"/>
          </p:cNvSpPr>
          <p:nvPr>
            <p:ph type="sldNum" sz="quarter" idx="10"/>
          </p:nvPr>
        </p:nvSpPr>
        <p:spPr/>
        <p:txBody>
          <a:bodyPr/>
          <a:lstStyle/>
          <a:p>
            <a:fld id="{458BEC4D-D1F7-4625-B0BA-2126EAFE9E6D}" type="slidenum">
              <a:rPr lang="en-US" smtClean="0"/>
              <a:pPr/>
              <a:t>78</a:t>
            </a:fld>
            <a:endParaRPr lang="en-US"/>
          </a:p>
        </p:txBody>
      </p:sp>
    </p:spTree>
    <p:extLst>
      <p:ext uri="{BB962C8B-B14F-4D97-AF65-F5344CB8AC3E}">
        <p14:creationId xmlns:p14="http://schemas.microsoft.com/office/powerpoint/2010/main" val="2669705440"/>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 min</a:t>
            </a:r>
          </a:p>
          <a:p>
            <a:endParaRPr lang="en-US" dirty="0"/>
          </a:p>
          <a:p>
            <a:r>
              <a:rPr lang="en-US" dirty="0"/>
              <a:t>a. </a:t>
            </a:r>
            <a:r>
              <a:rPr lang="en-US" b="1" dirty="0"/>
              <a:t>Turn and Talk:</a:t>
            </a:r>
            <a:r>
              <a:rPr lang="en-US" dirty="0"/>
              <a:t> “Discuss this question with your elbow partner.”</a:t>
            </a:r>
          </a:p>
          <a:p>
            <a:endParaRPr lang="en-US" b="1" dirty="0"/>
          </a:p>
          <a:p>
            <a:r>
              <a:rPr lang="en-US" dirty="0"/>
              <a:t>b. </a:t>
            </a:r>
            <a:r>
              <a:rPr lang="en-US" b="1" dirty="0"/>
              <a:t>Whole-group share out. </a:t>
            </a:r>
            <a:r>
              <a:rPr lang="en-US" dirty="0"/>
              <a:t>Have participants share their ideas with the group. </a:t>
            </a:r>
          </a:p>
          <a:p>
            <a:endParaRPr lang="en-US" b="1" dirty="0"/>
          </a:p>
          <a:p>
            <a:r>
              <a:rPr lang="en-US" b="1" dirty="0"/>
              <a:t>Key ideas about elicit/probe questions versus challenge questions:</a:t>
            </a:r>
            <a:endParaRPr lang="en-US" dirty="0"/>
          </a:p>
          <a:p>
            <a:pPr marL="358920" indent="-179460">
              <a:buFont typeface="Arial" pitchFamily="34" charset="0"/>
              <a:buChar char="•"/>
            </a:pPr>
            <a:r>
              <a:rPr lang="en-US" dirty="0"/>
              <a:t>Elicit and probe questions focus on understanding students’ existing ideas rather than trying to change students’ thinking. </a:t>
            </a:r>
          </a:p>
          <a:p>
            <a:pPr marL="358920" indent="-179460">
              <a:buFont typeface="Arial" pitchFamily="34" charset="0"/>
              <a:buChar char="•"/>
            </a:pPr>
            <a:r>
              <a:rPr lang="en-US" dirty="0"/>
              <a:t>In contrast, challenge questions are designed to push students’ thinking toward more-scientific understandings and support them in changing their thinking. </a:t>
            </a:r>
          </a:p>
        </p:txBody>
      </p:sp>
      <p:sp>
        <p:nvSpPr>
          <p:cNvPr id="4" name="Slide Number Placeholder 3"/>
          <p:cNvSpPr>
            <a:spLocks noGrp="1"/>
          </p:cNvSpPr>
          <p:nvPr>
            <p:ph type="sldNum" sz="quarter" idx="10"/>
          </p:nvPr>
        </p:nvSpPr>
        <p:spPr/>
        <p:txBody>
          <a:bodyPr/>
          <a:lstStyle/>
          <a:p>
            <a:fld id="{458BEC4D-D1F7-4625-B0BA-2126EAFE9E6D}" type="slidenum">
              <a:rPr lang="en-US" smtClean="0"/>
              <a:pPr/>
              <a:t>79</a:t>
            </a:fld>
            <a:endParaRPr lang="en-US"/>
          </a:p>
        </p:txBody>
      </p:sp>
    </p:spTree>
    <p:extLst>
      <p:ext uri="{BB962C8B-B14F-4D97-AF65-F5344CB8AC3E}">
        <p14:creationId xmlns:p14="http://schemas.microsoft.com/office/powerpoint/2010/main" val="1053937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Approximately 1 min</a:t>
            </a:r>
            <a:r>
              <a:rPr lang="en-US" baseline="0" dirty="0"/>
              <a:t> </a:t>
            </a:r>
            <a:endParaRPr lang="en-US" dirty="0"/>
          </a:p>
          <a:p>
            <a:endParaRPr lang="en-US" dirty="0"/>
          </a:p>
          <a:p>
            <a:r>
              <a:rPr lang="en-US" dirty="0"/>
              <a:t>a. </a:t>
            </a:r>
            <a:r>
              <a:rPr lang="en-US" b="1" dirty="0"/>
              <a:t>Modify this slide to include the grade level of your study group and the names of the Teacher Leaders who will be facilitating the study-group sessions.</a:t>
            </a:r>
          </a:p>
          <a:p>
            <a:endParaRPr lang="en-US" dirty="0"/>
          </a:p>
          <a:p>
            <a:r>
              <a:rPr lang="en-US" dirty="0"/>
              <a:t>b. Formally introduce yourselves to the group.</a:t>
            </a:r>
          </a:p>
        </p:txBody>
      </p:sp>
      <p:sp>
        <p:nvSpPr>
          <p:cNvPr id="4" name="Slide Number Placeholder 3"/>
          <p:cNvSpPr>
            <a:spLocks noGrp="1"/>
          </p:cNvSpPr>
          <p:nvPr>
            <p:ph type="sldNum" sz="quarter" idx="10"/>
          </p:nvPr>
        </p:nvSpPr>
        <p:spPr/>
        <p:txBody>
          <a:bodyPr/>
          <a:lstStyle/>
          <a:p>
            <a:fld id="{458BEC4D-D1F7-4625-B0BA-2126EAFE9E6D}" type="slidenum">
              <a:rPr lang="en-US" smtClean="0"/>
              <a:pPr/>
              <a:t>8</a:t>
            </a:fld>
            <a:endParaRPr lang="en-US"/>
          </a:p>
        </p:txBody>
      </p:sp>
    </p:spTree>
    <p:extLst>
      <p:ext uri="{BB962C8B-B14F-4D97-AF65-F5344CB8AC3E}">
        <p14:creationId xmlns:p14="http://schemas.microsoft.com/office/powerpoint/2010/main" val="1253670542"/>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 min</a:t>
            </a:r>
          </a:p>
          <a:p>
            <a:endParaRPr lang="en-US" dirty="0"/>
          </a:p>
          <a:p>
            <a:r>
              <a:rPr lang="en-US" dirty="0"/>
              <a:t>a. </a:t>
            </a:r>
            <a:r>
              <a:rPr lang="en-US" b="1" dirty="0"/>
              <a:t>Foreshadow:</a:t>
            </a:r>
            <a:r>
              <a:rPr lang="en-US" dirty="0"/>
              <a:t> “In a moment, we’ll review the details of a homework assignment related to the lesson plans you’ll be teaching in the upcoming school year.”</a:t>
            </a:r>
          </a:p>
          <a:p>
            <a:endParaRPr lang="en-US" dirty="0"/>
          </a:p>
          <a:p>
            <a:r>
              <a:rPr lang="en-US" dirty="0"/>
              <a:t>b. “But before we look at the assignment, let’s review the organization and contents of the lesson plans binder.” </a:t>
            </a:r>
          </a:p>
          <a:p>
            <a:endParaRPr lang="en-US" dirty="0"/>
          </a:p>
          <a:p>
            <a:r>
              <a:rPr lang="en-US" dirty="0"/>
              <a:t>c. Use the slide to guide participants through the binder contents.</a:t>
            </a:r>
          </a:p>
        </p:txBody>
      </p:sp>
      <p:sp>
        <p:nvSpPr>
          <p:cNvPr id="4" name="Slide Number Placeholder 3"/>
          <p:cNvSpPr>
            <a:spLocks noGrp="1"/>
          </p:cNvSpPr>
          <p:nvPr>
            <p:ph type="sldNum" sz="quarter" idx="10"/>
          </p:nvPr>
        </p:nvSpPr>
        <p:spPr/>
        <p:txBody>
          <a:bodyPr/>
          <a:lstStyle/>
          <a:p>
            <a:fld id="{458BEC4D-D1F7-4625-B0BA-2126EAFE9E6D}" type="slidenum">
              <a:rPr lang="en-US" smtClean="0"/>
              <a:pPr/>
              <a:t>80</a:t>
            </a:fld>
            <a:endParaRPr lang="en-US"/>
          </a:p>
        </p:txBody>
      </p:sp>
    </p:spTree>
    <p:extLst>
      <p:ext uri="{BB962C8B-B14F-4D97-AF65-F5344CB8AC3E}">
        <p14:creationId xmlns:p14="http://schemas.microsoft.com/office/powerpoint/2010/main" val="3102640246"/>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 min</a:t>
            </a:r>
          </a:p>
          <a:p>
            <a:endParaRPr lang="en-US" dirty="0"/>
          </a:p>
          <a:p>
            <a:r>
              <a:rPr lang="en-US" dirty="0"/>
              <a:t>a. Remind participants of the various activities they’ve been involved in today.  </a:t>
            </a:r>
          </a:p>
          <a:p>
            <a:endParaRPr lang="en-US" b="1" dirty="0"/>
          </a:p>
          <a:p>
            <a:r>
              <a:rPr lang="en-US" dirty="0"/>
              <a:t>b. </a:t>
            </a:r>
            <a:r>
              <a:rPr lang="en-US" b="1" dirty="0"/>
              <a:t>Foreshadow:</a:t>
            </a:r>
            <a:r>
              <a:rPr lang="en-US" dirty="0"/>
              <a:t> Let participants know that you’re going to ask them to reflect on what they’ve learned from these activities. </a:t>
            </a:r>
          </a:p>
        </p:txBody>
      </p:sp>
      <p:sp>
        <p:nvSpPr>
          <p:cNvPr id="4" name="Slide Number Placeholder 3"/>
          <p:cNvSpPr>
            <a:spLocks noGrp="1"/>
          </p:cNvSpPr>
          <p:nvPr>
            <p:ph type="sldNum" sz="quarter" idx="10"/>
          </p:nvPr>
        </p:nvSpPr>
        <p:spPr/>
        <p:txBody>
          <a:bodyPr/>
          <a:lstStyle/>
          <a:p>
            <a:fld id="{458BEC4D-D1F7-4625-B0BA-2126EAFE9E6D}" type="slidenum">
              <a:rPr lang="en-US" smtClean="0"/>
              <a:pPr/>
              <a:t>81</a:t>
            </a:fld>
            <a:endParaRPr lang="en-US"/>
          </a:p>
        </p:txBody>
      </p:sp>
    </p:spTree>
    <p:extLst>
      <p:ext uri="{BB962C8B-B14F-4D97-AF65-F5344CB8AC3E}">
        <p14:creationId xmlns:p14="http://schemas.microsoft.com/office/powerpoint/2010/main" val="1853015595"/>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10</a:t>
            </a:r>
            <a:r>
              <a:rPr lang="en-US" baseline="0" dirty="0"/>
              <a:t> min</a:t>
            </a:r>
          </a:p>
          <a:p>
            <a:endParaRPr lang="en-US" baseline="0" dirty="0"/>
          </a:p>
          <a:p>
            <a:r>
              <a:rPr lang="en-US" sz="1200" b="1" kern="1200" dirty="0">
                <a:solidFill>
                  <a:schemeClr val="tx1"/>
                </a:solidFill>
                <a:latin typeface="+mn-lt"/>
                <a:ea typeface="+mn-ea"/>
                <a:cs typeface="+mn-cs"/>
              </a:rPr>
              <a:t>Note:</a:t>
            </a:r>
            <a:r>
              <a:rPr lang="en-US" sz="1200" kern="1200" dirty="0">
                <a:solidFill>
                  <a:schemeClr val="tx1"/>
                </a:solidFill>
                <a:latin typeface="+mn-lt"/>
                <a:ea typeface="+mn-ea"/>
                <a:cs typeface="+mn-cs"/>
              </a:rPr>
              <a:t> If time is short, you may want to skip the Turn and Talk or the entire slide.</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a. </a:t>
            </a:r>
            <a:r>
              <a:rPr lang="en-US" sz="1200" b="1" kern="1200" dirty="0">
                <a:solidFill>
                  <a:schemeClr val="tx1"/>
                </a:solidFill>
                <a:latin typeface="+mn-lt"/>
                <a:ea typeface="+mn-ea"/>
                <a:cs typeface="+mn-cs"/>
              </a:rPr>
              <a:t>Turn and Talk:</a:t>
            </a:r>
            <a:r>
              <a:rPr lang="en-US" sz="1200" kern="1200" dirty="0">
                <a:solidFill>
                  <a:schemeClr val="tx1"/>
                </a:solidFill>
                <a:latin typeface="+mn-lt"/>
                <a:ea typeface="+mn-ea"/>
                <a:cs typeface="+mn-cs"/>
              </a:rPr>
              <a:t> “Discuss these questions with an elbow partner.” </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b. </a:t>
            </a:r>
            <a:r>
              <a:rPr lang="en-US" sz="1200" b="1" kern="1200" dirty="0">
                <a:solidFill>
                  <a:schemeClr val="tx1"/>
                </a:solidFill>
                <a:latin typeface="+mn-lt"/>
                <a:ea typeface="+mn-ea"/>
                <a:cs typeface="+mn-cs"/>
              </a:rPr>
              <a:t>Whole-group share-out:</a:t>
            </a:r>
            <a:r>
              <a:rPr lang="en-US" sz="1200" kern="1200" dirty="0">
                <a:solidFill>
                  <a:schemeClr val="tx1"/>
                </a:solidFill>
                <a:latin typeface="+mn-lt"/>
                <a:ea typeface="+mn-ea"/>
                <a:cs typeface="+mn-cs"/>
              </a:rPr>
              <a:t> Invite participants to share their ideas with the group. </a:t>
            </a:r>
            <a:endParaRPr lang="en-US" dirty="0"/>
          </a:p>
        </p:txBody>
      </p:sp>
      <p:sp>
        <p:nvSpPr>
          <p:cNvPr id="4" name="Slide Number Placeholder 3"/>
          <p:cNvSpPr>
            <a:spLocks noGrp="1"/>
          </p:cNvSpPr>
          <p:nvPr>
            <p:ph type="sldNum" sz="quarter" idx="10"/>
          </p:nvPr>
        </p:nvSpPr>
        <p:spPr/>
        <p:txBody>
          <a:bodyPr/>
          <a:lstStyle/>
          <a:p>
            <a:pPr>
              <a:defRPr/>
            </a:pPr>
            <a:fld id="{C70F6E62-11C5-4854-89DB-851B545ABDD5}" type="slidenum">
              <a:rPr lang="en-US" smtClean="0"/>
              <a:pPr>
                <a:defRPr/>
              </a:pPr>
              <a:t>82</a:t>
            </a:fld>
            <a:endParaRPr lang="en-US"/>
          </a:p>
        </p:txBody>
      </p:sp>
      <p:sp>
        <p:nvSpPr>
          <p:cNvPr id="5" name="Footer Placeholder 4"/>
          <p:cNvSpPr>
            <a:spLocks noGrp="1"/>
          </p:cNvSpPr>
          <p:nvPr>
            <p:ph type="ftr" sz="quarter" idx="11"/>
          </p:nvPr>
        </p:nvSpPr>
        <p:spPr/>
        <p:txBody>
          <a:bodyPr/>
          <a:lstStyle/>
          <a:p>
            <a:pPr>
              <a:defRPr/>
            </a:pPr>
            <a:r>
              <a:rPr lang="en-US"/>
              <a:t>STeLLA II Summer Institute Day 2</a:t>
            </a:r>
          </a:p>
        </p:txBody>
      </p:sp>
      <p:sp>
        <p:nvSpPr>
          <p:cNvPr id="6" name="Header Placeholder 5"/>
          <p:cNvSpPr>
            <a:spLocks noGrp="1"/>
          </p:cNvSpPr>
          <p:nvPr>
            <p:ph type="hdr" sz="quarter" idx="12"/>
          </p:nvPr>
        </p:nvSpPr>
        <p:spPr/>
        <p:txBody>
          <a:bodyPr/>
          <a:lstStyle/>
          <a:p>
            <a:pPr>
              <a:defRPr/>
            </a:pPr>
            <a:r>
              <a:rPr lang="en-US"/>
              <a:t>BSCS</a:t>
            </a:r>
          </a:p>
        </p:txBody>
      </p:sp>
    </p:spTree>
    <p:extLst>
      <p:ext uri="{BB962C8B-B14F-4D97-AF65-F5344CB8AC3E}">
        <p14:creationId xmlns:p14="http://schemas.microsoft.com/office/powerpoint/2010/main" val="2828332630"/>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ln/>
        </p:spPr>
      </p:sp>
      <p:sp>
        <p:nvSpPr>
          <p:cNvPr id="64515" name="Notes Placeholder 2"/>
          <p:cNvSpPr>
            <a:spLocks noGrp="1"/>
          </p:cNvSpPr>
          <p:nvPr>
            <p:ph type="body" idx="1"/>
          </p:nvPr>
        </p:nvSpPr>
        <p:spPr>
          <a:noFill/>
        </p:spPr>
        <p:txBody>
          <a:bodyPr/>
          <a:lstStyle/>
          <a:p>
            <a:r>
              <a:rPr lang="en-US" dirty="0"/>
              <a:t>5</a:t>
            </a:r>
            <a:r>
              <a:rPr lang="en-US" baseline="0" dirty="0"/>
              <a:t> min</a:t>
            </a:r>
          </a:p>
          <a:p>
            <a:endParaRPr lang="en-US" baseline="0" dirty="0"/>
          </a:p>
          <a:p>
            <a:r>
              <a:rPr lang="en-US" dirty="0"/>
              <a:t>a. Assign each participant one of the lessons in the </a:t>
            </a:r>
            <a:r>
              <a:rPr lang="en-US" i="0" dirty="0"/>
              <a:t>Genetics </a:t>
            </a:r>
            <a:r>
              <a:rPr lang="en-US" dirty="0"/>
              <a:t>lesson-plan sequence. There are six 2-part  lessons in this content area. Each teacher should take responsibility for one 2-part lesson. That is, Teacher 1 will study lessons 1a and 1b; Teacher 2 will study lessons 2a and 2b; and so forth.</a:t>
            </a:r>
          </a:p>
          <a:p>
            <a:endParaRPr lang="en-US" dirty="0"/>
          </a:p>
          <a:p>
            <a:r>
              <a:rPr lang="en-US" dirty="0"/>
              <a:t>b. If the study group is small, figure out who will be assigned an extra lesson (or when you, as the PD leader, will cover any extra lessons). </a:t>
            </a:r>
          </a:p>
          <a:p>
            <a:endParaRPr lang="en-US" dirty="0"/>
          </a:p>
          <a:p>
            <a:r>
              <a:rPr lang="en-US" dirty="0"/>
              <a:t>c. If the study group is large, assign lessons to more than one teacher later in the sequence. </a:t>
            </a:r>
          </a:p>
          <a:p>
            <a:endParaRPr lang="en-US" dirty="0"/>
          </a:p>
          <a:p>
            <a:r>
              <a:rPr lang="en-US" dirty="0"/>
              <a:t>d. Go over the homework sheet (handout 1.9) with participants. If time allows, have them read the assignment sheet before discussing. </a:t>
            </a:r>
          </a:p>
        </p:txBody>
      </p:sp>
      <p:sp>
        <p:nvSpPr>
          <p:cNvPr id="64516" name="Slide Number Placeholder 3"/>
          <p:cNvSpPr>
            <a:spLocks noGrp="1"/>
          </p:cNvSpPr>
          <p:nvPr>
            <p:ph type="sldNum" sz="quarter" idx="5"/>
          </p:nvPr>
        </p:nvSpPr>
        <p:spPr>
          <a:noFill/>
        </p:spPr>
        <p:txBody>
          <a:bodyPr/>
          <a:lstStyle>
            <a:lvl1pPr eaLnBrk="0" hangingPunct="0">
              <a:defRPr>
                <a:solidFill>
                  <a:schemeClr val="tx1"/>
                </a:solidFill>
                <a:latin typeface="Arial" charset="0"/>
              </a:defRPr>
            </a:lvl1pPr>
            <a:lvl2pPr marL="785214" indent="-302005" eaLnBrk="0" hangingPunct="0">
              <a:defRPr>
                <a:solidFill>
                  <a:schemeClr val="tx1"/>
                </a:solidFill>
                <a:latin typeface="Arial" charset="0"/>
              </a:defRPr>
            </a:lvl2pPr>
            <a:lvl3pPr marL="1208022" indent="-241604" eaLnBrk="0" hangingPunct="0">
              <a:defRPr>
                <a:solidFill>
                  <a:schemeClr val="tx1"/>
                </a:solidFill>
                <a:latin typeface="Arial" charset="0"/>
              </a:defRPr>
            </a:lvl3pPr>
            <a:lvl4pPr marL="1691229" indent="-241604" eaLnBrk="0" hangingPunct="0">
              <a:defRPr>
                <a:solidFill>
                  <a:schemeClr val="tx1"/>
                </a:solidFill>
                <a:latin typeface="Arial" charset="0"/>
              </a:defRPr>
            </a:lvl4pPr>
            <a:lvl5pPr marL="2174439" indent="-241604" eaLnBrk="0" hangingPunct="0">
              <a:defRPr>
                <a:solidFill>
                  <a:schemeClr val="tx1"/>
                </a:solidFill>
                <a:latin typeface="Arial" charset="0"/>
              </a:defRPr>
            </a:lvl5pPr>
            <a:lvl6pPr marL="2657647" indent="-241604" eaLnBrk="0" fontAlgn="base" hangingPunct="0">
              <a:spcBef>
                <a:spcPct val="0"/>
              </a:spcBef>
              <a:spcAft>
                <a:spcPct val="0"/>
              </a:spcAft>
              <a:defRPr>
                <a:solidFill>
                  <a:schemeClr val="tx1"/>
                </a:solidFill>
                <a:latin typeface="Arial" charset="0"/>
              </a:defRPr>
            </a:lvl6pPr>
            <a:lvl7pPr marL="3140856" indent="-241604" eaLnBrk="0" fontAlgn="base" hangingPunct="0">
              <a:spcBef>
                <a:spcPct val="0"/>
              </a:spcBef>
              <a:spcAft>
                <a:spcPct val="0"/>
              </a:spcAft>
              <a:defRPr>
                <a:solidFill>
                  <a:schemeClr val="tx1"/>
                </a:solidFill>
                <a:latin typeface="Arial" charset="0"/>
              </a:defRPr>
            </a:lvl7pPr>
            <a:lvl8pPr marL="3624065" indent="-241604" eaLnBrk="0" fontAlgn="base" hangingPunct="0">
              <a:spcBef>
                <a:spcPct val="0"/>
              </a:spcBef>
              <a:spcAft>
                <a:spcPct val="0"/>
              </a:spcAft>
              <a:defRPr>
                <a:solidFill>
                  <a:schemeClr val="tx1"/>
                </a:solidFill>
                <a:latin typeface="Arial" charset="0"/>
              </a:defRPr>
            </a:lvl8pPr>
            <a:lvl9pPr marL="4107273" indent="-241604" eaLnBrk="0" fontAlgn="base" hangingPunct="0">
              <a:spcBef>
                <a:spcPct val="0"/>
              </a:spcBef>
              <a:spcAft>
                <a:spcPct val="0"/>
              </a:spcAft>
              <a:defRPr>
                <a:solidFill>
                  <a:schemeClr val="tx1"/>
                </a:solidFill>
                <a:latin typeface="Arial" charset="0"/>
              </a:defRPr>
            </a:lvl9pPr>
          </a:lstStyle>
          <a:p>
            <a:pPr eaLnBrk="1" hangingPunct="1"/>
            <a:fld id="{E8DAA356-58F1-4373-A7F9-6AE311592C78}" type="slidenum">
              <a:rPr lang="en-US" smtClean="0"/>
              <a:pPr eaLnBrk="1" hangingPunct="1"/>
              <a:t>83</a:t>
            </a:fld>
            <a:endParaRPr lang="en-US"/>
          </a:p>
        </p:txBody>
      </p:sp>
    </p:spTree>
    <p:extLst>
      <p:ext uri="{BB962C8B-B14F-4D97-AF65-F5344CB8AC3E}">
        <p14:creationId xmlns:p14="http://schemas.microsoft.com/office/powerpoint/2010/main" val="992951177"/>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 min</a:t>
            </a:r>
          </a:p>
          <a:p>
            <a:endParaRPr lang="en-US" dirty="0"/>
          </a:p>
          <a:p>
            <a:r>
              <a:rPr lang="en-US" sz="1200" kern="1200" dirty="0">
                <a:solidFill>
                  <a:schemeClr val="tx1"/>
                </a:solidFill>
                <a:latin typeface="+mn-lt"/>
                <a:ea typeface="+mn-ea"/>
                <a:cs typeface="+mn-cs"/>
              </a:rPr>
              <a:t>a. Review the questions on the Daily Reflections sheet (handout 1.10).</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b. Ask participants to think about these questions and write down their reflections.  </a:t>
            </a:r>
          </a:p>
        </p:txBody>
      </p:sp>
      <p:sp>
        <p:nvSpPr>
          <p:cNvPr id="4" name="Header Placeholder 3"/>
          <p:cNvSpPr>
            <a:spLocks noGrp="1"/>
          </p:cNvSpPr>
          <p:nvPr>
            <p:ph type="hdr" sz="quarter" idx="10"/>
          </p:nvPr>
        </p:nvSpPr>
        <p:spPr/>
        <p:txBody>
          <a:bodyPr/>
          <a:lstStyle/>
          <a:p>
            <a:pPr>
              <a:defRPr/>
            </a:pPr>
            <a:r>
              <a:rPr lang="en-US"/>
              <a:t>BSCS</a:t>
            </a:r>
          </a:p>
        </p:txBody>
      </p:sp>
      <p:sp>
        <p:nvSpPr>
          <p:cNvPr id="5" name="Footer Placeholder 4"/>
          <p:cNvSpPr>
            <a:spLocks noGrp="1"/>
          </p:cNvSpPr>
          <p:nvPr>
            <p:ph type="ftr" sz="quarter" idx="11"/>
          </p:nvPr>
        </p:nvSpPr>
        <p:spPr/>
        <p:txBody>
          <a:bodyPr/>
          <a:lstStyle/>
          <a:p>
            <a:pPr>
              <a:defRPr/>
            </a:pPr>
            <a:r>
              <a:rPr lang="en-US"/>
              <a:t>STeLLA II Summer Institute Day 2</a:t>
            </a:r>
          </a:p>
        </p:txBody>
      </p:sp>
      <p:sp>
        <p:nvSpPr>
          <p:cNvPr id="6" name="Slide Number Placeholder 5"/>
          <p:cNvSpPr>
            <a:spLocks noGrp="1"/>
          </p:cNvSpPr>
          <p:nvPr>
            <p:ph type="sldNum" sz="quarter" idx="12"/>
          </p:nvPr>
        </p:nvSpPr>
        <p:spPr/>
        <p:txBody>
          <a:bodyPr/>
          <a:lstStyle/>
          <a:p>
            <a:pPr>
              <a:defRPr/>
            </a:pPr>
            <a:fld id="{C70F6E62-11C5-4854-89DB-851B545ABDD5}" type="slidenum">
              <a:rPr lang="en-US" smtClean="0"/>
              <a:pPr>
                <a:defRPr/>
              </a:pPr>
              <a:t>84</a:t>
            </a:fld>
            <a:endParaRPr lang="en-US"/>
          </a:p>
        </p:txBody>
      </p:sp>
    </p:spTree>
    <p:extLst>
      <p:ext uri="{BB962C8B-B14F-4D97-AF65-F5344CB8AC3E}">
        <p14:creationId xmlns:p14="http://schemas.microsoft.com/office/powerpoint/2010/main" val="34745855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Approximately 1 min</a:t>
            </a:r>
          </a:p>
          <a:p>
            <a:endParaRPr lang="en-US" dirty="0"/>
          </a:p>
          <a:p>
            <a:r>
              <a:rPr lang="en-US" dirty="0"/>
              <a:t>a. Many people are involved in organizing, planning, and leading this program, but the teacher-participants are the key to its success. </a:t>
            </a:r>
          </a:p>
        </p:txBody>
      </p:sp>
      <p:sp>
        <p:nvSpPr>
          <p:cNvPr id="4" name="Slide Number Placeholder 3"/>
          <p:cNvSpPr>
            <a:spLocks noGrp="1"/>
          </p:cNvSpPr>
          <p:nvPr>
            <p:ph type="sldNum" sz="quarter" idx="10"/>
          </p:nvPr>
        </p:nvSpPr>
        <p:spPr/>
        <p:txBody>
          <a:bodyPr/>
          <a:lstStyle/>
          <a:p>
            <a:fld id="{458BEC4D-D1F7-4625-B0BA-2126EAFE9E6D}" type="slidenum">
              <a:rPr lang="en-US" smtClean="0"/>
              <a:pPr/>
              <a:t>9</a:t>
            </a:fld>
            <a:endParaRPr lang="en-US"/>
          </a:p>
        </p:txBody>
      </p:sp>
    </p:spTree>
    <p:extLst>
      <p:ext uri="{BB962C8B-B14F-4D97-AF65-F5344CB8AC3E}">
        <p14:creationId xmlns:p14="http://schemas.microsoft.com/office/powerpoint/2010/main" val="3973800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cxnSp>
        <p:nvCxnSpPr>
          <p:cNvPr id="4" name="Straight Connector 3"/>
          <p:cNvCxnSpPr/>
          <p:nvPr/>
        </p:nvCxnSpPr>
        <p:spPr>
          <a:xfrm>
            <a:off x="685800" y="3398838"/>
            <a:ext cx="7848600" cy="158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685800" y="1371600"/>
            <a:ext cx="7848600" cy="1927225"/>
          </a:xfrm>
        </p:spPr>
        <p:txBody>
          <a:bodyPr anchor="b">
            <a:noAutofit/>
          </a:bodyPr>
          <a:lstStyle>
            <a:lvl1pPr>
              <a:defRPr sz="5400" cap="all" baseline="0">
                <a:latin typeface="Calibri" panose="020F0502020204030204" pitchFamily="34" charset="0"/>
              </a:defRPr>
            </a:lvl1pPr>
          </a:lstStyle>
          <a:p>
            <a:r>
              <a:rPr lang="en-US" dirty="0"/>
              <a:t>Click to edit Master title style</a:t>
            </a:r>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latin typeface="Calibri" panose="020F050202020403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4736509-B7D9-4E14-990D-0939A6D2E156}" type="slidenum">
              <a:rPr lang="en-US"/>
              <a:pPr>
                <a:defRPr/>
              </a:pPr>
              <a:t>‹#›</a:t>
            </a:fld>
            <a:endParaRPr lang="en-US"/>
          </a:p>
        </p:txBody>
      </p:sp>
    </p:spTree>
    <p:extLst>
      <p:ext uri="{BB962C8B-B14F-4D97-AF65-F5344CB8AC3E}">
        <p14:creationId xmlns:p14="http://schemas.microsoft.com/office/powerpoint/2010/main" val="1466090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4950129-838B-4CD0-82C5-B9E5CA8BA4D1}" type="slidenum">
              <a:rPr lang="en-US"/>
              <a:pPr>
                <a:defRPr/>
              </a:pPr>
              <a:t>‹#›</a:t>
            </a:fld>
            <a:endParaRPr lang="en-US"/>
          </a:p>
        </p:txBody>
      </p:sp>
    </p:spTree>
    <p:extLst>
      <p:ext uri="{BB962C8B-B14F-4D97-AF65-F5344CB8AC3E}">
        <p14:creationId xmlns:p14="http://schemas.microsoft.com/office/powerpoint/2010/main" val="29109853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lvl1pPr>
              <a:defRPr>
                <a:latin typeface="Calibri" panose="020F050202020403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a:xfrm>
            <a:off x="457200" y="609600"/>
            <a:ext cx="6019800" cy="5867400"/>
          </a:xfrm>
        </p:spPr>
        <p:txBody>
          <a:bodyPr vert="eaVert"/>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73227E1-08E6-4E55-9BDE-7F7F260040A8}" type="slidenum">
              <a:rPr lang="en-US"/>
              <a:pPr>
                <a:defRPr/>
              </a:pPr>
              <a:t>‹#›</a:t>
            </a:fld>
            <a:endParaRPr lang="en-US"/>
          </a:p>
        </p:txBody>
      </p:sp>
    </p:spTree>
    <p:extLst>
      <p:ext uri="{BB962C8B-B14F-4D97-AF65-F5344CB8AC3E}">
        <p14:creationId xmlns:p14="http://schemas.microsoft.com/office/powerpoint/2010/main" val="31863072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cxnSp>
        <p:nvCxnSpPr>
          <p:cNvPr id="4" name="Straight Connector 3"/>
          <p:cNvCxnSpPr/>
          <p:nvPr/>
        </p:nvCxnSpPr>
        <p:spPr>
          <a:xfrm>
            <a:off x="685800" y="3398838"/>
            <a:ext cx="7848600" cy="158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685800" y="1371600"/>
            <a:ext cx="7848600" cy="1927225"/>
          </a:xfrm>
        </p:spPr>
        <p:txBody>
          <a:bodyPr anchor="b">
            <a:noAutofit/>
          </a:bodyPr>
          <a:lstStyle>
            <a:lvl1pPr>
              <a:defRPr sz="5400" cap="all" baseline="0">
                <a:latin typeface="Calibri" panose="020F0502020204030204" pitchFamily="34" charset="0"/>
              </a:defRPr>
            </a:lvl1pPr>
          </a:lstStyle>
          <a:p>
            <a:r>
              <a:rPr lang="en-US" dirty="0"/>
              <a:t>Click to edit Master title style</a:t>
            </a:r>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latin typeface="Calibri" panose="020F050202020403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4736509-B7D9-4E14-990D-0939A6D2E156}" type="slidenum">
              <a:rPr lang="en-US"/>
              <a:pPr>
                <a:defRPr/>
              </a:pPr>
              <a:t>‹#›</a:t>
            </a:fld>
            <a:endParaRPr lang="en-US"/>
          </a:p>
        </p:txBody>
      </p:sp>
    </p:spTree>
    <p:extLst>
      <p:ext uri="{BB962C8B-B14F-4D97-AF65-F5344CB8AC3E}">
        <p14:creationId xmlns:p14="http://schemas.microsoft.com/office/powerpoint/2010/main" val="38817986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A7A78D6-729F-4E75-A2D7-D2A416F3A9DE}" type="slidenum">
              <a:rPr lang="en-US"/>
              <a:pPr>
                <a:defRPr/>
              </a:pPr>
              <a:t>‹#›</a:t>
            </a:fld>
            <a:endParaRPr lang="en-US"/>
          </a:p>
        </p:txBody>
      </p:sp>
    </p:spTree>
    <p:extLst>
      <p:ext uri="{BB962C8B-B14F-4D97-AF65-F5344CB8AC3E}">
        <p14:creationId xmlns:p14="http://schemas.microsoft.com/office/powerpoint/2010/main" val="17197375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A7A78D6-729F-4E75-A2D7-D2A416F3A9DE}" type="slidenum">
              <a:rPr lang="en-US"/>
              <a:pPr>
                <a:defRPr/>
              </a:pPr>
              <a:t>‹#›</a:t>
            </a:fld>
            <a:endParaRPr lang="en-US"/>
          </a:p>
        </p:txBody>
      </p:sp>
    </p:spTree>
    <p:extLst>
      <p:ext uri="{BB962C8B-B14F-4D97-AF65-F5344CB8AC3E}">
        <p14:creationId xmlns:p14="http://schemas.microsoft.com/office/powerpoint/2010/main" val="20388822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A7A78D6-729F-4E75-A2D7-D2A416F3A9DE}" type="slidenum">
              <a:rPr lang="en-US"/>
              <a:pPr>
                <a:defRPr/>
              </a:pPr>
              <a:t>‹#›</a:t>
            </a:fld>
            <a:endParaRPr lang="en-US"/>
          </a:p>
        </p:txBody>
      </p:sp>
    </p:spTree>
    <p:extLst>
      <p:ext uri="{BB962C8B-B14F-4D97-AF65-F5344CB8AC3E}">
        <p14:creationId xmlns:p14="http://schemas.microsoft.com/office/powerpoint/2010/main" val="28381045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A7A78D6-729F-4E75-A2D7-D2A416F3A9DE}" type="slidenum">
              <a:rPr lang="en-US"/>
              <a:pPr>
                <a:defRPr/>
              </a:pPr>
              <a:t>‹#›</a:t>
            </a:fld>
            <a:endParaRPr lang="en-US"/>
          </a:p>
        </p:txBody>
      </p:sp>
    </p:spTree>
    <p:extLst>
      <p:ext uri="{BB962C8B-B14F-4D97-AF65-F5344CB8AC3E}">
        <p14:creationId xmlns:p14="http://schemas.microsoft.com/office/powerpoint/2010/main" val="25137431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5266BDC2-34F1-4F7E-8EA7-5E37952CD375}" type="slidenum">
              <a:rPr lang="en-US"/>
              <a:pPr>
                <a:defRPr/>
              </a:pPr>
              <a:t>‹#›</a:t>
            </a:fld>
            <a:endParaRPr lang="en-US"/>
          </a:p>
        </p:txBody>
      </p:sp>
    </p:spTree>
    <p:extLst>
      <p:ext uri="{BB962C8B-B14F-4D97-AF65-F5344CB8AC3E}">
        <p14:creationId xmlns:p14="http://schemas.microsoft.com/office/powerpoint/2010/main" val="37248620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5266BDC2-34F1-4F7E-8EA7-5E37952CD375}" type="slidenum">
              <a:rPr lang="en-US"/>
              <a:pPr>
                <a:defRPr/>
              </a:pPr>
              <a:t>‹#›</a:t>
            </a:fld>
            <a:endParaRPr lang="en-US"/>
          </a:p>
        </p:txBody>
      </p:sp>
    </p:spTree>
    <p:extLst>
      <p:ext uri="{BB962C8B-B14F-4D97-AF65-F5344CB8AC3E}">
        <p14:creationId xmlns:p14="http://schemas.microsoft.com/office/powerpoint/2010/main" val="232713852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A7A78D6-729F-4E75-A2D7-D2A416F3A9DE}" type="slidenum">
              <a:rPr lang="en-US"/>
              <a:pPr>
                <a:defRPr/>
              </a:pPr>
              <a:t>‹#›</a:t>
            </a:fld>
            <a:endParaRPr lang="en-US"/>
          </a:p>
        </p:txBody>
      </p:sp>
    </p:spTree>
    <p:extLst>
      <p:ext uri="{BB962C8B-B14F-4D97-AF65-F5344CB8AC3E}">
        <p14:creationId xmlns:p14="http://schemas.microsoft.com/office/powerpoint/2010/main" val="39870732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A7A78D6-729F-4E75-A2D7-D2A416F3A9DE}" type="slidenum">
              <a:rPr lang="en-US"/>
              <a:pPr>
                <a:defRPr/>
              </a:pPr>
              <a:t>‹#›</a:t>
            </a:fld>
            <a:endParaRPr lang="en-US"/>
          </a:p>
        </p:txBody>
      </p:sp>
    </p:spTree>
    <p:extLst>
      <p:ext uri="{BB962C8B-B14F-4D97-AF65-F5344CB8AC3E}">
        <p14:creationId xmlns:p14="http://schemas.microsoft.com/office/powerpoint/2010/main" val="103945010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A7A78D6-729F-4E75-A2D7-D2A416F3A9DE}" type="slidenum">
              <a:rPr lang="en-US"/>
              <a:pPr>
                <a:defRPr/>
              </a:pPr>
              <a:t>‹#›</a:t>
            </a:fld>
            <a:endParaRPr lang="en-US"/>
          </a:p>
        </p:txBody>
      </p:sp>
    </p:spTree>
    <p:extLst>
      <p:ext uri="{BB962C8B-B14F-4D97-AF65-F5344CB8AC3E}">
        <p14:creationId xmlns:p14="http://schemas.microsoft.com/office/powerpoint/2010/main" val="268094076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A7A78D6-729F-4E75-A2D7-D2A416F3A9DE}" type="slidenum">
              <a:rPr lang="en-US"/>
              <a:pPr>
                <a:defRPr/>
              </a:pPr>
              <a:t>‹#›</a:t>
            </a:fld>
            <a:endParaRPr lang="en-US"/>
          </a:p>
        </p:txBody>
      </p:sp>
    </p:spTree>
    <p:extLst>
      <p:ext uri="{BB962C8B-B14F-4D97-AF65-F5344CB8AC3E}">
        <p14:creationId xmlns:p14="http://schemas.microsoft.com/office/powerpoint/2010/main" val="355697426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A7A78D6-729F-4E75-A2D7-D2A416F3A9DE}" type="slidenum">
              <a:rPr lang="en-US"/>
              <a:pPr>
                <a:defRPr/>
              </a:pPr>
              <a:t>‹#›</a:t>
            </a:fld>
            <a:endParaRPr lang="en-US"/>
          </a:p>
        </p:txBody>
      </p:sp>
    </p:spTree>
    <p:extLst>
      <p:ext uri="{BB962C8B-B14F-4D97-AF65-F5344CB8AC3E}">
        <p14:creationId xmlns:p14="http://schemas.microsoft.com/office/powerpoint/2010/main" val="21473252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A7A78D6-729F-4E75-A2D7-D2A416F3A9DE}" type="slidenum">
              <a:rPr lang="en-US"/>
              <a:pPr>
                <a:defRPr/>
              </a:pPr>
              <a:t>‹#›</a:t>
            </a:fld>
            <a:endParaRPr lang="en-US"/>
          </a:p>
        </p:txBody>
      </p:sp>
    </p:spTree>
    <p:extLst>
      <p:ext uri="{BB962C8B-B14F-4D97-AF65-F5344CB8AC3E}">
        <p14:creationId xmlns:p14="http://schemas.microsoft.com/office/powerpoint/2010/main" val="361100428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A7A78D6-729F-4E75-A2D7-D2A416F3A9DE}" type="slidenum">
              <a:rPr lang="en-US"/>
              <a:pPr>
                <a:defRPr/>
              </a:pPr>
              <a:t>‹#›</a:t>
            </a:fld>
            <a:endParaRPr lang="en-US"/>
          </a:p>
        </p:txBody>
      </p:sp>
    </p:spTree>
    <p:extLst>
      <p:ext uri="{BB962C8B-B14F-4D97-AF65-F5344CB8AC3E}">
        <p14:creationId xmlns:p14="http://schemas.microsoft.com/office/powerpoint/2010/main" val="143974417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5266BDC2-34F1-4F7E-8EA7-5E37952CD375}" type="slidenum">
              <a:rPr lang="en-US"/>
              <a:pPr>
                <a:defRPr/>
              </a:pPr>
              <a:t>‹#›</a:t>
            </a:fld>
            <a:endParaRPr lang="en-US"/>
          </a:p>
        </p:txBody>
      </p:sp>
    </p:spTree>
    <p:extLst>
      <p:ext uri="{BB962C8B-B14F-4D97-AF65-F5344CB8AC3E}">
        <p14:creationId xmlns:p14="http://schemas.microsoft.com/office/powerpoint/2010/main" val="175995351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A7A78D6-729F-4E75-A2D7-D2A416F3A9DE}" type="slidenum">
              <a:rPr lang="en-US"/>
              <a:pPr>
                <a:defRPr/>
              </a:pPr>
              <a:t>‹#›</a:t>
            </a:fld>
            <a:endParaRPr lang="en-US"/>
          </a:p>
        </p:txBody>
      </p:sp>
    </p:spTree>
    <p:extLst>
      <p:ext uri="{BB962C8B-B14F-4D97-AF65-F5344CB8AC3E}">
        <p14:creationId xmlns:p14="http://schemas.microsoft.com/office/powerpoint/2010/main" val="348957986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A7A78D6-729F-4E75-A2D7-D2A416F3A9DE}" type="slidenum">
              <a:rPr lang="en-US"/>
              <a:pPr>
                <a:defRPr/>
              </a:pPr>
              <a:t>‹#›</a:t>
            </a:fld>
            <a:endParaRPr lang="en-US"/>
          </a:p>
        </p:txBody>
      </p:sp>
    </p:spTree>
    <p:extLst>
      <p:ext uri="{BB962C8B-B14F-4D97-AF65-F5344CB8AC3E}">
        <p14:creationId xmlns:p14="http://schemas.microsoft.com/office/powerpoint/2010/main" val="208868108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5266BDC2-34F1-4F7E-8EA7-5E37952CD375}" type="slidenum">
              <a:rPr lang="en-US"/>
              <a:pPr>
                <a:defRPr/>
              </a:pPr>
              <a:t>‹#›</a:t>
            </a:fld>
            <a:endParaRPr lang="en-US"/>
          </a:p>
        </p:txBody>
      </p:sp>
    </p:spTree>
    <p:extLst>
      <p:ext uri="{BB962C8B-B14F-4D97-AF65-F5344CB8AC3E}">
        <p14:creationId xmlns:p14="http://schemas.microsoft.com/office/powerpoint/2010/main" val="427805423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A7A78D6-729F-4E75-A2D7-D2A416F3A9DE}" type="slidenum">
              <a:rPr lang="en-US"/>
              <a:pPr>
                <a:defRPr/>
              </a:pPr>
              <a:t>‹#›</a:t>
            </a:fld>
            <a:endParaRPr lang="en-US"/>
          </a:p>
        </p:txBody>
      </p:sp>
    </p:spTree>
    <p:extLst>
      <p:ext uri="{BB962C8B-B14F-4D97-AF65-F5344CB8AC3E}">
        <p14:creationId xmlns:p14="http://schemas.microsoft.com/office/powerpoint/2010/main" val="29846474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cxnSp>
        <p:nvCxnSpPr>
          <p:cNvPr id="4" name="Straight Connector 3"/>
          <p:cNvCxnSpPr/>
          <p:nvPr/>
        </p:nvCxnSpPr>
        <p:spPr>
          <a:xfrm>
            <a:off x="731838" y="4598988"/>
            <a:ext cx="7848600" cy="158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722313" y="2362200"/>
            <a:ext cx="7772400" cy="2200275"/>
          </a:xfrm>
        </p:spPr>
        <p:txBody>
          <a:bodyPr anchor="b"/>
          <a:lstStyle>
            <a:lvl1pPr algn="l">
              <a:defRPr sz="4800" b="0" cap="all">
                <a:latin typeface="Calibri" panose="020F0502020204030204" pitchFamily="34" charset="0"/>
              </a:defRPr>
            </a:lvl1pPr>
          </a:lstStyle>
          <a:p>
            <a:r>
              <a:rPr lang="en-US" dirty="0"/>
              <a:t>Click to edit Master title style</a:t>
            </a:r>
          </a:p>
        </p:txBody>
      </p:sp>
      <p:sp>
        <p:nvSpPr>
          <p:cNvPr id="3" name="Text Placeholder 2"/>
          <p:cNvSpPr>
            <a:spLocks noGrp="1"/>
          </p:cNvSpPr>
          <p:nvPr>
            <p:ph type="body" idx="1"/>
          </p:nvPr>
        </p:nvSpPr>
        <p:spPr>
          <a:xfrm>
            <a:off x="722313" y="4626864"/>
            <a:ext cx="7772400" cy="1500187"/>
          </a:xfrm>
        </p:spPr>
        <p:txBody>
          <a:bodyPr>
            <a:normAutofit/>
          </a:bodyPr>
          <a:lstStyle>
            <a:lvl1pPr marL="0" indent="0">
              <a:buNone/>
              <a:defRPr sz="2400">
                <a:solidFill>
                  <a:schemeClr val="tx2"/>
                </a:solidFill>
                <a:latin typeface="Calibri" panose="020F050202020403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B6BBEB5-01D6-47A2-BCF3-B3B9837CD530}" type="slidenum">
              <a:rPr lang="en-US"/>
              <a:pPr>
                <a:defRPr/>
              </a:pPr>
              <a:t>‹#›</a:t>
            </a:fld>
            <a:endParaRPr lang="en-US"/>
          </a:p>
        </p:txBody>
      </p:sp>
    </p:spTree>
    <p:extLst>
      <p:ext uri="{BB962C8B-B14F-4D97-AF65-F5344CB8AC3E}">
        <p14:creationId xmlns:p14="http://schemas.microsoft.com/office/powerpoint/2010/main" val="2517589831"/>
      </p:ext>
    </p:extLst>
  </p:cSld>
  <p:clrMapOvr>
    <a:overrideClrMapping bg1="dk1" tx1="lt1" bg2="dk2" tx2="lt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A7A78D6-729F-4E75-A2D7-D2A416F3A9DE}" type="slidenum">
              <a:rPr lang="en-US"/>
              <a:pPr>
                <a:defRPr/>
              </a:pPr>
              <a:t>‹#›</a:t>
            </a:fld>
            <a:endParaRPr lang="en-US"/>
          </a:p>
        </p:txBody>
      </p:sp>
    </p:spTree>
    <p:extLst>
      <p:ext uri="{BB962C8B-B14F-4D97-AF65-F5344CB8AC3E}">
        <p14:creationId xmlns:p14="http://schemas.microsoft.com/office/powerpoint/2010/main" val="21727181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A7A78D6-729F-4E75-A2D7-D2A416F3A9DE}" type="slidenum">
              <a:rPr lang="en-US"/>
              <a:pPr>
                <a:defRPr/>
              </a:pPr>
              <a:t>‹#›</a:t>
            </a:fld>
            <a:endParaRPr lang="en-US"/>
          </a:p>
        </p:txBody>
      </p:sp>
    </p:spTree>
    <p:extLst>
      <p:ext uri="{BB962C8B-B14F-4D97-AF65-F5344CB8AC3E}">
        <p14:creationId xmlns:p14="http://schemas.microsoft.com/office/powerpoint/2010/main" val="36951113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A7A78D6-729F-4E75-A2D7-D2A416F3A9DE}" type="slidenum">
              <a:rPr lang="en-US"/>
              <a:pPr>
                <a:defRPr/>
              </a:pPr>
              <a:t>‹#›</a:t>
            </a:fld>
            <a:endParaRPr lang="en-US"/>
          </a:p>
        </p:txBody>
      </p:sp>
    </p:spTree>
    <p:extLst>
      <p:ext uri="{BB962C8B-B14F-4D97-AF65-F5344CB8AC3E}">
        <p14:creationId xmlns:p14="http://schemas.microsoft.com/office/powerpoint/2010/main" val="162725582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A7A78D6-729F-4E75-A2D7-D2A416F3A9DE}" type="slidenum">
              <a:rPr lang="en-US"/>
              <a:pPr>
                <a:defRPr/>
              </a:pPr>
              <a:t>‹#›</a:t>
            </a:fld>
            <a:endParaRPr lang="en-US"/>
          </a:p>
        </p:txBody>
      </p:sp>
    </p:spTree>
    <p:extLst>
      <p:ext uri="{BB962C8B-B14F-4D97-AF65-F5344CB8AC3E}">
        <p14:creationId xmlns:p14="http://schemas.microsoft.com/office/powerpoint/2010/main" val="56828245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A7A78D6-729F-4E75-A2D7-D2A416F3A9DE}" type="slidenum">
              <a:rPr lang="en-US"/>
              <a:pPr>
                <a:defRPr/>
              </a:pPr>
              <a:t>‹#›</a:t>
            </a:fld>
            <a:endParaRPr lang="en-US"/>
          </a:p>
        </p:txBody>
      </p:sp>
    </p:spTree>
    <p:extLst>
      <p:ext uri="{BB962C8B-B14F-4D97-AF65-F5344CB8AC3E}">
        <p14:creationId xmlns:p14="http://schemas.microsoft.com/office/powerpoint/2010/main" val="209194790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defRPr>
            </a:lvl1pPr>
          </a:lstStyle>
          <a:p>
            <a:r>
              <a:rPr lang="en-US" dirty="0"/>
              <a:t>Click to edit Master title style</a:t>
            </a:r>
          </a:p>
        </p:txBody>
      </p:sp>
      <p:sp>
        <p:nvSpPr>
          <p:cNvPr id="3" name="Content Placeholder 2"/>
          <p:cNvSpPr>
            <a:spLocks noGrp="1"/>
          </p:cNvSpPr>
          <p:nvPr>
            <p:ph sz="half" idx="1"/>
          </p:nvPr>
        </p:nvSpPr>
        <p:spPr>
          <a:xfrm>
            <a:off x="457200" y="1673352"/>
            <a:ext cx="4038600" cy="4718304"/>
          </a:xfrm>
        </p:spPr>
        <p:txBody>
          <a:bodyPr/>
          <a:lstStyle>
            <a:lvl1pPr>
              <a:defRPr sz="2800">
                <a:latin typeface="Calibri" panose="020F0502020204030204" pitchFamily="34" charset="0"/>
              </a:defRPr>
            </a:lvl1pPr>
            <a:lvl2pPr>
              <a:defRPr sz="2400">
                <a:latin typeface="Calibri" panose="020F0502020204030204" pitchFamily="34" charset="0"/>
              </a:defRPr>
            </a:lvl2pPr>
            <a:lvl3pPr>
              <a:defRPr sz="2000">
                <a:latin typeface="Calibri" panose="020F0502020204030204" pitchFamily="34" charset="0"/>
              </a:defRPr>
            </a:lvl3pPr>
            <a:lvl4pPr>
              <a:defRPr sz="1800">
                <a:latin typeface="Calibri" panose="020F0502020204030204" pitchFamily="34" charset="0"/>
              </a:defRPr>
            </a:lvl4pPr>
            <a:lvl5pPr>
              <a:defRPr sz="1800">
                <a:latin typeface="Calibri" panose="020F0502020204030204"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73352"/>
            <a:ext cx="4038600" cy="4718304"/>
          </a:xfrm>
        </p:spPr>
        <p:txBody>
          <a:bodyPr/>
          <a:lstStyle>
            <a:lvl1pPr>
              <a:defRPr sz="2800">
                <a:latin typeface="Calibri" panose="020F0502020204030204" pitchFamily="34" charset="0"/>
              </a:defRPr>
            </a:lvl1pPr>
            <a:lvl2pPr>
              <a:defRPr sz="2400">
                <a:latin typeface="Calibri" panose="020F0502020204030204" pitchFamily="34" charset="0"/>
              </a:defRPr>
            </a:lvl2pPr>
            <a:lvl3pPr>
              <a:defRPr sz="2000">
                <a:latin typeface="Calibri" panose="020F0502020204030204" pitchFamily="34" charset="0"/>
              </a:defRPr>
            </a:lvl3pPr>
            <a:lvl4pPr>
              <a:defRPr sz="1800">
                <a:latin typeface="Calibri" panose="020F0502020204030204" pitchFamily="34" charset="0"/>
              </a:defRPr>
            </a:lvl4pPr>
            <a:lvl5pPr>
              <a:defRPr sz="1800">
                <a:latin typeface="Calibri" panose="020F0502020204030204"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A82B28A-D4AF-4B7E-8537-11780E8ECB02}" type="slidenum">
              <a:rPr lang="en-US"/>
              <a:pPr>
                <a:defRPr/>
              </a:pPr>
              <a:t>‹#›</a:t>
            </a:fld>
            <a:endParaRPr lang="en-US"/>
          </a:p>
        </p:txBody>
      </p:sp>
    </p:spTree>
    <p:extLst>
      <p:ext uri="{BB962C8B-B14F-4D97-AF65-F5344CB8AC3E}">
        <p14:creationId xmlns:p14="http://schemas.microsoft.com/office/powerpoint/2010/main" val="165907598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A7A78D6-729F-4E75-A2D7-D2A416F3A9DE}" type="slidenum">
              <a:rPr lang="en-US"/>
              <a:pPr>
                <a:defRPr/>
              </a:pPr>
              <a:t>‹#›</a:t>
            </a:fld>
            <a:endParaRPr lang="en-US"/>
          </a:p>
        </p:txBody>
      </p:sp>
    </p:spTree>
    <p:extLst>
      <p:ext uri="{BB962C8B-B14F-4D97-AF65-F5344CB8AC3E}">
        <p14:creationId xmlns:p14="http://schemas.microsoft.com/office/powerpoint/2010/main" val="210673307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A7A78D6-729F-4E75-A2D7-D2A416F3A9DE}" type="slidenum">
              <a:rPr lang="en-US"/>
              <a:pPr>
                <a:defRPr/>
              </a:pPr>
              <a:t>‹#›</a:t>
            </a:fld>
            <a:endParaRPr lang="en-US"/>
          </a:p>
        </p:txBody>
      </p:sp>
    </p:spTree>
    <p:extLst>
      <p:ext uri="{BB962C8B-B14F-4D97-AF65-F5344CB8AC3E}">
        <p14:creationId xmlns:p14="http://schemas.microsoft.com/office/powerpoint/2010/main" val="263184782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A7A78D6-729F-4E75-A2D7-D2A416F3A9DE}" type="slidenum">
              <a:rPr lang="en-US"/>
              <a:pPr>
                <a:defRPr/>
              </a:pPr>
              <a:t>‹#›</a:t>
            </a:fld>
            <a:endParaRPr lang="en-US"/>
          </a:p>
        </p:txBody>
      </p:sp>
    </p:spTree>
    <p:extLst>
      <p:ext uri="{BB962C8B-B14F-4D97-AF65-F5344CB8AC3E}">
        <p14:creationId xmlns:p14="http://schemas.microsoft.com/office/powerpoint/2010/main" val="381065687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A7A78D6-729F-4E75-A2D7-D2A416F3A9DE}" type="slidenum">
              <a:rPr lang="en-US"/>
              <a:pPr>
                <a:defRPr/>
              </a:pPr>
              <a:t>‹#›</a:t>
            </a:fld>
            <a:endParaRPr lang="en-US"/>
          </a:p>
        </p:txBody>
      </p:sp>
    </p:spTree>
    <p:extLst>
      <p:ext uri="{BB962C8B-B14F-4D97-AF65-F5344CB8AC3E}">
        <p14:creationId xmlns:p14="http://schemas.microsoft.com/office/powerpoint/2010/main" val="6484652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defRPr>
            </a:lvl1pPr>
          </a:lstStyle>
          <a:p>
            <a:r>
              <a:rPr lang="en-US" dirty="0"/>
              <a:t>Click to edit Master title style</a:t>
            </a:r>
          </a:p>
        </p:txBody>
      </p:sp>
      <p:sp>
        <p:nvSpPr>
          <p:cNvPr id="3" name="Content Placeholder 2"/>
          <p:cNvSpPr>
            <a:spLocks noGrp="1"/>
          </p:cNvSpPr>
          <p:nvPr>
            <p:ph sz="half" idx="1"/>
          </p:nvPr>
        </p:nvSpPr>
        <p:spPr>
          <a:xfrm>
            <a:off x="457200" y="1673352"/>
            <a:ext cx="4038600" cy="4718304"/>
          </a:xfrm>
        </p:spPr>
        <p:txBody>
          <a:bodyPr/>
          <a:lstStyle>
            <a:lvl1pPr>
              <a:defRPr sz="2800">
                <a:latin typeface="Calibri" panose="020F0502020204030204" pitchFamily="34" charset="0"/>
              </a:defRPr>
            </a:lvl1pPr>
            <a:lvl2pPr>
              <a:defRPr sz="2400">
                <a:latin typeface="Calibri" panose="020F0502020204030204" pitchFamily="34" charset="0"/>
              </a:defRPr>
            </a:lvl2pPr>
            <a:lvl3pPr>
              <a:defRPr sz="2000">
                <a:latin typeface="Calibri" panose="020F0502020204030204" pitchFamily="34" charset="0"/>
              </a:defRPr>
            </a:lvl3pPr>
            <a:lvl4pPr>
              <a:defRPr sz="1800">
                <a:latin typeface="Calibri" panose="020F0502020204030204" pitchFamily="34" charset="0"/>
              </a:defRPr>
            </a:lvl4pPr>
            <a:lvl5pPr>
              <a:defRPr sz="1800">
                <a:latin typeface="Calibri" panose="020F0502020204030204"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73352"/>
            <a:ext cx="4038600" cy="4718304"/>
          </a:xfrm>
        </p:spPr>
        <p:txBody>
          <a:bodyPr/>
          <a:lstStyle>
            <a:lvl1pPr>
              <a:defRPr sz="2800">
                <a:latin typeface="Calibri" panose="020F0502020204030204" pitchFamily="34" charset="0"/>
              </a:defRPr>
            </a:lvl1pPr>
            <a:lvl2pPr>
              <a:defRPr sz="2400">
                <a:latin typeface="Calibri" panose="020F0502020204030204" pitchFamily="34" charset="0"/>
              </a:defRPr>
            </a:lvl2pPr>
            <a:lvl3pPr>
              <a:defRPr sz="2000">
                <a:latin typeface="Calibri" panose="020F0502020204030204" pitchFamily="34" charset="0"/>
              </a:defRPr>
            </a:lvl3pPr>
            <a:lvl4pPr>
              <a:defRPr sz="1800">
                <a:latin typeface="Calibri" panose="020F0502020204030204" pitchFamily="34" charset="0"/>
              </a:defRPr>
            </a:lvl4pPr>
            <a:lvl5pPr>
              <a:defRPr sz="1800">
                <a:latin typeface="Calibri" panose="020F0502020204030204"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A82B28A-D4AF-4B7E-8537-11780E8ECB02}" type="slidenum">
              <a:rPr lang="en-US"/>
              <a:pPr>
                <a:defRPr/>
              </a:pPr>
              <a:t>‹#›</a:t>
            </a:fld>
            <a:endParaRPr lang="en-US"/>
          </a:p>
        </p:txBody>
      </p:sp>
    </p:spTree>
    <p:extLst>
      <p:ext uri="{BB962C8B-B14F-4D97-AF65-F5344CB8AC3E}">
        <p14:creationId xmlns:p14="http://schemas.microsoft.com/office/powerpoint/2010/main" val="198160083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A7A78D6-729F-4E75-A2D7-D2A416F3A9DE}" type="slidenum">
              <a:rPr lang="en-US"/>
              <a:pPr>
                <a:defRPr/>
              </a:pPr>
              <a:t>‹#›</a:t>
            </a:fld>
            <a:endParaRPr lang="en-US"/>
          </a:p>
        </p:txBody>
      </p:sp>
    </p:spTree>
    <p:extLst>
      <p:ext uri="{BB962C8B-B14F-4D97-AF65-F5344CB8AC3E}">
        <p14:creationId xmlns:p14="http://schemas.microsoft.com/office/powerpoint/2010/main" val="319190309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A7A78D6-729F-4E75-A2D7-D2A416F3A9DE}" type="slidenum">
              <a:rPr lang="en-US"/>
              <a:pPr>
                <a:defRPr/>
              </a:pPr>
              <a:t>‹#›</a:t>
            </a:fld>
            <a:endParaRPr lang="en-US"/>
          </a:p>
        </p:txBody>
      </p:sp>
    </p:spTree>
    <p:extLst>
      <p:ext uri="{BB962C8B-B14F-4D97-AF65-F5344CB8AC3E}">
        <p14:creationId xmlns:p14="http://schemas.microsoft.com/office/powerpoint/2010/main" val="427635095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A7A78D6-729F-4E75-A2D7-D2A416F3A9DE}" type="slidenum">
              <a:rPr lang="en-US"/>
              <a:pPr>
                <a:defRPr/>
              </a:pPr>
              <a:t>‹#›</a:t>
            </a:fld>
            <a:endParaRPr lang="en-US"/>
          </a:p>
        </p:txBody>
      </p:sp>
    </p:spTree>
    <p:extLst>
      <p:ext uri="{BB962C8B-B14F-4D97-AF65-F5344CB8AC3E}">
        <p14:creationId xmlns:p14="http://schemas.microsoft.com/office/powerpoint/2010/main" val="23419018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cxnSp>
        <p:nvCxnSpPr>
          <p:cNvPr id="7" name="Straight Connector 6"/>
          <p:cNvCxnSpPr/>
          <p:nvPr/>
        </p:nvCxnSpPr>
        <p:spPr>
          <a:xfrm rot="5400000">
            <a:off x="2218531" y="4045744"/>
            <a:ext cx="4708525"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a:latin typeface="Calibri" panose="020F0502020204030204" pitchFamily="34" charset="0"/>
              </a:defRPr>
            </a:lvl1pPr>
          </a:lstStyle>
          <a:p>
            <a:r>
              <a:rPr lang="en-US" dirty="0"/>
              <a:t>Click to edit Master title style</a:t>
            </a:r>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latin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atin typeface="Calibri" panose="020F0502020204030204" pitchFamily="34" charset="0"/>
              </a:defRPr>
            </a:lvl1pPr>
            <a:lvl2pPr>
              <a:defRPr sz="2000">
                <a:latin typeface="Calibri" panose="020F0502020204030204" pitchFamily="34" charset="0"/>
              </a:defRPr>
            </a:lvl2pPr>
            <a:lvl3pPr>
              <a:defRPr sz="1800">
                <a:latin typeface="Calibri" panose="020F0502020204030204" pitchFamily="34" charset="0"/>
              </a:defRPr>
            </a:lvl3pPr>
            <a:lvl4pPr>
              <a:defRPr sz="1600">
                <a:latin typeface="Calibri" panose="020F0502020204030204" pitchFamily="34" charset="0"/>
              </a:defRPr>
            </a:lvl4pPr>
            <a:lvl5pPr>
              <a:defRPr sz="1600">
                <a:latin typeface="Calibri" panose="020F0502020204030204" pitchFamily="34"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Calibri" panose="020F0502020204030204" pitchFamily="34" charset="0"/>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atin typeface="Calibri" panose="020F0502020204030204" pitchFamily="34" charset="0"/>
              </a:defRPr>
            </a:lvl1pPr>
            <a:lvl2pPr>
              <a:defRPr sz="2000">
                <a:latin typeface="Calibri" panose="020F0502020204030204" pitchFamily="34" charset="0"/>
              </a:defRPr>
            </a:lvl2pPr>
            <a:lvl3pPr>
              <a:defRPr sz="1800">
                <a:latin typeface="Calibri" panose="020F0502020204030204" pitchFamily="34" charset="0"/>
              </a:defRPr>
            </a:lvl3pPr>
            <a:lvl4pPr>
              <a:defRPr sz="1600">
                <a:latin typeface="Calibri" panose="020F0502020204030204" pitchFamily="34" charset="0"/>
              </a:defRPr>
            </a:lvl4pPr>
            <a:lvl5pPr>
              <a:defRPr sz="1600">
                <a:latin typeface="Calibri" panose="020F0502020204030204" pitchFamily="34"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Date Placeholder 6"/>
          <p:cNvSpPr>
            <a:spLocks noGrp="1"/>
          </p:cNvSpPr>
          <p:nvPr>
            <p:ph type="dt" sz="half" idx="10"/>
          </p:nvPr>
        </p:nvSpPr>
        <p:spPr/>
        <p:txBody>
          <a:bodyPr/>
          <a:lstStyle>
            <a:lvl1pPr>
              <a:defRPr/>
            </a:lvl1pPr>
          </a:lstStyle>
          <a:p>
            <a:pPr>
              <a:defRPr/>
            </a:pPr>
            <a:endParaRPr lang="en-US"/>
          </a:p>
        </p:txBody>
      </p:sp>
      <p:sp>
        <p:nvSpPr>
          <p:cNvPr id="9" name="Footer Placeholder 7"/>
          <p:cNvSpPr>
            <a:spLocks noGrp="1"/>
          </p:cNvSpPr>
          <p:nvPr>
            <p:ph type="ftr" sz="quarter" idx="11"/>
          </p:nvPr>
        </p:nvSpPr>
        <p:spPr/>
        <p:txBody>
          <a:bodyPr/>
          <a:lstStyle>
            <a:lvl1pPr>
              <a:defRPr/>
            </a:lvl1pPr>
          </a:lstStyle>
          <a:p>
            <a:pPr>
              <a:defRPr/>
            </a:pPr>
            <a:endParaRPr lang="en-US"/>
          </a:p>
        </p:txBody>
      </p:sp>
      <p:sp>
        <p:nvSpPr>
          <p:cNvPr id="10" name="Slide Number Placeholder 8"/>
          <p:cNvSpPr>
            <a:spLocks noGrp="1"/>
          </p:cNvSpPr>
          <p:nvPr>
            <p:ph type="sldNum" sz="quarter" idx="12"/>
          </p:nvPr>
        </p:nvSpPr>
        <p:spPr/>
        <p:txBody>
          <a:bodyPr/>
          <a:lstStyle>
            <a:lvl1pPr>
              <a:defRPr/>
            </a:lvl1pPr>
          </a:lstStyle>
          <a:p>
            <a:pPr>
              <a:defRPr/>
            </a:pPr>
            <a:fld id="{2AC85E45-36ED-4CB7-AAF7-BE6B50D63CE7}" type="slidenum">
              <a:rPr lang="en-US"/>
              <a:pPr>
                <a:defRPr/>
              </a:pPr>
              <a:t>‹#›</a:t>
            </a:fld>
            <a:endParaRPr lang="en-US"/>
          </a:p>
        </p:txBody>
      </p:sp>
    </p:spTree>
    <p:extLst>
      <p:ext uri="{BB962C8B-B14F-4D97-AF65-F5344CB8AC3E}">
        <p14:creationId xmlns:p14="http://schemas.microsoft.com/office/powerpoint/2010/main" val="13674736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defRPr>
            </a:lvl1pPr>
          </a:lstStyle>
          <a:p>
            <a:r>
              <a:rPr lang="en-US" dirty="0"/>
              <a:t>Click to edit Master title style</a:t>
            </a:r>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19CF5097-F154-45E2-885E-C804689485C2}" type="slidenum">
              <a:rPr lang="en-US"/>
              <a:pPr>
                <a:defRPr/>
              </a:pPr>
              <a:t>‹#›</a:t>
            </a:fld>
            <a:endParaRPr lang="en-US"/>
          </a:p>
        </p:txBody>
      </p:sp>
    </p:spTree>
    <p:extLst>
      <p:ext uri="{BB962C8B-B14F-4D97-AF65-F5344CB8AC3E}">
        <p14:creationId xmlns:p14="http://schemas.microsoft.com/office/powerpoint/2010/main" val="39381159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5266BDC2-34F1-4F7E-8EA7-5E37952CD375}" type="slidenum">
              <a:rPr lang="en-US"/>
              <a:pPr>
                <a:defRPr/>
              </a:pPr>
              <a:t>‹#›</a:t>
            </a:fld>
            <a:endParaRPr lang="en-US"/>
          </a:p>
        </p:txBody>
      </p:sp>
    </p:spTree>
    <p:extLst>
      <p:ext uri="{BB962C8B-B14F-4D97-AF65-F5344CB8AC3E}">
        <p14:creationId xmlns:p14="http://schemas.microsoft.com/office/powerpoint/2010/main" val="3022234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cxnSp>
        <p:nvCxnSpPr>
          <p:cNvPr id="5" name="Straight Connector 4"/>
          <p:cNvCxnSpPr/>
          <p:nvPr/>
        </p:nvCxnSpPr>
        <p:spPr>
          <a:xfrm rot="5400000">
            <a:off x="-13494" y="3580607"/>
            <a:ext cx="5578475"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57200" y="792080"/>
            <a:ext cx="2139696" cy="1261872"/>
          </a:xfrm>
        </p:spPr>
        <p:txBody>
          <a:bodyPr anchor="b">
            <a:noAutofit/>
          </a:bodyPr>
          <a:lstStyle>
            <a:lvl1pPr algn="l">
              <a:defRPr sz="2400" b="0">
                <a:latin typeface="Calibri" panose="020F0502020204030204" pitchFamily="34" charset="0"/>
              </a:defRPr>
            </a:lvl1pPr>
          </a:lstStyle>
          <a:p>
            <a:r>
              <a:rPr lang="en-US" dirty="0"/>
              <a:t>Click to edit Master title style</a:t>
            </a:r>
          </a:p>
        </p:txBody>
      </p:sp>
      <p:sp>
        <p:nvSpPr>
          <p:cNvPr id="3" name="Content Placeholder 2"/>
          <p:cNvSpPr>
            <a:spLocks noGrp="1"/>
          </p:cNvSpPr>
          <p:nvPr>
            <p:ph idx="1"/>
          </p:nvPr>
        </p:nvSpPr>
        <p:spPr>
          <a:xfrm>
            <a:off x="2971800" y="792080"/>
            <a:ext cx="5715000" cy="5577840"/>
          </a:xfrm>
        </p:spPr>
        <p:txBody>
          <a:bodyPr/>
          <a:lstStyle>
            <a:lvl1pPr>
              <a:defRPr sz="3200">
                <a:latin typeface="Calibri" panose="020F0502020204030204" pitchFamily="34" charset="0"/>
              </a:defRPr>
            </a:lvl1pPr>
            <a:lvl2pPr>
              <a:defRPr sz="2800">
                <a:latin typeface="Calibri" panose="020F0502020204030204" pitchFamily="34" charset="0"/>
              </a:defRPr>
            </a:lvl2pPr>
            <a:lvl3pPr>
              <a:defRPr sz="2400">
                <a:latin typeface="Calibri" panose="020F0502020204030204" pitchFamily="34" charset="0"/>
              </a:defRPr>
            </a:lvl3pPr>
            <a:lvl4pPr>
              <a:defRPr sz="2000">
                <a:latin typeface="Calibri" panose="020F0502020204030204" pitchFamily="34" charset="0"/>
              </a:defRPr>
            </a:lvl4pPr>
            <a:lvl5pPr>
              <a:defRPr sz="2000">
                <a:latin typeface="Calibri" panose="020F0502020204030204" pitchFamily="34" charset="0"/>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atin typeface="Calibri" panose="020F050202020403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6" name="Date Placeholder 4"/>
          <p:cNvSpPr>
            <a:spLocks noGrp="1"/>
          </p:cNvSpPr>
          <p:nvPr>
            <p:ph type="dt" sz="half" idx="10"/>
          </p:nvPr>
        </p:nvSpPr>
        <p:spPr/>
        <p:txBody>
          <a:bodyPr/>
          <a:lstStyle>
            <a:lvl1pPr>
              <a:defRPr/>
            </a:lvl1pPr>
          </a:lstStyle>
          <a:p>
            <a:pPr>
              <a:defRPr/>
            </a:pPr>
            <a:endParaRPr lang="en-US"/>
          </a:p>
        </p:txBody>
      </p:sp>
      <p:sp>
        <p:nvSpPr>
          <p:cNvPr id="7" name="Footer Placeholder 5"/>
          <p:cNvSpPr>
            <a:spLocks noGrp="1"/>
          </p:cNvSpPr>
          <p:nvPr>
            <p:ph type="ftr" sz="quarter" idx="11"/>
          </p:nvPr>
        </p:nvSpPr>
        <p:spPr/>
        <p:txBody>
          <a:bodyPr/>
          <a:lstStyle>
            <a:lvl1pPr>
              <a:defRPr/>
            </a:lvl1pPr>
          </a:lstStyle>
          <a:p>
            <a:pPr>
              <a:defRPr/>
            </a:pPr>
            <a:endParaRPr lang="en-US"/>
          </a:p>
        </p:txBody>
      </p:sp>
      <p:sp>
        <p:nvSpPr>
          <p:cNvPr id="8" name="Slide Number Placeholder 6"/>
          <p:cNvSpPr>
            <a:spLocks noGrp="1"/>
          </p:cNvSpPr>
          <p:nvPr>
            <p:ph type="sldNum" sz="quarter" idx="12"/>
          </p:nvPr>
        </p:nvSpPr>
        <p:spPr/>
        <p:txBody>
          <a:bodyPr/>
          <a:lstStyle>
            <a:lvl1pPr>
              <a:defRPr/>
            </a:lvl1pPr>
          </a:lstStyle>
          <a:p>
            <a:pPr>
              <a:defRPr/>
            </a:pPr>
            <a:fld id="{9070B46F-C72C-481F-AA11-EB346A150C1A}" type="slidenum">
              <a:rPr lang="en-US"/>
              <a:pPr>
                <a:defRPr/>
              </a:pPr>
              <a:t>‹#›</a:t>
            </a:fld>
            <a:endParaRPr lang="en-US"/>
          </a:p>
        </p:txBody>
      </p:sp>
    </p:spTree>
    <p:extLst>
      <p:ext uri="{BB962C8B-B14F-4D97-AF65-F5344CB8AC3E}">
        <p14:creationId xmlns:p14="http://schemas.microsoft.com/office/powerpoint/2010/main" val="32028207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lstStyle>
            <a:lvl1pPr algn="l">
              <a:defRPr sz="2400" b="0">
                <a:latin typeface="Calibri" panose="020F0502020204030204" pitchFamily="34" charset="0"/>
              </a:defRPr>
            </a:lvl1pPr>
          </a:lstStyle>
          <a:p>
            <a:r>
              <a:rPr lang="en-US" dirty="0"/>
              <a:t>Click to edit Master title style</a:t>
            </a:r>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rtlCol="0">
            <a:normAutofit/>
          </a:bodyPr>
          <a:lstStyle>
            <a:lvl1pPr marL="0" indent="0">
              <a:buNone/>
              <a:defRPr sz="3200">
                <a:latin typeface="Calibri" panose="020F050202020403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atin typeface="Calibri" panose="020F050202020403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6B61DD7-BAA8-421F-9E35-5963BE49B3F3}" type="slidenum">
              <a:rPr lang="en-US"/>
              <a:pPr>
                <a:defRPr/>
              </a:pPr>
              <a:t>‹#›</a:t>
            </a:fld>
            <a:endParaRPr lang="en-US"/>
          </a:p>
        </p:txBody>
      </p:sp>
    </p:spTree>
    <p:extLst>
      <p:ext uri="{BB962C8B-B14F-4D97-AF65-F5344CB8AC3E}">
        <p14:creationId xmlns:p14="http://schemas.microsoft.com/office/powerpoint/2010/main" val="33563746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2" Type="http://schemas.openxmlformats.org/officeDocument/2006/relationships/theme" Target="../theme/theme10.xml"/><Relationship Id="rId1" Type="http://schemas.openxmlformats.org/officeDocument/2006/relationships/slideLayout" Target="../slideLayouts/slideLayout20.xml"/></Relationships>
</file>

<file path=ppt/slideMasters/_rels/slideMaster11.xml.rels><?xml version="1.0" encoding="UTF-8" standalone="yes"?>
<Relationships xmlns="http://schemas.openxmlformats.org/package/2006/relationships"><Relationship Id="rId2" Type="http://schemas.openxmlformats.org/officeDocument/2006/relationships/theme" Target="../theme/theme11.xml"/><Relationship Id="rId1" Type="http://schemas.openxmlformats.org/officeDocument/2006/relationships/slideLayout" Target="../slideLayouts/slideLayout21.xml"/></Relationships>
</file>

<file path=ppt/slideMasters/_rels/slideMaster12.xml.rels><?xml version="1.0" encoding="UTF-8" standalone="yes"?>
<Relationships xmlns="http://schemas.openxmlformats.org/package/2006/relationships"><Relationship Id="rId2" Type="http://schemas.openxmlformats.org/officeDocument/2006/relationships/theme" Target="../theme/theme12.xml"/><Relationship Id="rId1" Type="http://schemas.openxmlformats.org/officeDocument/2006/relationships/slideLayout" Target="../slideLayouts/slideLayout22.xml"/></Relationships>
</file>

<file path=ppt/slideMasters/_rels/slideMaster13.xml.rels><?xml version="1.0" encoding="UTF-8" standalone="yes"?>
<Relationships xmlns="http://schemas.openxmlformats.org/package/2006/relationships"><Relationship Id="rId2" Type="http://schemas.openxmlformats.org/officeDocument/2006/relationships/theme" Target="../theme/theme13.xml"/><Relationship Id="rId1" Type="http://schemas.openxmlformats.org/officeDocument/2006/relationships/slideLayout" Target="../slideLayouts/slideLayout23.xml"/></Relationships>
</file>

<file path=ppt/slideMasters/_rels/slideMaster14.xml.rels><?xml version="1.0" encoding="UTF-8" standalone="yes"?>
<Relationships xmlns="http://schemas.openxmlformats.org/package/2006/relationships"><Relationship Id="rId2" Type="http://schemas.openxmlformats.org/officeDocument/2006/relationships/theme" Target="../theme/theme14.xml"/><Relationship Id="rId1" Type="http://schemas.openxmlformats.org/officeDocument/2006/relationships/slideLayout" Target="../slideLayouts/slideLayout24.xml"/></Relationships>
</file>

<file path=ppt/slideMasters/_rels/slideMaster15.xml.rels><?xml version="1.0" encoding="UTF-8" standalone="yes"?>
<Relationships xmlns="http://schemas.openxmlformats.org/package/2006/relationships"><Relationship Id="rId2" Type="http://schemas.openxmlformats.org/officeDocument/2006/relationships/theme" Target="../theme/theme15.xml"/><Relationship Id="rId1" Type="http://schemas.openxmlformats.org/officeDocument/2006/relationships/slideLayout" Target="../slideLayouts/slideLayout25.xml"/></Relationships>
</file>

<file path=ppt/slideMasters/_rels/slideMaster16.xml.rels><?xml version="1.0" encoding="UTF-8" standalone="yes"?>
<Relationships xmlns="http://schemas.openxmlformats.org/package/2006/relationships"><Relationship Id="rId2" Type="http://schemas.openxmlformats.org/officeDocument/2006/relationships/theme" Target="../theme/theme16.xml"/><Relationship Id="rId1" Type="http://schemas.openxmlformats.org/officeDocument/2006/relationships/slideLayout" Target="../slideLayouts/slideLayout26.xml"/></Relationships>
</file>

<file path=ppt/slideMasters/_rels/slideMaster17.xml.rels><?xml version="1.0" encoding="UTF-8" standalone="yes"?>
<Relationships xmlns="http://schemas.openxmlformats.org/package/2006/relationships"><Relationship Id="rId2" Type="http://schemas.openxmlformats.org/officeDocument/2006/relationships/theme" Target="../theme/theme17.xml"/><Relationship Id="rId1" Type="http://schemas.openxmlformats.org/officeDocument/2006/relationships/slideLayout" Target="../slideLayouts/slideLayout27.xml"/></Relationships>
</file>

<file path=ppt/slideMasters/_rels/slideMaster18.xml.rels><?xml version="1.0" encoding="UTF-8" standalone="yes"?>
<Relationships xmlns="http://schemas.openxmlformats.org/package/2006/relationships"><Relationship Id="rId2" Type="http://schemas.openxmlformats.org/officeDocument/2006/relationships/theme" Target="../theme/theme18.xml"/><Relationship Id="rId1" Type="http://schemas.openxmlformats.org/officeDocument/2006/relationships/slideLayout" Target="../slideLayouts/slideLayout28.xml"/></Relationships>
</file>

<file path=ppt/slideMasters/_rels/slideMaster19.xml.rels><?xml version="1.0" encoding="UTF-8" standalone="yes"?>
<Relationships xmlns="http://schemas.openxmlformats.org/package/2006/relationships"><Relationship Id="rId2" Type="http://schemas.openxmlformats.org/officeDocument/2006/relationships/theme" Target="../theme/theme19.xml"/><Relationship Id="rId1" Type="http://schemas.openxmlformats.org/officeDocument/2006/relationships/slideLayout" Target="../slideLayouts/slideLayout2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_rels/slideMaster20.xml.rels><?xml version="1.0" encoding="UTF-8" standalone="yes"?>
<Relationships xmlns="http://schemas.openxmlformats.org/package/2006/relationships"><Relationship Id="rId2" Type="http://schemas.openxmlformats.org/officeDocument/2006/relationships/theme" Target="../theme/theme20.xml"/><Relationship Id="rId1" Type="http://schemas.openxmlformats.org/officeDocument/2006/relationships/slideLayout" Target="../slideLayouts/slideLayout30.xml"/></Relationships>
</file>

<file path=ppt/slideMasters/_rels/slideMaster21.xml.rels><?xml version="1.0" encoding="UTF-8" standalone="yes"?>
<Relationships xmlns="http://schemas.openxmlformats.org/package/2006/relationships"><Relationship Id="rId2" Type="http://schemas.openxmlformats.org/officeDocument/2006/relationships/theme" Target="../theme/theme21.xml"/><Relationship Id="rId1" Type="http://schemas.openxmlformats.org/officeDocument/2006/relationships/slideLayout" Target="../slideLayouts/slideLayout31.xml"/></Relationships>
</file>

<file path=ppt/slideMasters/_rels/slideMaster22.xml.rels><?xml version="1.0" encoding="UTF-8" standalone="yes"?>
<Relationships xmlns="http://schemas.openxmlformats.org/package/2006/relationships"><Relationship Id="rId2" Type="http://schemas.openxmlformats.org/officeDocument/2006/relationships/theme" Target="../theme/theme22.xml"/><Relationship Id="rId1" Type="http://schemas.openxmlformats.org/officeDocument/2006/relationships/slideLayout" Target="../slideLayouts/slideLayout32.xml"/></Relationships>
</file>

<file path=ppt/slideMasters/_rels/slideMaster23.xml.rels><?xml version="1.0" encoding="UTF-8" standalone="yes"?>
<Relationships xmlns="http://schemas.openxmlformats.org/package/2006/relationships"><Relationship Id="rId2" Type="http://schemas.openxmlformats.org/officeDocument/2006/relationships/theme" Target="../theme/theme23.xml"/><Relationship Id="rId1" Type="http://schemas.openxmlformats.org/officeDocument/2006/relationships/slideLayout" Target="../slideLayouts/slideLayout33.xml"/></Relationships>
</file>

<file path=ppt/slideMasters/_rels/slideMaster24.xml.rels><?xml version="1.0" encoding="UTF-8" standalone="yes"?>
<Relationships xmlns="http://schemas.openxmlformats.org/package/2006/relationships"><Relationship Id="rId2" Type="http://schemas.openxmlformats.org/officeDocument/2006/relationships/theme" Target="../theme/theme24.xml"/><Relationship Id="rId1" Type="http://schemas.openxmlformats.org/officeDocument/2006/relationships/slideLayout" Target="../slideLayouts/slideLayout34.xml"/></Relationships>
</file>

<file path=ppt/slideMasters/_rels/slideMaster25.xml.rels><?xml version="1.0" encoding="UTF-8" standalone="yes"?>
<Relationships xmlns="http://schemas.openxmlformats.org/package/2006/relationships"><Relationship Id="rId2" Type="http://schemas.openxmlformats.org/officeDocument/2006/relationships/theme" Target="../theme/theme25.xml"/><Relationship Id="rId1" Type="http://schemas.openxmlformats.org/officeDocument/2006/relationships/slideLayout" Target="../slideLayouts/slideLayout35.xml"/></Relationships>
</file>

<file path=ppt/slideMasters/_rels/slideMaster26.xml.rels><?xml version="1.0" encoding="UTF-8" standalone="yes"?>
<Relationships xmlns="http://schemas.openxmlformats.org/package/2006/relationships"><Relationship Id="rId2" Type="http://schemas.openxmlformats.org/officeDocument/2006/relationships/theme" Target="../theme/theme26.xml"/><Relationship Id="rId1" Type="http://schemas.openxmlformats.org/officeDocument/2006/relationships/slideLayout" Target="../slideLayouts/slideLayout36.xml"/></Relationships>
</file>

<file path=ppt/slideMasters/_rels/slideMaster27.xml.rels><?xml version="1.0" encoding="UTF-8" standalone="yes"?>
<Relationships xmlns="http://schemas.openxmlformats.org/package/2006/relationships"><Relationship Id="rId2" Type="http://schemas.openxmlformats.org/officeDocument/2006/relationships/theme" Target="../theme/theme27.xml"/><Relationship Id="rId1" Type="http://schemas.openxmlformats.org/officeDocument/2006/relationships/slideLayout" Target="../slideLayouts/slideLayout37.xml"/></Relationships>
</file>

<file path=ppt/slideMasters/_rels/slideMaster28.xml.rels><?xml version="1.0" encoding="UTF-8" standalone="yes"?>
<Relationships xmlns="http://schemas.openxmlformats.org/package/2006/relationships"><Relationship Id="rId2" Type="http://schemas.openxmlformats.org/officeDocument/2006/relationships/theme" Target="../theme/theme28.xml"/><Relationship Id="rId1" Type="http://schemas.openxmlformats.org/officeDocument/2006/relationships/slideLayout" Target="../slideLayouts/slideLayout38.xml"/></Relationships>
</file>

<file path=ppt/slideMasters/_rels/slideMaster29.xml.rels><?xml version="1.0" encoding="UTF-8" standalone="yes"?>
<Relationships xmlns="http://schemas.openxmlformats.org/package/2006/relationships"><Relationship Id="rId2" Type="http://schemas.openxmlformats.org/officeDocument/2006/relationships/theme" Target="../theme/theme29.xml"/><Relationship Id="rId1" Type="http://schemas.openxmlformats.org/officeDocument/2006/relationships/slideLayout" Target="../slideLayouts/slideLayout39.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3.xml"/></Relationships>
</file>

<file path=ppt/slideMasters/_rels/slideMaster30.xml.rels><?xml version="1.0" encoding="UTF-8" standalone="yes"?>
<Relationships xmlns="http://schemas.openxmlformats.org/package/2006/relationships"><Relationship Id="rId2" Type="http://schemas.openxmlformats.org/officeDocument/2006/relationships/theme" Target="../theme/theme30.xml"/><Relationship Id="rId1" Type="http://schemas.openxmlformats.org/officeDocument/2006/relationships/slideLayout" Target="../slideLayouts/slideLayout40.xml"/></Relationships>
</file>

<file path=ppt/slideMasters/_rels/slideMaster31.xml.rels><?xml version="1.0" encoding="UTF-8" standalone="yes"?>
<Relationships xmlns="http://schemas.openxmlformats.org/package/2006/relationships"><Relationship Id="rId2" Type="http://schemas.openxmlformats.org/officeDocument/2006/relationships/theme" Target="../theme/theme31.xml"/><Relationship Id="rId1" Type="http://schemas.openxmlformats.org/officeDocument/2006/relationships/slideLayout" Target="../slideLayouts/slideLayout41.xml"/></Relationships>
</file>

<file path=ppt/slideMasters/_rels/slideMaster32.xml.rels><?xml version="1.0" encoding="UTF-8" standalone="yes"?>
<Relationships xmlns="http://schemas.openxmlformats.org/package/2006/relationships"><Relationship Id="rId2" Type="http://schemas.openxmlformats.org/officeDocument/2006/relationships/theme" Target="../theme/theme32.xml"/><Relationship Id="rId1" Type="http://schemas.openxmlformats.org/officeDocument/2006/relationships/slideLayout" Target="../slideLayouts/slideLayout42.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14.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15.xml"/></Relationships>
</file>

<file path=ppt/slideMasters/_rels/slideMaster6.xml.rels><?xml version="1.0" encoding="UTF-8" standalone="yes"?>
<Relationships xmlns="http://schemas.openxmlformats.org/package/2006/relationships"><Relationship Id="rId2" Type="http://schemas.openxmlformats.org/officeDocument/2006/relationships/theme" Target="../theme/theme6.xml"/><Relationship Id="rId1" Type="http://schemas.openxmlformats.org/officeDocument/2006/relationships/slideLayout" Target="../slideLayouts/slideLayout16.xml"/></Relationships>
</file>

<file path=ppt/slideMasters/_rels/slideMaster7.xml.rels><?xml version="1.0" encoding="UTF-8" standalone="yes"?>
<Relationships xmlns="http://schemas.openxmlformats.org/package/2006/relationships"><Relationship Id="rId2" Type="http://schemas.openxmlformats.org/officeDocument/2006/relationships/theme" Target="../theme/theme7.xml"/><Relationship Id="rId1" Type="http://schemas.openxmlformats.org/officeDocument/2006/relationships/slideLayout" Target="../slideLayouts/slideLayout17.xml"/></Relationships>
</file>

<file path=ppt/slideMasters/_rels/slideMaster8.xml.rels><?xml version="1.0" encoding="UTF-8" standalone="yes"?>
<Relationships xmlns="http://schemas.openxmlformats.org/package/2006/relationships"><Relationship Id="rId2" Type="http://schemas.openxmlformats.org/officeDocument/2006/relationships/theme" Target="../theme/theme8.xml"/><Relationship Id="rId1" Type="http://schemas.openxmlformats.org/officeDocument/2006/relationships/slideLayout" Target="../slideLayouts/slideLayout18.xml"/></Relationships>
</file>

<file path=ppt/slideMasters/_rels/slideMaster9.xml.rels><?xml version="1.0" encoding="UTF-8" standalone="yes"?>
<Relationships xmlns="http://schemas.openxmlformats.org/package/2006/relationships"><Relationship Id="rId2" Type="http://schemas.openxmlformats.org/officeDocument/2006/relationships/theme" Target="../theme/theme9.xml"/><Relationship Id="rId1"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663"/>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endParaRPr>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dirty="0"/>
              <a:t>Click to edit Master title style</a:t>
            </a:r>
          </a:p>
        </p:txBody>
      </p:sp>
      <p:sp>
        <p:nvSpPr>
          <p:cNvPr id="4100" name="Text Placeholder 2"/>
          <p:cNvSpPr>
            <a:spLocks noGrp="1"/>
          </p:cNvSpPr>
          <p:nvPr>
            <p:ph type="body" idx="1"/>
          </p:nvPr>
        </p:nvSpPr>
        <p:spPr bwMode="auto">
          <a:xfrm>
            <a:off x="457200" y="1600200"/>
            <a:ext cx="82296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7" name="Rectangle 6"/>
          <p:cNvSpPr/>
          <p:nvPr/>
        </p:nvSpPr>
        <p:spPr>
          <a:xfrm>
            <a:off x="0" y="0"/>
            <a:ext cx="9144000" cy="365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endParaRPr>
          </a:p>
        </p:txBody>
      </p:sp>
      <p:sp>
        <p:nvSpPr>
          <p:cNvPr id="4" name="Date Placeholder 3"/>
          <p:cNvSpPr>
            <a:spLocks noGrp="1"/>
          </p:cNvSpPr>
          <p:nvPr>
            <p:ph type="dt" sz="half" idx="2"/>
          </p:nvPr>
        </p:nvSpPr>
        <p:spPr>
          <a:xfrm>
            <a:off x="457200" y="19050"/>
            <a:ext cx="2895600" cy="328613"/>
          </a:xfrm>
          <a:prstGeom prst="rect">
            <a:avLst/>
          </a:prstGeom>
        </p:spPr>
        <p:txBody>
          <a:bodyPr vert="horz" lIns="91440" tIns="45720" rIns="91440" bIns="45720" rtlCol="0" anchor="ctr"/>
          <a:lstStyle>
            <a:lvl1pPr algn="l">
              <a:defRPr sz="1200">
                <a:solidFill>
                  <a:srgbClr val="FFFFFF"/>
                </a:solidFill>
              </a:defRPr>
            </a:lvl1pPr>
          </a:lstStyle>
          <a:p>
            <a:pPr fontAlgn="base">
              <a:spcBef>
                <a:spcPct val="0"/>
              </a:spcBef>
              <a:spcAft>
                <a:spcPct val="0"/>
              </a:spcAft>
              <a:defRPr/>
            </a:pPr>
            <a:endParaRPr lang="en-US"/>
          </a:p>
        </p:txBody>
      </p:sp>
      <p:sp>
        <p:nvSpPr>
          <p:cNvPr id="5" name="Footer Placeholder 4"/>
          <p:cNvSpPr>
            <a:spLocks noGrp="1"/>
          </p:cNvSpPr>
          <p:nvPr>
            <p:ph type="ftr" sz="quarter" idx="3"/>
          </p:nvPr>
        </p:nvSpPr>
        <p:spPr>
          <a:xfrm>
            <a:off x="3429000" y="19050"/>
            <a:ext cx="4114800" cy="328613"/>
          </a:xfrm>
          <a:prstGeom prst="rect">
            <a:avLst/>
          </a:prstGeom>
        </p:spPr>
        <p:txBody>
          <a:bodyPr vert="horz" lIns="91440" tIns="45720" rIns="91440" bIns="45720" rtlCol="0" anchor="ctr"/>
          <a:lstStyle>
            <a:lvl1pPr algn="ctr">
              <a:defRPr sz="1200">
                <a:solidFill>
                  <a:srgbClr val="FFFFFF"/>
                </a:solidFill>
              </a:defRPr>
            </a:lvl1pPr>
          </a:lstStyle>
          <a:p>
            <a:pPr fontAlgn="base">
              <a:spcBef>
                <a:spcPct val="0"/>
              </a:spcBef>
              <a:spcAft>
                <a:spcPct val="0"/>
              </a:spcAft>
              <a:defRPr/>
            </a:pPr>
            <a:endParaRPr lang="en-US"/>
          </a:p>
        </p:txBody>
      </p:sp>
      <p:sp>
        <p:nvSpPr>
          <p:cNvPr id="6" name="Slide Number Placeholder 5"/>
          <p:cNvSpPr>
            <a:spLocks noGrp="1"/>
          </p:cNvSpPr>
          <p:nvPr>
            <p:ph type="sldNum" sz="quarter" idx="4"/>
          </p:nvPr>
        </p:nvSpPr>
        <p:spPr>
          <a:xfrm>
            <a:off x="7620000" y="19050"/>
            <a:ext cx="1066800" cy="328613"/>
          </a:xfrm>
          <a:prstGeom prst="rect">
            <a:avLst/>
          </a:prstGeom>
        </p:spPr>
        <p:txBody>
          <a:bodyPr vert="horz" lIns="91440" tIns="45720" rIns="91440" bIns="45720" rtlCol="0" anchor="ctr"/>
          <a:lstStyle>
            <a:lvl1pPr algn="l">
              <a:defRPr sz="1400" b="1">
                <a:solidFill>
                  <a:srgbClr val="FFFFFF"/>
                </a:solidFill>
              </a:defRPr>
            </a:lvl1pPr>
          </a:lstStyle>
          <a:p>
            <a:pPr fontAlgn="base">
              <a:spcBef>
                <a:spcPct val="0"/>
              </a:spcBef>
              <a:spcAft>
                <a:spcPct val="0"/>
              </a:spcAft>
              <a:defRPr/>
            </a:pPr>
            <a:fld id="{F58F8E8D-CCF4-42A3-97FD-9805C969D99B}" type="slidenum">
              <a:rPr lang="en-US"/>
              <a:pPr fontAlgn="base">
                <a:spcBef>
                  <a:spcPct val="0"/>
                </a:spcBef>
                <a:spcAft>
                  <a:spcPct val="0"/>
                </a:spcAft>
                <a:defRPr/>
              </a:pPr>
              <a:t>‹#›</a:t>
            </a:fld>
            <a:endParaRPr lang="en-US"/>
          </a:p>
        </p:txBody>
      </p:sp>
    </p:spTree>
    <p:extLst>
      <p:ext uri="{BB962C8B-B14F-4D97-AF65-F5344CB8AC3E}">
        <p14:creationId xmlns:p14="http://schemas.microsoft.com/office/powerpoint/2010/main" val="202022903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rtl="0" eaLnBrk="0" fontAlgn="base" hangingPunct="0">
        <a:spcBef>
          <a:spcPct val="0"/>
        </a:spcBef>
        <a:spcAft>
          <a:spcPct val="0"/>
        </a:spcAft>
        <a:defRPr sz="4000" b="0" i="0" u="none" kern="1200" spc="-1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000">
          <a:solidFill>
            <a:schemeClr val="tx2"/>
          </a:solidFill>
          <a:latin typeface="Arial" charset="0"/>
        </a:defRPr>
      </a:lvl2pPr>
      <a:lvl3pPr algn="l" rtl="0" eaLnBrk="0" fontAlgn="base" hangingPunct="0">
        <a:spcBef>
          <a:spcPct val="0"/>
        </a:spcBef>
        <a:spcAft>
          <a:spcPct val="0"/>
        </a:spcAft>
        <a:defRPr sz="4000">
          <a:solidFill>
            <a:schemeClr val="tx2"/>
          </a:solidFill>
          <a:latin typeface="Arial" charset="0"/>
        </a:defRPr>
      </a:lvl3pPr>
      <a:lvl4pPr algn="l" rtl="0" eaLnBrk="0" fontAlgn="base" hangingPunct="0">
        <a:spcBef>
          <a:spcPct val="0"/>
        </a:spcBef>
        <a:spcAft>
          <a:spcPct val="0"/>
        </a:spcAft>
        <a:defRPr sz="4000">
          <a:solidFill>
            <a:schemeClr val="tx2"/>
          </a:solidFill>
          <a:latin typeface="Arial" charset="0"/>
        </a:defRPr>
      </a:lvl4pPr>
      <a:lvl5pPr algn="l" rtl="0" eaLnBrk="0" fontAlgn="base" hangingPunct="0">
        <a:spcBef>
          <a:spcPct val="0"/>
        </a:spcBef>
        <a:spcAft>
          <a:spcPct val="0"/>
        </a:spcAft>
        <a:defRPr sz="4000">
          <a:solidFill>
            <a:schemeClr val="tx2"/>
          </a:solidFill>
          <a:latin typeface="Arial" charset="0"/>
        </a:defRPr>
      </a:lvl5pPr>
      <a:lvl6pPr marL="457200" algn="l" rtl="0" fontAlgn="base">
        <a:spcBef>
          <a:spcPct val="0"/>
        </a:spcBef>
        <a:spcAft>
          <a:spcPct val="0"/>
        </a:spcAft>
        <a:defRPr sz="4000">
          <a:solidFill>
            <a:schemeClr val="tx2"/>
          </a:solidFill>
          <a:latin typeface="Arial" charset="0"/>
        </a:defRPr>
      </a:lvl6pPr>
      <a:lvl7pPr marL="914400" algn="l" rtl="0" fontAlgn="base">
        <a:spcBef>
          <a:spcPct val="0"/>
        </a:spcBef>
        <a:spcAft>
          <a:spcPct val="0"/>
        </a:spcAft>
        <a:defRPr sz="4000">
          <a:solidFill>
            <a:schemeClr val="tx2"/>
          </a:solidFill>
          <a:latin typeface="Arial" charset="0"/>
        </a:defRPr>
      </a:lvl7pPr>
      <a:lvl8pPr marL="1371600" algn="l" rtl="0" fontAlgn="base">
        <a:spcBef>
          <a:spcPct val="0"/>
        </a:spcBef>
        <a:spcAft>
          <a:spcPct val="0"/>
        </a:spcAft>
        <a:defRPr sz="4000">
          <a:solidFill>
            <a:schemeClr val="tx2"/>
          </a:solidFill>
          <a:latin typeface="Arial" charset="0"/>
        </a:defRPr>
      </a:lvl8pPr>
      <a:lvl9pPr marL="1828800" algn="l" rtl="0" fontAlgn="base">
        <a:spcBef>
          <a:spcPct val="0"/>
        </a:spcBef>
        <a:spcAft>
          <a:spcPct val="0"/>
        </a:spcAft>
        <a:defRPr sz="4000">
          <a:solidFill>
            <a:schemeClr val="tx2"/>
          </a:solidFill>
          <a:latin typeface="Arial" charset="0"/>
        </a:defRPr>
      </a:lvl9pPr>
    </p:titleStyle>
    <p:bodyStyle>
      <a:lvl1pPr marL="182563" indent="-182563" algn="l" rtl="0" eaLnBrk="0" fontAlgn="base" hangingPunct="0">
        <a:spcBef>
          <a:spcPct val="20000"/>
        </a:spcBef>
        <a:spcAft>
          <a:spcPct val="0"/>
        </a:spcAft>
        <a:buClr>
          <a:schemeClr val="accent1"/>
        </a:buClr>
        <a:buSzPct val="85000"/>
        <a:buFont typeface="Arial" charset="0"/>
        <a:buChar char="•"/>
        <a:defRPr sz="2400" kern="1200">
          <a:solidFill>
            <a:schemeClr val="tx1"/>
          </a:solidFill>
          <a:latin typeface="Calibri" panose="020F0502020204030204" pitchFamily="34" charset="0"/>
          <a:ea typeface="+mn-ea"/>
          <a:cs typeface="+mn-cs"/>
        </a:defRPr>
      </a:lvl1pPr>
      <a:lvl2pPr marL="457200" indent="-182563" algn="l" rtl="0" eaLnBrk="0" fontAlgn="base" hangingPunct="0">
        <a:spcBef>
          <a:spcPct val="20000"/>
        </a:spcBef>
        <a:spcAft>
          <a:spcPct val="0"/>
        </a:spcAft>
        <a:buClr>
          <a:schemeClr val="accent1"/>
        </a:buClr>
        <a:buSzPct val="85000"/>
        <a:buFont typeface="Arial" charset="0"/>
        <a:buChar char="•"/>
        <a:defRPr sz="2000" kern="1200">
          <a:solidFill>
            <a:schemeClr val="tx1"/>
          </a:solidFill>
          <a:latin typeface="Calibri" panose="020F0502020204030204" pitchFamily="34" charset="0"/>
          <a:ea typeface="+mn-ea"/>
          <a:cs typeface="+mn-cs"/>
        </a:defRPr>
      </a:lvl2pPr>
      <a:lvl3pPr marL="730250" indent="-182563" algn="l" rtl="0" eaLnBrk="0" fontAlgn="base" hangingPunct="0">
        <a:spcBef>
          <a:spcPct val="20000"/>
        </a:spcBef>
        <a:spcAft>
          <a:spcPct val="0"/>
        </a:spcAft>
        <a:buClr>
          <a:schemeClr val="accent1"/>
        </a:buClr>
        <a:buSzPct val="90000"/>
        <a:buFont typeface="Arial" charset="0"/>
        <a:buChar char="•"/>
        <a:defRPr kern="1200">
          <a:solidFill>
            <a:schemeClr val="tx1"/>
          </a:solidFill>
          <a:latin typeface="Calibri" panose="020F0502020204030204" pitchFamily="34" charset="0"/>
          <a:ea typeface="+mn-ea"/>
          <a:cs typeface="+mn-cs"/>
        </a:defRPr>
      </a:lvl3pPr>
      <a:lvl4pPr marL="1004888" indent="-182563" algn="l" rtl="0" eaLnBrk="0" fontAlgn="base" hangingPunct="0">
        <a:spcBef>
          <a:spcPct val="20000"/>
        </a:spcBef>
        <a:spcAft>
          <a:spcPct val="0"/>
        </a:spcAft>
        <a:buClr>
          <a:schemeClr val="accent1"/>
        </a:buClr>
        <a:buFont typeface="Arial" charset="0"/>
        <a:buChar char="•"/>
        <a:defRPr sz="1600" kern="1200">
          <a:solidFill>
            <a:schemeClr val="tx1"/>
          </a:solidFill>
          <a:latin typeface="Calibri" panose="020F0502020204030204" pitchFamily="34" charset="0"/>
          <a:ea typeface="+mn-ea"/>
          <a:cs typeface="+mn-cs"/>
        </a:defRPr>
      </a:lvl4pPr>
      <a:lvl5pPr marL="1187450" indent="-136525" algn="l" rtl="0" eaLnBrk="0" fontAlgn="base" hangingPunct="0">
        <a:spcBef>
          <a:spcPct val="20000"/>
        </a:spcBef>
        <a:spcAft>
          <a:spcPct val="0"/>
        </a:spcAft>
        <a:buClr>
          <a:schemeClr val="accent1"/>
        </a:buClr>
        <a:buSzPct val="100000"/>
        <a:buFont typeface="Arial" charset="0"/>
        <a:buChar char="•"/>
        <a:defRPr sz="1400" kern="1200">
          <a:solidFill>
            <a:schemeClr val="tx1"/>
          </a:solidFill>
          <a:latin typeface="Calibri" panose="020F0502020204030204" pitchFamily="34" charset="0"/>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663"/>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endParaRPr>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dirty="0"/>
              <a:t>Click to edit Master title style</a:t>
            </a:r>
          </a:p>
        </p:txBody>
      </p:sp>
      <p:sp>
        <p:nvSpPr>
          <p:cNvPr id="4100" name="Text Placeholder 2"/>
          <p:cNvSpPr>
            <a:spLocks noGrp="1"/>
          </p:cNvSpPr>
          <p:nvPr>
            <p:ph type="body" idx="1"/>
          </p:nvPr>
        </p:nvSpPr>
        <p:spPr bwMode="auto">
          <a:xfrm>
            <a:off x="457200" y="1600200"/>
            <a:ext cx="82296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7" name="Rectangle 6"/>
          <p:cNvSpPr/>
          <p:nvPr/>
        </p:nvSpPr>
        <p:spPr>
          <a:xfrm>
            <a:off x="0" y="0"/>
            <a:ext cx="9144000" cy="365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endParaRPr>
          </a:p>
        </p:txBody>
      </p:sp>
      <p:sp>
        <p:nvSpPr>
          <p:cNvPr id="4" name="Date Placeholder 3"/>
          <p:cNvSpPr>
            <a:spLocks noGrp="1"/>
          </p:cNvSpPr>
          <p:nvPr>
            <p:ph type="dt" sz="half" idx="2"/>
          </p:nvPr>
        </p:nvSpPr>
        <p:spPr>
          <a:xfrm>
            <a:off x="457200" y="19050"/>
            <a:ext cx="2895600" cy="328613"/>
          </a:xfrm>
          <a:prstGeom prst="rect">
            <a:avLst/>
          </a:prstGeom>
        </p:spPr>
        <p:txBody>
          <a:bodyPr vert="horz" lIns="91440" tIns="45720" rIns="91440" bIns="45720" rtlCol="0" anchor="ctr"/>
          <a:lstStyle>
            <a:lvl1pPr algn="l">
              <a:defRPr sz="1200">
                <a:solidFill>
                  <a:srgbClr val="FFFFFF"/>
                </a:solidFill>
              </a:defRPr>
            </a:lvl1pPr>
          </a:lstStyle>
          <a:p>
            <a:pPr fontAlgn="base">
              <a:spcBef>
                <a:spcPct val="0"/>
              </a:spcBef>
              <a:spcAft>
                <a:spcPct val="0"/>
              </a:spcAft>
              <a:defRPr/>
            </a:pPr>
            <a:endParaRPr lang="en-US"/>
          </a:p>
        </p:txBody>
      </p:sp>
      <p:sp>
        <p:nvSpPr>
          <p:cNvPr id="5" name="Footer Placeholder 4"/>
          <p:cNvSpPr>
            <a:spLocks noGrp="1"/>
          </p:cNvSpPr>
          <p:nvPr>
            <p:ph type="ftr" sz="quarter" idx="3"/>
          </p:nvPr>
        </p:nvSpPr>
        <p:spPr>
          <a:xfrm>
            <a:off x="3429000" y="19050"/>
            <a:ext cx="4114800" cy="328613"/>
          </a:xfrm>
          <a:prstGeom prst="rect">
            <a:avLst/>
          </a:prstGeom>
        </p:spPr>
        <p:txBody>
          <a:bodyPr vert="horz" lIns="91440" tIns="45720" rIns="91440" bIns="45720" rtlCol="0" anchor="ctr"/>
          <a:lstStyle>
            <a:lvl1pPr algn="ctr">
              <a:defRPr sz="1200">
                <a:solidFill>
                  <a:srgbClr val="FFFFFF"/>
                </a:solidFill>
              </a:defRPr>
            </a:lvl1pPr>
          </a:lstStyle>
          <a:p>
            <a:pPr fontAlgn="base">
              <a:spcBef>
                <a:spcPct val="0"/>
              </a:spcBef>
              <a:spcAft>
                <a:spcPct val="0"/>
              </a:spcAft>
              <a:defRPr/>
            </a:pPr>
            <a:endParaRPr lang="en-US"/>
          </a:p>
        </p:txBody>
      </p:sp>
      <p:sp>
        <p:nvSpPr>
          <p:cNvPr id="6" name="Slide Number Placeholder 5"/>
          <p:cNvSpPr>
            <a:spLocks noGrp="1"/>
          </p:cNvSpPr>
          <p:nvPr>
            <p:ph type="sldNum" sz="quarter" idx="4"/>
          </p:nvPr>
        </p:nvSpPr>
        <p:spPr>
          <a:xfrm>
            <a:off x="7620000" y="19050"/>
            <a:ext cx="1066800" cy="328613"/>
          </a:xfrm>
          <a:prstGeom prst="rect">
            <a:avLst/>
          </a:prstGeom>
        </p:spPr>
        <p:txBody>
          <a:bodyPr vert="horz" lIns="91440" tIns="45720" rIns="91440" bIns="45720" rtlCol="0" anchor="ctr"/>
          <a:lstStyle>
            <a:lvl1pPr algn="l">
              <a:defRPr sz="1400" b="1">
                <a:solidFill>
                  <a:srgbClr val="FFFFFF"/>
                </a:solidFill>
              </a:defRPr>
            </a:lvl1pPr>
          </a:lstStyle>
          <a:p>
            <a:pPr fontAlgn="base">
              <a:spcBef>
                <a:spcPct val="0"/>
              </a:spcBef>
              <a:spcAft>
                <a:spcPct val="0"/>
              </a:spcAft>
              <a:defRPr/>
            </a:pPr>
            <a:fld id="{F58F8E8D-CCF4-42A3-97FD-9805C969D99B}" type="slidenum">
              <a:rPr lang="en-US"/>
              <a:pPr fontAlgn="base">
                <a:spcBef>
                  <a:spcPct val="0"/>
                </a:spcBef>
                <a:spcAft>
                  <a:spcPct val="0"/>
                </a:spcAft>
                <a:defRPr/>
              </a:pPr>
              <a:t>‹#›</a:t>
            </a:fld>
            <a:endParaRPr lang="en-US"/>
          </a:p>
        </p:txBody>
      </p:sp>
    </p:spTree>
    <p:extLst>
      <p:ext uri="{BB962C8B-B14F-4D97-AF65-F5344CB8AC3E}">
        <p14:creationId xmlns:p14="http://schemas.microsoft.com/office/powerpoint/2010/main" val="3587723568"/>
      </p:ext>
    </p:extLst>
  </p:cSld>
  <p:clrMap bg1="lt1" tx1="dk1" bg2="lt2" tx2="dk2" accent1="accent1" accent2="accent2" accent3="accent3" accent4="accent4" accent5="accent5" accent6="accent6" hlink="hlink" folHlink="folHlink"/>
  <p:sldLayoutIdLst>
    <p:sldLayoutId id="2147483689" r:id="rId1"/>
  </p:sldLayoutIdLst>
  <p:hf sldNum="0" hdr="0" ftr="0" dt="0"/>
  <p:txStyles>
    <p:titleStyle>
      <a:lvl1pPr algn="l" rtl="0" eaLnBrk="0" fontAlgn="base" hangingPunct="0">
        <a:spcBef>
          <a:spcPct val="0"/>
        </a:spcBef>
        <a:spcAft>
          <a:spcPct val="0"/>
        </a:spcAft>
        <a:defRPr sz="4000" b="0" i="0" u="none" kern="1200" spc="-1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000">
          <a:solidFill>
            <a:schemeClr val="tx2"/>
          </a:solidFill>
          <a:latin typeface="Arial" charset="0"/>
        </a:defRPr>
      </a:lvl2pPr>
      <a:lvl3pPr algn="l" rtl="0" eaLnBrk="0" fontAlgn="base" hangingPunct="0">
        <a:spcBef>
          <a:spcPct val="0"/>
        </a:spcBef>
        <a:spcAft>
          <a:spcPct val="0"/>
        </a:spcAft>
        <a:defRPr sz="4000">
          <a:solidFill>
            <a:schemeClr val="tx2"/>
          </a:solidFill>
          <a:latin typeface="Arial" charset="0"/>
        </a:defRPr>
      </a:lvl3pPr>
      <a:lvl4pPr algn="l" rtl="0" eaLnBrk="0" fontAlgn="base" hangingPunct="0">
        <a:spcBef>
          <a:spcPct val="0"/>
        </a:spcBef>
        <a:spcAft>
          <a:spcPct val="0"/>
        </a:spcAft>
        <a:defRPr sz="4000">
          <a:solidFill>
            <a:schemeClr val="tx2"/>
          </a:solidFill>
          <a:latin typeface="Arial" charset="0"/>
        </a:defRPr>
      </a:lvl4pPr>
      <a:lvl5pPr algn="l" rtl="0" eaLnBrk="0" fontAlgn="base" hangingPunct="0">
        <a:spcBef>
          <a:spcPct val="0"/>
        </a:spcBef>
        <a:spcAft>
          <a:spcPct val="0"/>
        </a:spcAft>
        <a:defRPr sz="4000">
          <a:solidFill>
            <a:schemeClr val="tx2"/>
          </a:solidFill>
          <a:latin typeface="Arial" charset="0"/>
        </a:defRPr>
      </a:lvl5pPr>
      <a:lvl6pPr marL="457200" algn="l" rtl="0" fontAlgn="base">
        <a:spcBef>
          <a:spcPct val="0"/>
        </a:spcBef>
        <a:spcAft>
          <a:spcPct val="0"/>
        </a:spcAft>
        <a:defRPr sz="4000">
          <a:solidFill>
            <a:schemeClr val="tx2"/>
          </a:solidFill>
          <a:latin typeface="Arial" charset="0"/>
        </a:defRPr>
      </a:lvl6pPr>
      <a:lvl7pPr marL="914400" algn="l" rtl="0" fontAlgn="base">
        <a:spcBef>
          <a:spcPct val="0"/>
        </a:spcBef>
        <a:spcAft>
          <a:spcPct val="0"/>
        </a:spcAft>
        <a:defRPr sz="4000">
          <a:solidFill>
            <a:schemeClr val="tx2"/>
          </a:solidFill>
          <a:latin typeface="Arial" charset="0"/>
        </a:defRPr>
      </a:lvl7pPr>
      <a:lvl8pPr marL="1371600" algn="l" rtl="0" fontAlgn="base">
        <a:spcBef>
          <a:spcPct val="0"/>
        </a:spcBef>
        <a:spcAft>
          <a:spcPct val="0"/>
        </a:spcAft>
        <a:defRPr sz="4000">
          <a:solidFill>
            <a:schemeClr val="tx2"/>
          </a:solidFill>
          <a:latin typeface="Arial" charset="0"/>
        </a:defRPr>
      </a:lvl8pPr>
      <a:lvl9pPr marL="1828800" algn="l" rtl="0" fontAlgn="base">
        <a:spcBef>
          <a:spcPct val="0"/>
        </a:spcBef>
        <a:spcAft>
          <a:spcPct val="0"/>
        </a:spcAft>
        <a:defRPr sz="4000">
          <a:solidFill>
            <a:schemeClr val="tx2"/>
          </a:solidFill>
          <a:latin typeface="Arial" charset="0"/>
        </a:defRPr>
      </a:lvl9pPr>
    </p:titleStyle>
    <p:bodyStyle>
      <a:lvl1pPr marL="182563" indent="-182563" algn="l" rtl="0" eaLnBrk="0" fontAlgn="base" hangingPunct="0">
        <a:spcBef>
          <a:spcPct val="20000"/>
        </a:spcBef>
        <a:spcAft>
          <a:spcPct val="0"/>
        </a:spcAft>
        <a:buClr>
          <a:schemeClr val="accent1"/>
        </a:buClr>
        <a:buSzPct val="85000"/>
        <a:buFont typeface="Arial" charset="0"/>
        <a:buChar char="•"/>
        <a:defRPr sz="2400" kern="1200">
          <a:solidFill>
            <a:schemeClr val="tx1"/>
          </a:solidFill>
          <a:latin typeface="Calibri" panose="020F0502020204030204" pitchFamily="34" charset="0"/>
          <a:ea typeface="+mn-ea"/>
          <a:cs typeface="+mn-cs"/>
        </a:defRPr>
      </a:lvl1pPr>
      <a:lvl2pPr marL="457200" indent="-182563" algn="l" rtl="0" eaLnBrk="0" fontAlgn="base" hangingPunct="0">
        <a:spcBef>
          <a:spcPct val="20000"/>
        </a:spcBef>
        <a:spcAft>
          <a:spcPct val="0"/>
        </a:spcAft>
        <a:buClr>
          <a:schemeClr val="accent1"/>
        </a:buClr>
        <a:buSzPct val="85000"/>
        <a:buFont typeface="Arial" charset="0"/>
        <a:buChar char="•"/>
        <a:defRPr sz="2000" kern="1200">
          <a:solidFill>
            <a:schemeClr val="tx1"/>
          </a:solidFill>
          <a:latin typeface="Calibri" panose="020F0502020204030204" pitchFamily="34" charset="0"/>
          <a:ea typeface="+mn-ea"/>
          <a:cs typeface="+mn-cs"/>
        </a:defRPr>
      </a:lvl2pPr>
      <a:lvl3pPr marL="730250" indent="-182563" algn="l" rtl="0" eaLnBrk="0" fontAlgn="base" hangingPunct="0">
        <a:spcBef>
          <a:spcPct val="20000"/>
        </a:spcBef>
        <a:spcAft>
          <a:spcPct val="0"/>
        </a:spcAft>
        <a:buClr>
          <a:schemeClr val="accent1"/>
        </a:buClr>
        <a:buSzPct val="90000"/>
        <a:buFont typeface="Arial" charset="0"/>
        <a:buChar char="•"/>
        <a:defRPr kern="1200">
          <a:solidFill>
            <a:schemeClr val="tx1"/>
          </a:solidFill>
          <a:latin typeface="Calibri" panose="020F0502020204030204" pitchFamily="34" charset="0"/>
          <a:ea typeface="+mn-ea"/>
          <a:cs typeface="+mn-cs"/>
        </a:defRPr>
      </a:lvl3pPr>
      <a:lvl4pPr marL="1004888" indent="-182563" algn="l" rtl="0" eaLnBrk="0" fontAlgn="base" hangingPunct="0">
        <a:spcBef>
          <a:spcPct val="20000"/>
        </a:spcBef>
        <a:spcAft>
          <a:spcPct val="0"/>
        </a:spcAft>
        <a:buClr>
          <a:schemeClr val="accent1"/>
        </a:buClr>
        <a:buFont typeface="Arial" charset="0"/>
        <a:buChar char="•"/>
        <a:defRPr sz="1600" kern="1200">
          <a:solidFill>
            <a:schemeClr val="tx1"/>
          </a:solidFill>
          <a:latin typeface="Calibri" panose="020F0502020204030204" pitchFamily="34" charset="0"/>
          <a:ea typeface="+mn-ea"/>
          <a:cs typeface="+mn-cs"/>
        </a:defRPr>
      </a:lvl4pPr>
      <a:lvl5pPr marL="1187450" indent="-136525" algn="l" rtl="0" eaLnBrk="0" fontAlgn="base" hangingPunct="0">
        <a:spcBef>
          <a:spcPct val="20000"/>
        </a:spcBef>
        <a:spcAft>
          <a:spcPct val="0"/>
        </a:spcAft>
        <a:buClr>
          <a:schemeClr val="accent1"/>
        </a:buClr>
        <a:buSzPct val="100000"/>
        <a:buFont typeface="Arial" charset="0"/>
        <a:buChar char="•"/>
        <a:defRPr sz="1400" kern="1200">
          <a:solidFill>
            <a:schemeClr val="tx1"/>
          </a:solidFill>
          <a:latin typeface="Calibri" panose="020F0502020204030204" pitchFamily="34" charset="0"/>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663"/>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endParaRPr>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dirty="0"/>
              <a:t>Click to edit Master title style</a:t>
            </a:r>
          </a:p>
        </p:txBody>
      </p:sp>
      <p:sp>
        <p:nvSpPr>
          <p:cNvPr id="4100" name="Text Placeholder 2"/>
          <p:cNvSpPr>
            <a:spLocks noGrp="1"/>
          </p:cNvSpPr>
          <p:nvPr>
            <p:ph type="body" idx="1"/>
          </p:nvPr>
        </p:nvSpPr>
        <p:spPr bwMode="auto">
          <a:xfrm>
            <a:off x="457200" y="1600200"/>
            <a:ext cx="82296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7" name="Rectangle 6"/>
          <p:cNvSpPr/>
          <p:nvPr/>
        </p:nvSpPr>
        <p:spPr>
          <a:xfrm>
            <a:off x="0" y="0"/>
            <a:ext cx="9144000" cy="365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endParaRPr>
          </a:p>
        </p:txBody>
      </p:sp>
      <p:sp>
        <p:nvSpPr>
          <p:cNvPr id="4" name="Date Placeholder 3"/>
          <p:cNvSpPr>
            <a:spLocks noGrp="1"/>
          </p:cNvSpPr>
          <p:nvPr>
            <p:ph type="dt" sz="half" idx="2"/>
          </p:nvPr>
        </p:nvSpPr>
        <p:spPr>
          <a:xfrm>
            <a:off x="457200" y="19050"/>
            <a:ext cx="2895600" cy="328613"/>
          </a:xfrm>
          <a:prstGeom prst="rect">
            <a:avLst/>
          </a:prstGeom>
        </p:spPr>
        <p:txBody>
          <a:bodyPr vert="horz" lIns="91440" tIns="45720" rIns="91440" bIns="45720" rtlCol="0" anchor="ctr"/>
          <a:lstStyle>
            <a:lvl1pPr algn="l">
              <a:defRPr sz="1200">
                <a:solidFill>
                  <a:srgbClr val="FFFFFF"/>
                </a:solidFill>
              </a:defRPr>
            </a:lvl1pPr>
          </a:lstStyle>
          <a:p>
            <a:pPr fontAlgn="base">
              <a:spcBef>
                <a:spcPct val="0"/>
              </a:spcBef>
              <a:spcAft>
                <a:spcPct val="0"/>
              </a:spcAft>
              <a:defRPr/>
            </a:pPr>
            <a:endParaRPr lang="en-US"/>
          </a:p>
        </p:txBody>
      </p:sp>
      <p:sp>
        <p:nvSpPr>
          <p:cNvPr id="5" name="Footer Placeholder 4"/>
          <p:cNvSpPr>
            <a:spLocks noGrp="1"/>
          </p:cNvSpPr>
          <p:nvPr>
            <p:ph type="ftr" sz="quarter" idx="3"/>
          </p:nvPr>
        </p:nvSpPr>
        <p:spPr>
          <a:xfrm>
            <a:off x="3429000" y="19050"/>
            <a:ext cx="4114800" cy="328613"/>
          </a:xfrm>
          <a:prstGeom prst="rect">
            <a:avLst/>
          </a:prstGeom>
        </p:spPr>
        <p:txBody>
          <a:bodyPr vert="horz" lIns="91440" tIns="45720" rIns="91440" bIns="45720" rtlCol="0" anchor="ctr"/>
          <a:lstStyle>
            <a:lvl1pPr algn="ctr">
              <a:defRPr sz="1200">
                <a:solidFill>
                  <a:srgbClr val="FFFFFF"/>
                </a:solidFill>
              </a:defRPr>
            </a:lvl1pPr>
          </a:lstStyle>
          <a:p>
            <a:pPr fontAlgn="base">
              <a:spcBef>
                <a:spcPct val="0"/>
              </a:spcBef>
              <a:spcAft>
                <a:spcPct val="0"/>
              </a:spcAft>
              <a:defRPr/>
            </a:pPr>
            <a:endParaRPr lang="en-US"/>
          </a:p>
        </p:txBody>
      </p:sp>
      <p:sp>
        <p:nvSpPr>
          <p:cNvPr id="6" name="Slide Number Placeholder 5"/>
          <p:cNvSpPr>
            <a:spLocks noGrp="1"/>
          </p:cNvSpPr>
          <p:nvPr>
            <p:ph type="sldNum" sz="quarter" idx="4"/>
          </p:nvPr>
        </p:nvSpPr>
        <p:spPr>
          <a:xfrm>
            <a:off x="7620000" y="19050"/>
            <a:ext cx="1066800" cy="328613"/>
          </a:xfrm>
          <a:prstGeom prst="rect">
            <a:avLst/>
          </a:prstGeom>
        </p:spPr>
        <p:txBody>
          <a:bodyPr vert="horz" lIns="91440" tIns="45720" rIns="91440" bIns="45720" rtlCol="0" anchor="ctr"/>
          <a:lstStyle>
            <a:lvl1pPr algn="l">
              <a:defRPr sz="1400" b="1">
                <a:solidFill>
                  <a:srgbClr val="FFFFFF"/>
                </a:solidFill>
              </a:defRPr>
            </a:lvl1pPr>
          </a:lstStyle>
          <a:p>
            <a:pPr fontAlgn="base">
              <a:spcBef>
                <a:spcPct val="0"/>
              </a:spcBef>
              <a:spcAft>
                <a:spcPct val="0"/>
              </a:spcAft>
              <a:defRPr/>
            </a:pPr>
            <a:fld id="{F58F8E8D-CCF4-42A3-97FD-9805C969D99B}" type="slidenum">
              <a:rPr lang="en-US"/>
              <a:pPr fontAlgn="base">
                <a:spcBef>
                  <a:spcPct val="0"/>
                </a:spcBef>
                <a:spcAft>
                  <a:spcPct val="0"/>
                </a:spcAft>
                <a:defRPr/>
              </a:pPr>
              <a:t>‹#›</a:t>
            </a:fld>
            <a:endParaRPr lang="en-US"/>
          </a:p>
        </p:txBody>
      </p:sp>
    </p:spTree>
    <p:extLst>
      <p:ext uri="{BB962C8B-B14F-4D97-AF65-F5344CB8AC3E}">
        <p14:creationId xmlns:p14="http://schemas.microsoft.com/office/powerpoint/2010/main" val="3047215772"/>
      </p:ext>
    </p:extLst>
  </p:cSld>
  <p:clrMap bg1="lt1" tx1="dk1" bg2="lt2" tx2="dk2" accent1="accent1" accent2="accent2" accent3="accent3" accent4="accent4" accent5="accent5" accent6="accent6" hlink="hlink" folHlink="folHlink"/>
  <p:sldLayoutIdLst>
    <p:sldLayoutId id="2147483691" r:id="rId1"/>
  </p:sldLayoutIdLst>
  <p:hf sldNum="0" hdr="0" ftr="0" dt="0"/>
  <p:txStyles>
    <p:titleStyle>
      <a:lvl1pPr algn="l" rtl="0" eaLnBrk="0" fontAlgn="base" hangingPunct="0">
        <a:spcBef>
          <a:spcPct val="0"/>
        </a:spcBef>
        <a:spcAft>
          <a:spcPct val="0"/>
        </a:spcAft>
        <a:defRPr sz="4000" b="0" i="0" u="none" kern="1200" spc="-1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000">
          <a:solidFill>
            <a:schemeClr val="tx2"/>
          </a:solidFill>
          <a:latin typeface="Arial" charset="0"/>
        </a:defRPr>
      </a:lvl2pPr>
      <a:lvl3pPr algn="l" rtl="0" eaLnBrk="0" fontAlgn="base" hangingPunct="0">
        <a:spcBef>
          <a:spcPct val="0"/>
        </a:spcBef>
        <a:spcAft>
          <a:spcPct val="0"/>
        </a:spcAft>
        <a:defRPr sz="4000">
          <a:solidFill>
            <a:schemeClr val="tx2"/>
          </a:solidFill>
          <a:latin typeface="Arial" charset="0"/>
        </a:defRPr>
      </a:lvl3pPr>
      <a:lvl4pPr algn="l" rtl="0" eaLnBrk="0" fontAlgn="base" hangingPunct="0">
        <a:spcBef>
          <a:spcPct val="0"/>
        </a:spcBef>
        <a:spcAft>
          <a:spcPct val="0"/>
        </a:spcAft>
        <a:defRPr sz="4000">
          <a:solidFill>
            <a:schemeClr val="tx2"/>
          </a:solidFill>
          <a:latin typeface="Arial" charset="0"/>
        </a:defRPr>
      </a:lvl4pPr>
      <a:lvl5pPr algn="l" rtl="0" eaLnBrk="0" fontAlgn="base" hangingPunct="0">
        <a:spcBef>
          <a:spcPct val="0"/>
        </a:spcBef>
        <a:spcAft>
          <a:spcPct val="0"/>
        </a:spcAft>
        <a:defRPr sz="4000">
          <a:solidFill>
            <a:schemeClr val="tx2"/>
          </a:solidFill>
          <a:latin typeface="Arial" charset="0"/>
        </a:defRPr>
      </a:lvl5pPr>
      <a:lvl6pPr marL="457200" algn="l" rtl="0" fontAlgn="base">
        <a:spcBef>
          <a:spcPct val="0"/>
        </a:spcBef>
        <a:spcAft>
          <a:spcPct val="0"/>
        </a:spcAft>
        <a:defRPr sz="4000">
          <a:solidFill>
            <a:schemeClr val="tx2"/>
          </a:solidFill>
          <a:latin typeface="Arial" charset="0"/>
        </a:defRPr>
      </a:lvl6pPr>
      <a:lvl7pPr marL="914400" algn="l" rtl="0" fontAlgn="base">
        <a:spcBef>
          <a:spcPct val="0"/>
        </a:spcBef>
        <a:spcAft>
          <a:spcPct val="0"/>
        </a:spcAft>
        <a:defRPr sz="4000">
          <a:solidFill>
            <a:schemeClr val="tx2"/>
          </a:solidFill>
          <a:latin typeface="Arial" charset="0"/>
        </a:defRPr>
      </a:lvl7pPr>
      <a:lvl8pPr marL="1371600" algn="l" rtl="0" fontAlgn="base">
        <a:spcBef>
          <a:spcPct val="0"/>
        </a:spcBef>
        <a:spcAft>
          <a:spcPct val="0"/>
        </a:spcAft>
        <a:defRPr sz="4000">
          <a:solidFill>
            <a:schemeClr val="tx2"/>
          </a:solidFill>
          <a:latin typeface="Arial" charset="0"/>
        </a:defRPr>
      </a:lvl8pPr>
      <a:lvl9pPr marL="1828800" algn="l" rtl="0" fontAlgn="base">
        <a:spcBef>
          <a:spcPct val="0"/>
        </a:spcBef>
        <a:spcAft>
          <a:spcPct val="0"/>
        </a:spcAft>
        <a:defRPr sz="4000">
          <a:solidFill>
            <a:schemeClr val="tx2"/>
          </a:solidFill>
          <a:latin typeface="Arial" charset="0"/>
        </a:defRPr>
      </a:lvl9pPr>
    </p:titleStyle>
    <p:bodyStyle>
      <a:lvl1pPr marL="182563" indent="-182563" algn="l" rtl="0" eaLnBrk="0" fontAlgn="base" hangingPunct="0">
        <a:spcBef>
          <a:spcPct val="20000"/>
        </a:spcBef>
        <a:spcAft>
          <a:spcPct val="0"/>
        </a:spcAft>
        <a:buClr>
          <a:schemeClr val="accent1"/>
        </a:buClr>
        <a:buSzPct val="85000"/>
        <a:buFont typeface="Arial" charset="0"/>
        <a:buChar char="•"/>
        <a:defRPr sz="2400" kern="1200">
          <a:solidFill>
            <a:schemeClr val="tx1"/>
          </a:solidFill>
          <a:latin typeface="Calibri" panose="020F0502020204030204" pitchFamily="34" charset="0"/>
          <a:ea typeface="+mn-ea"/>
          <a:cs typeface="+mn-cs"/>
        </a:defRPr>
      </a:lvl1pPr>
      <a:lvl2pPr marL="457200" indent="-182563" algn="l" rtl="0" eaLnBrk="0" fontAlgn="base" hangingPunct="0">
        <a:spcBef>
          <a:spcPct val="20000"/>
        </a:spcBef>
        <a:spcAft>
          <a:spcPct val="0"/>
        </a:spcAft>
        <a:buClr>
          <a:schemeClr val="accent1"/>
        </a:buClr>
        <a:buSzPct val="85000"/>
        <a:buFont typeface="Arial" charset="0"/>
        <a:buChar char="•"/>
        <a:defRPr sz="2000" kern="1200">
          <a:solidFill>
            <a:schemeClr val="tx1"/>
          </a:solidFill>
          <a:latin typeface="Calibri" panose="020F0502020204030204" pitchFamily="34" charset="0"/>
          <a:ea typeface="+mn-ea"/>
          <a:cs typeface="+mn-cs"/>
        </a:defRPr>
      </a:lvl2pPr>
      <a:lvl3pPr marL="730250" indent="-182563" algn="l" rtl="0" eaLnBrk="0" fontAlgn="base" hangingPunct="0">
        <a:spcBef>
          <a:spcPct val="20000"/>
        </a:spcBef>
        <a:spcAft>
          <a:spcPct val="0"/>
        </a:spcAft>
        <a:buClr>
          <a:schemeClr val="accent1"/>
        </a:buClr>
        <a:buSzPct val="90000"/>
        <a:buFont typeface="Arial" charset="0"/>
        <a:buChar char="•"/>
        <a:defRPr kern="1200">
          <a:solidFill>
            <a:schemeClr val="tx1"/>
          </a:solidFill>
          <a:latin typeface="Calibri" panose="020F0502020204030204" pitchFamily="34" charset="0"/>
          <a:ea typeface="+mn-ea"/>
          <a:cs typeface="+mn-cs"/>
        </a:defRPr>
      </a:lvl3pPr>
      <a:lvl4pPr marL="1004888" indent="-182563" algn="l" rtl="0" eaLnBrk="0" fontAlgn="base" hangingPunct="0">
        <a:spcBef>
          <a:spcPct val="20000"/>
        </a:spcBef>
        <a:spcAft>
          <a:spcPct val="0"/>
        </a:spcAft>
        <a:buClr>
          <a:schemeClr val="accent1"/>
        </a:buClr>
        <a:buFont typeface="Arial" charset="0"/>
        <a:buChar char="•"/>
        <a:defRPr sz="1600" kern="1200">
          <a:solidFill>
            <a:schemeClr val="tx1"/>
          </a:solidFill>
          <a:latin typeface="Calibri" panose="020F0502020204030204" pitchFamily="34" charset="0"/>
          <a:ea typeface="+mn-ea"/>
          <a:cs typeface="+mn-cs"/>
        </a:defRPr>
      </a:lvl4pPr>
      <a:lvl5pPr marL="1187450" indent="-136525" algn="l" rtl="0" eaLnBrk="0" fontAlgn="base" hangingPunct="0">
        <a:spcBef>
          <a:spcPct val="20000"/>
        </a:spcBef>
        <a:spcAft>
          <a:spcPct val="0"/>
        </a:spcAft>
        <a:buClr>
          <a:schemeClr val="accent1"/>
        </a:buClr>
        <a:buSzPct val="100000"/>
        <a:buFont typeface="Arial" charset="0"/>
        <a:buChar char="•"/>
        <a:defRPr sz="1400" kern="1200">
          <a:solidFill>
            <a:schemeClr val="tx1"/>
          </a:solidFill>
          <a:latin typeface="Calibri" panose="020F0502020204030204" pitchFamily="34" charset="0"/>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663"/>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endParaRPr>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dirty="0"/>
              <a:t>Click to edit Master title style</a:t>
            </a:r>
          </a:p>
        </p:txBody>
      </p:sp>
      <p:sp>
        <p:nvSpPr>
          <p:cNvPr id="4100" name="Text Placeholder 2"/>
          <p:cNvSpPr>
            <a:spLocks noGrp="1"/>
          </p:cNvSpPr>
          <p:nvPr>
            <p:ph type="body" idx="1"/>
          </p:nvPr>
        </p:nvSpPr>
        <p:spPr bwMode="auto">
          <a:xfrm>
            <a:off x="457200" y="1600200"/>
            <a:ext cx="82296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7" name="Rectangle 6"/>
          <p:cNvSpPr/>
          <p:nvPr/>
        </p:nvSpPr>
        <p:spPr>
          <a:xfrm>
            <a:off x="0" y="0"/>
            <a:ext cx="9144000" cy="365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endParaRPr>
          </a:p>
        </p:txBody>
      </p:sp>
      <p:sp>
        <p:nvSpPr>
          <p:cNvPr id="4" name="Date Placeholder 3"/>
          <p:cNvSpPr>
            <a:spLocks noGrp="1"/>
          </p:cNvSpPr>
          <p:nvPr>
            <p:ph type="dt" sz="half" idx="2"/>
          </p:nvPr>
        </p:nvSpPr>
        <p:spPr>
          <a:xfrm>
            <a:off x="457200" y="19050"/>
            <a:ext cx="2895600" cy="328613"/>
          </a:xfrm>
          <a:prstGeom prst="rect">
            <a:avLst/>
          </a:prstGeom>
        </p:spPr>
        <p:txBody>
          <a:bodyPr vert="horz" lIns="91440" tIns="45720" rIns="91440" bIns="45720" rtlCol="0" anchor="ctr"/>
          <a:lstStyle>
            <a:lvl1pPr algn="l">
              <a:defRPr sz="1200">
                <a:solidFill>
                  <a:srgbClr val="FFFFFF"/>
                </a:solidFill>
              </a:defRPr>
            </a:lvl1pPr>
          </a:lstStyle>
          <a:p>
            <a:pPr fontAlgn="base">
              <a:spcBef>
                <a:spcPct val="0"/>
              </a:spcBef>
              <a:spcAft>
                <a:spcPct val="0"/>
              </a:spcAft>
              <a:defRPr/>
            </a:pPr>
            <a:endParaRPr lang="en-US"/>
          </a:p>
        </p:txBody>
      </p:sp>
      <p:sp>
        <p:nvSpPr>
          <p:cNvPr id="5" name="Footer Placeholder 4"/>
          <p:cNvSpPr>
            <a:spLocks noGrp="1"/>
          </p:cNvSpPr>
          <p:nvPr>
            <p:ph type="ftr" sz="quarter" idx="3"/>
          </p:nvPr>
        </p:nvSpPr>
        <p:spPr>
          <a:xfrm>
            <a:off x="3429000" y="19050"/>
            <a:ext cx="4114800" cy="328613"/>
          </a:xfrm>
          <a:prstGeom prst="rect">
            <a:avLst/>
          </a:prstGeom>
        </p:spPr>
        <p:txBody>
          <a:bodyPr vert="horz" lIns="91440" tIns="45720" rIns="91440" bIns="45720" rtlCol="0" anchor="ctr"/>
          <a:lstStyle>
            <a:lvl1pPr algn="ctr">
              <a:defRPr sz="1200">
                <a:solidFill>
                  <a:srgbClr val="FFFFFF"/>
                </a:solidFill>
              </a:defRPr>
            </a:lvl1pPr>
          </a:lstStyle>
          <a:p>
            <a:pPr fontAlgn="base">
              <a:spcBef>
                <a:spcPct val="0"/>
              </a:spcBef>
              <a:spcAft>
                <a:spcPct val="0"/>
              </a:spcAft>
              <a:defRPr/>
            </a:pPr>
            <a:endParaRPr lang="en-US"/>
          </a:p>
        </p:txBody>
      </p:sp>
      <p:sp>
        <p:nvSpPr>
          <p:cNvPr id="6" name="Slide Number Placeholder 5"/>
          <p:cNvSpPr>
            <a:spLocks noGrp="1"/>
          </p:cNvSpPr>
          <p:nvPr>
            <p:ph type="sldNum" sz="quarter" idx="4"/>
          </p:nvPr>
        </p:nvSpPr>
        <p:spPr>
          <a:xfrm>
            <a:off x="7620000" y="19050"/>
            <a:ext cx="1066800" cy="328613"/>
          </a:xfrm>
          <a:prstGeom prst="rect">
            <a:avLst/>
          </a:prstGeom>
        </p:spPr>
        <p:txBody>
          <a:bodyPr vert="horz" lIns="91440" tIns="45720" rIns="91440" bIns="45720" rtlCol="0" anchor="ctr"/>
          <a:lstStyle>
            <a:lvl1pPr algn="l">
              <a:defRPr sz="1400" b="1">
                <a:solidFill>
                  <a:srgbClr val="FFFFFF"/>
                </a:solidFill>
              </a:defRPr>
            </a:lvl1pPr>
          </a:lstStyle>
          <a:p>
            <a:pPr fontAlgn="base">
              <a:spcBef>
                <a:spcPct val="0"/>
              </a:spcBef>
              <a:spcAft>
                <a:spcPct val="0"/>
              </a:spcAft>
              <a:defRPr/>
            </a:pPr>
            <a:fld id="{F58F8E8D-CCF4-42A3-97FD-9805C969D99B}" type="slidenum">
              <a:rPr lang="en-US"/>
              <a:pPr fontAlgn="base">
                <a:spcBef>
                  <a:spcPct val="0"/>
                </a:spcBef>
                <a:spcAft>
                  <a:spcPct val="0"/>
                </a:spcAft>
                <a:defRPr/>
              </a:pPr>
              <a:t>‹#›</a:t>
            </a:fld>
            <a:endParaRPr lang="en-US"/>
          </a:p>
        </p:txBody>
      </p:sp>
    </p:spTree>
    <p:extLst>
      <p:ext uri="{BB962C8B-B14F-4D97-AF65-F5344CB8AC3E}">
        <p14:creationId xmlns:p14="http://schemas.microsoft.com/office/powerpoint/2010/main" val="2615909936"/>
      </p:ext>
    </p:extLst>
  </p:cSld>
  <p:clrMap bg1="lt1" tx1="dk1" bg2="lt2" tx2="dk2" accent1="accent1" accent2="accent2" accent3="accent3" accent4="accent4" accent5="accent5" accent6="accent6" hlink="hlink" folHlink="folHlink"/>
  <p:sldLayoutIdLst>
    <p:sldLayoutId id="2147483693" r:id="rId1"/>
  </p:sldLayoutIdLst>
  <p:hf sldNum="0" hdr="0" ftr="0" dt="0"/>
  <p:txStyles>
    <p:titleStyle>
      <a:lvl1pPr algn="l" rtl="0" eaLnBrk="0" fontAlgn="base" hangingPunct="0">
        <a:spcBef>
          <a:spcPct val="0"/>
        </a:spcBef>
        <a:spcAft>
          <a:spcPct val="0"/>
        </a:spcAft>
        <a:defRPr sz="4000" b="0" i="0" u="none" kern="1200" spc="-1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000">
          <a:solidFill>
            <a:schemeClr val="tx2"/>
          </a:solidFill>
          <a:latin typeface="Arial" charset="0"/>
        </a:defRPr>
      </a:lvl2pPr>
      <a:lvl3pPr algn="l" rtl="0" eaLnBrk="0" fontAlgn="base" hangingPunct="0">
        <a:spcBef>
          <a:spcPct val="0"/>
        </a:spcBef>
        <a:spcAft>
          <a:spcPct val="0"/>
        </a:spcAft>
        <a:defRPr sz="4000">
          <a:solidFill>
            <a:schemeClr val="tx2"/>
          </a:solidFill>
          <a:latin typeface="Arial" charset="0"/>
        </a:defRPr>
      </a:lvl3pPr>
      <a:lvl4pPr algn="l" rtl="0" eaLnBrk="0" fontAlgn="base" hangingPunct="0">
        <a:spcBef>
          <a:spcPct val="0"/>
        </a:spcBef>
        <a:spcAft>
          <a:spcPct val="0"/>
        </a:spcAft>
        <a:defRPr sz="4000">
          <a:solidFill>
            <a:schemeClr val="tx2"/>
          </a:solidFill>
          <a:latin typeface="Arial" charset="0"/>
        </a:defRPr>
      </a:lvl4pPr>
      <a:lvl5pPr algn="l" rtl="0" eaLnBrk="0" fontAlgn="base" hangingPunct="0">
        <a:spcBef>
          <a:spcPct val="0"/>
        </a:spcBef>
        <a:spcAft>
          <a:spcPct val="0"/>
        </a:spcAft>
        <a:defRPr sz="4000">
          <a:solidFill>
            <a:schemeClr val="tx2"/>
          </a:solidFill>
          <a:latin typeface="Arial" charset="0"/>
        </a:defRPr>
      </a:lvl5pPr>
      <a:lvl6pPr marL="457200" algn="l" rtl="0" fontAlgn="base">
        <a:spcBef>
          <a:spcPct val="0"/>
        </a:spcBef>
        <a:spcAft>
          <a:spcPct val="0"/>
        </a:spcAft>
        <a:defRPr sz="4000">
          <a:solidFill>
            <a:schemeClr val="tx2"/>
          </a:solidFill>
          <a:latin typeface="Arial" charset="0"/>
        </a:defRPr>
      </a:lvl6pPr>
      <a:lvl7pPr marL="914400" algn="l" rtl="0" fontAlgn="base">
        <a:spcBef>
          <a:spcPct val="0"/>
        </a:spcBef>
        <a:spcAft>
          <a:spcPct val="0"/>
        </a:spcAft>
        <a:defRPr sz="4000">
          <a:solidFill>
            <a:schemeClr val="tx2"/>
          </a:solidFill>
          <a:latin typeface="Arial" charset="0"/>
        </a:defRPr>
      </a:lvl7pPr>
      <a:lvl8pPr marL="1371600" algn="l" rtl="0" fontAlgn="base">
        <a:spcBef>
          <a:spcPct val="0"/>
        </a:spcBef>
        <a:spcAft>
          <a:spcPct val="0"/>
        </a:spcAft>
        <a:defRPr sz="4000">
          <a:solidFill>
            <a:schemeClr val="tx2"/>
          </a:solidFill>
          <a:latin typeface="Arial" charset="0"/>
        </a:defRPr>
      </a:lvl8pPr>
      <a:lvl9pPr marL="1828800" algn="l" rtl="0" fontAlgn="base">
        <a:spcBef>
          <a:spcPct val="0"/>
        </a:spcBef>
        <a:spcAft>
          <a:spcPct val="0"/>
        </a:spcAft>
        <a:defRPr sz="4000">
          <a:solidFill>
            <a:schemeClr val="tx2"/>
          </a:solidFill>
          <a:latin typeface="Arial" charset="0"/>
        </a:defRPr>
      </a:lvl9pPr>
    </p:titleStyle>
    <p:bodyStyle>
      <a:lvl1pPr marL="182563" indent="-182563" algn="l" rtl="0" eaLnBrk="0" fontAlgn="base" hangingPunct="0">
        <a:spcBef>
          <a:spcPct val="20000"/>
        </a:spcBef>
        <a:spcAft>
          <a:spcPct val="0"/>
        </a:spcAft>
        <a:buClr>
          <a:schemeClr val="accent1"/>
        </a:buClr>
        <a:buSzPct val="85000"/>
        <a:buFont typeface="Arial" charset="0"/>
        <a:buChar char="•"/>
        <a:defRPr sz="2400" kern="1200">
          <a:solidFill>
            <a:schemeClr val="tx1"/>
          </a:solidFill>
          <a:latin typeface="Calibri" panose="020F0502020204030204" pitchFamily="34" charset="0"/>
          <a:ea typeface="+mn-ea"/>
          <a:cs typeface="+mn-cs"/>
        </a:defRPr>
      </a:lvl1pPr>
      <a:lvl2pPr marL="457200" indent="-182563" algn="l" rtl="0" eaLnBrk="0" fontAlgn="base" hangingPunct="0">
        <a:spcBef>
          <a:spcPct val="20000"/>
        </a:spcBef>
        <a:spcAft>
          <a:spcPct val="0"/>
        </a:spcAft>
        <a:buClr>
          <a:schemeClr val="accent1"/>
        </a:buClr>
        <a:buSzPct val="85000"/>
        <a:buFont typeface="Arial" charset="0"/>
        <a:buChar char="•"/>
        <a:defRPr sz="2000" kern="1200">
          <a:solidFill>
            <a:schemeClr val="tx1"/>
          </a:solidFill>
          <a:latin typeface="Calibri" panose="020F0502020204030204" pitchFamily="34" charset="0"/>
          <a:ea typeface="+mn-ea"/>
          <a:cs typeface="+mn-cs"/>
        </a:defRPr>
      </a:lvl2pPr>
      <a:lvl3pPr marL="730250" indent="-182563" algn="l" rtl="0" eaLnBrk="0" fontAlgn="base" hangingPunct="0">
        <a:spcBef>
          <a:spcPct val="20000"/>
        </a:spcBef>
        <a:spcAft>
          <a:spcPct val="0"/>
        </a:spcAft>
        <a:buClr>
          <a:schemeClr val="accent1"/>
        </a:buClr>
        <a:buSzPct val="90000"/>
        <a:buFont typeface="Arial" charset="0"/>
        <a:buChar char="•"/>
        <a:defRPr kern="1200">
          <a:solidFill>
            <a:schemeClr val="tx1"/>
          </a:solidFill>
          <a:latin typeface="Calibri" panose="020F0502020204030204" pitchFamily="34" charset="0"/>
          <a:ea typeface="+mn-ea"/>
          <a:cs typeface="+mn-cs"/>
        </a:defRPr>
      </a:lvl3pPr>
      <a:lvl4pPr marL="1004888" indent="-182563" algn="l" rtl="0" eaLnBrk="0" fontAlgn="base" hangingPunct="0">
        <a:spcBef>
          <a:spcPct val="20000"/>
        </a:spcBef>
        <a:spcAft>
          <a:spcPct val="0"/>
        </a:spcAft>
        <a:buClr>
          <a:schemeClr val="accent1"/>
        </a:buClr>
        <a:buFont typeface="Arial" charset="0"/>
        <a:buChar char="•"/>
        <a:defRPr sz="1600" kern="1200">
          <a:solidFill>
            <a:schemeClr val="tx1"/>
          </a:solidFill>
          <a:latin typeface="Calibri" panose="020F0502020204030204" pitchFamily="34" charset="0"/>
          <a:ea typeface="+mn-ea"/>
          <a:cs typeface="+mn-cs"/>
        </a:defRPr>
      </a:lvl4pPr>
      <a:lvl5pPr marL="1187450" indent="-136525" algn="l" rtl="0" eaLnBrk="0" fontAlgn="base" hangingPunct="0">
        <a:spcBef>
          <a:spcPct val="20000"/>
        </a:spcBef>
        <a:spcAft>
          <a:spcPct val="0"/>
        </a:spcAft>
        <a:buClr>
          <a:schemeClr val="accent1"/>
        </a:buClr>
        <a:buSzPct val="100000"/>
        <a:buFont typeface="Arial" charset="0"/>
        <a:buChar char="•"/>
        <a:defRPr sz="1400" kern="1200">
          <a:solidFill>
            <a:schemeClr val="tx1"/>
          </a:solidFill>
          <a:latin typeface="Calibri" panose="020F0502020204030204" pitchFamily="34" charset="0"/>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663"/>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endParaRPr>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dirty="0"/>
              <a:t>Click to edit Master title style</a:t>
            </a:r>
          </a:p>
        </p:txBody>
      </p:sp>
      <p:sp>
        <p:nvSpPr>
          <p:cNvPr id="4100" name="Text Placeholder 2"/>
          <p:cNvSpPr>
            <a:spLocks noGrp="1"/>
          </p:cNvSpPr>
          <p:nvPr>
            <p:ph type="body" idx="1"/>
          </p:nvPr>
        </p:nvSpPr>
        <p:spPr bwMode="auto">
          <a:xfrm>
            <a:off x="457200" y="1600200"/>
            <a:ext cx="82296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7" name="Rectangle 6"/>
          <p:cNvSpPr/>
          <p:nvPr/>
        </p:nvSpPr>
        <p:spPr>
          <a:xfrm>
            <a:off x="0" y="0"/>
            <a:ext cx="9144000" cy="365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endParaRPr>
          </a:p>
        </p:txBody>
      </p:sp>
      <p:sp>
        <p:nvSpPr>
          <p:cNvPr id="4" name="Date Placeholder 3"/>
          <p:cNvSpPr>
            <a:spLocks noGrp="1"/>
          </p:cNvSpPr>
          <p:nvPr>
            <p:ph type="dt" sz="half" idx="2"/>
          </p:nvPr>
        </p:nvSpPr>
        <p:spPr>
          <a:xfrm>
            <a:off x="457200" y="19050"/>
            <a:ext cx="2895600" cy="328613"/>
          </a:xfrm>
          <a:prstGeom prst="rect">
            <a:avLst/>
          </a:prstGeom>
        </p:spPr>
        <p:txBody>
          <a:bodyPr vert="horz" lIns="91440" tIns="45720" rIns="91440" bIns="45720" rtlCol="0" anchor="ctr"/>
          <a:lstStyle>
            <a:lvl1pPr algn="l">
              <a:defRPr sz="1200">
                <a:solidFill>
                  <a:srgbClr val="FFFFFF"/>
                </a:solidFill>
              </a:defRPr>
            </a:lvl1pPr>
          </a:lstStyle>
          <a:p>
            <a:pPr fontAlgn="base">
              <a:spcBef>
                <a:spcPct val="0"/>
              </a:spcBef>
              <a:spcAft>
                <a:spcPct val="0"/>
              </a:spcAft>
              <a:defRPr/>
            </a:pPr>
            <a:endParaRPr lang="en-US"/>
          </a:p>
        </p:txBody>
      </p:sp>
      <p:sp>
        <p:nvSpPr>
          <p:cNvPr id="5" name="Footer Placeholder 4"/>
          <p:cNvSpPr>
            <a:spLocks noGrp="1"/>
          </p:cNvSpPr>
          <p:nvPr>
            <p:ph type="ftr" sz="quarter" idx="3"/>
          </p:nvPr>
        </p:nvSpPr>
        <p:spPr>
          <a:xfrm>
            <a:off x="3429000" y="19050"/>
            <a:ext cx="4114800" cy="328613"/>
          </a:xfrm>
          <a:prstGeom prst="rect">
            <a:avLst/>
          </a:prstGeom>
        </p:spPr>
        <p:txBody>
          <a:bodyPr vert="horz" lIns="91440" tIns="45720" rIns="91440" bIns="45720" rtlCol="0" anchor="ctr"/>
          <a:lstStyle>
            <a:lvl1pPr algn="ctr">
              <a:defRPr sz="1200">
                <a:solidFill>
                  <a:srgbClr val="FFFFFF"/>
                </a:solidFill>
              </a:defRPr>
            </a:lvl1pPr>
          </a:lstStyle>
          <a:p>
            <a:pPr fontAlgn="base">
              <a:spcBef>
                <a:spcPct val="0"/>
              </a:spcBef>
              <a:spcAft>
                <a:spcPct val="0"/>
              </a:spcAft>
              <a:defRPr/>
            </a:pPr>
            <a:endParaRPr lang="en-US"/>
          </a:p>
        </p:txBody>
      </p:sp>
      <p:sp>
        <p:nvSpPr>
          <p:cNvPr id="6" name="Slide Number Placeholder 5"/>
          <p:cNvSpPr>
            <a:spLocks noGrp="1"/>
          </p:cNvSpPr>
          <p:nvPr>
            <p:ph type="sldNum" sz="quarter" idx="4"/>
          </p:nvPr>
        </p:nvSpPr>
        <p:spPr>
          <a:xfrm>
            <a:off x="7620000" y="19050"/>
            <a:ext cx="1066800" cy="328613"/>
          </a:xfrm>
          <a:prstGeom prst="rect">
            <a:avLst/>
          </a:prstGeom>
        </p:spPr>
        <p:txBody>
          <a:bodyPr vert="horz" lIns="91440" tIns="45720" rIns="91440" bIns="45720" rtlCol="0" anchor="ctr"/>
          <a:lstStyle>
            <a:lvl1pPr algn="l">
              <a:defRPr sz="1400" b="1">
                <a:solidFill>
                  <a:srgbClr val="FFFFFF"/>
                </a:solidFill>
              </a:defRPr>
            </a:lvl1pPr>
          </a:lstStyle>
          <a:p>
            <a:pPr fontAlgn="base">
              <a:spcBef>
                <a:spcPct val="0"/>
              </a:spcBef>
              <a:spcAft>
                <a:spcPct val="0"/>
              </a:spcAft>
              <a:defRPr/>
            </a:pPr>
            <a:fld id="{F58F8E8D-CCF4-42A3-97FD-9805C969D99B}" type="slidenum">
              <a:rPr lang="en-US"/>
              <a:pPr fontAlgn="base">
                <a:spcBef>
                  <a:spcPct val="0"/>
                </a:spcBef>
                <a:spcAft>
                  <a:spcPct val="0"/>
                </a:spcAft>
                <a:defRPr/>
              </a:pPr>
              <a:t>‹#›</a:t>
            </a:fld>
            <a:endParaRPr lang="en-US"/>
          </a:p>
        </p:txBody>
      </p:sp>
    </p:spTree>
    <p:extLst>
      <p:ext uri="{BB962C8B-B14F-4D97-AF65-F5344CB8AC3E}">
        <p14:creationId xmlns:p14="http://schemas.microsoft.com/office/powerpoint/2010/main" val="4017798368"/>
      </p:ext>
    </p:extLst>
  </p:cSld>
  <p:clrMap bg1="lt1" tx1="dk1" bg2="lt2" tx2="dk2" accent1="accent1" accent2="accent2" accent3="accent3" accent4="accent4" accent5="accent5" accent6="accent6" hlink="hlink" folHlink="folHlink"/>
  <p:sldLayoutIdLst>
    <p:sldLayoutId id="2147483695" r:id="rId1"/>
  </p:sldLayoutIdLst>
  <p:hf sldNum="0" hdr="0" ftr="0" dt="0"/>
  <p:txStyles>
    <p:titleStyle>
      <a:lvl1pPr algn="l" rtl="0" eaLnBrk="0" fontAlgn="base" hangingPunct="0">
        <a:spcBef>
          <a:spcPct val="0"/>
        </a:spcBef>
        <a:spcAft>
          <a:spcPct val="0"/>
        </a:spcAft>
        <a:defRPr sz="4000" b="0" i="0" u="none" kern="1200" spc="-1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000">
          <a:solidFill>
            <a:schemeClr val="tx2"/>
          </a:solidFill>
          <a:latin typeface="Arial" charset="0"/>
        </a:defRPr>
      </a:lvl2pPr>
      <a:lvl3pPr algn="l" rtl="0" eaLnBrk="0" fontAlgn="base" hangingPunct="0">
        <a:spcBef>
          <a:spcPct val="0"/>
        </a:spcBef>
        <a:spcAft>
          <a:spcPct val="0"/>
        </a:spcAft>
        <a:defRPr sz="4000">
          <a:solidFill>
            <a:schemeClr val="tx2"/>
          </a:solidFill>
          <a:latin typeface="Arial" charset="0"/>
        </a:defRPr>
      </a:lvl3pPr>
      <a:lvl4pPr algn="l" rtl="0" eaLnBrk="0" fontAlgn="base" hangingPunct="0">
        <a:spcBef>
          <a:spcPct val="0"/>
        </a:spcBef>
        <a:spcAft>
          <a:spcPct val="0"/>
        </a:spcAft>
        <a:defRPr sz="4000">
          <a:solidFill>
            <a:schemeClr val="tx2"/>
          </a:solidFill>
          <a:latin typeface="Arial" charset="0"/>
        </a:defRPr>
      </a:lvl4pPr>
      <a:lvl5pPr algn="l" rtl="0" eaLnBrk="0" fontAlgn="base" hangingPunct="0">
        <a:spcBef>
          <a:spcPct val="0"/>
        </a:spcBef>
        <a:spcAft>
          <a:spcPct val="0"/>
        </a:spcAft>
        <a:defRPr sz="4000">
          <a:solidFill>
            <a:schemeClr val="tx2"/>
          </a:solidFill>
          <a:latin typeface="Arial" charset="0"/>
        </a:defRPr>
      </a:lvl5pPr>
      <a:lvl6pPr marL="457200" algn="l" rtl="0" fontAlgn="base">
        <a:spcBef>
          <a:spcPct val="0"/>
        </a:spcBef>
        <a:spcAft>
          <a:spcPct val="0"/>
        </a:spcAft>
        <a:defRPr sz="4000">
          <a:solidFill>
            <a:schemeClr val="tx2"/>
          </a:solidFill>
          <a:latin typeface="Arial" charset="0"/>
        </a:defRPr>
      </a:lvl6pPr>
      <a:lvl7pPr marL="914400" algn="l" rtl="0" fontAlgn="base">
        <a:spcBef>
          <a:spcPct val="0"/>
        </a:spcBef>
        <a:spcAft>
          <a:spcPct val="0"/>
        </a:spcAft>
        <a:defRPr sz="4000">
          <a:solidFill>
            <a:schemeClr val="tx2"/>
          </a:solidFill>
          <a:latin typeface="Arial" charset="0"/>
        </a:defRPr>
      </a:lvl7pPr>
      <a:lvl8pPr marL="1371600" algn="l" rtl="0" fontAlgn="base">
        <a:spcBef>
          <a:spcPct val="0"/>
        </a:spcBef>
        <a:spcAft>
          <a:spcPct val="0"/>
        </a:spcAft>
        <a:defRPr sz="4000">
          <a:solidFill>
            <a:schemeClr val="tx2"/>
          </a:solidFill>
          <a:latin typeface="Arial" charset="0"/>
        </a:defRPr>
      </a:lvl8pPr>
      <a:lvl9pPr marL="1828800" algn="l" rtl="0" fontAlgn="base">
        <a:spcBef>
          <a:spcPct val="0"/>
        </a:spcBef>
        <a:spcAft>
          <a:spcPct val="0"/>
        </a:spcAft>
        <a:defRPr sz="4000">
          <a:solidFill>
            <a:schemeClr val="tx2"/>
          </a:solidFill>
          <a:latin typeface="Arial" charset="0"/>
        </a:defRPr>
      </a:lvl9pPr>
    </p:titleStyle>
    <p:bodyStyle>
      <a:lvl1pPr marL="182563" indent="-182563" algn="l" rtl="0" eaLnBrk="0" fontAlgn="base" hangingPunct="0">
        <a:spcBef>
          <a:spcPct val="20000"/>
        </a:spcBef>
        <a:spcAft>
          <a:spcPct val="0"/>
        </a:spcAft>
        <a:buClr>
          <a:schemeClr val="accent1"/>
        </a:buClr>
        <a:buSzPct val="85000"/>
        <a:buFont typeface="Arial" charset="0"/>
        <a:buChar char="•"/>
        <a:defRPr sz="2400" kern="1200">
          <a:solidFill>
            <a:schemeClr val="tx1"/>
          </a:solidFill>
          <a:latin typeface="Calibri" panose="020F0502020204030204" pitchFamily="34" charset="0"/>
          <a:ea typeface="+mn-ea"/>
          <a:cs typeface="+mn-cs"/>
        </a:defRPr>
      </a:lvl1pPr>
      <a:lvl2pPr marL="457200" indent="-182563" algn="l" rtl="0" eaLnBrk="0" fontAlgn="base" hangingPunct="0">
        <a:spcBef>
          <a:spcPct val="20000"/>
        </a:spcBef>
        <a:spcAft>
          <a:spcPct val="0"/>
        </a:spcAft>
        <a:buClr>
          <a:schemeClr val="accent1"/>
        </a:buClr>
        <a:buSzPct val="85000"/>
        <a:buFont typeface="Arial" charset="0"/>
        <a:buChar char="•"/>
        <a:defRPr sz="2000" kern="1200">
          <a:solidFill>
            <a:schemeClr val="tx1"/>
          </a:solidFill>
          <a:latin typeface="Calibri" panose="020F0502020204030204" pitchFamily="34" charset="0"/>
          <a:ea typeface="+mn-ea"/>
          <a:cs typeface="+mn-cs"/>
        </a:defRPr>
      </a:lvl2pPr>
      <a:lvl3pPr marL="730250" indent="-182563" algn="l" rtl="0" eaLnBrk="0" fontAlgn="base" hangingPunct="0">
        <a:spcBef>
          <a:spcPct val="20000"/>
        </a:spcBef>
        <a:spcAft>
          <a:spcPct val="0"/>
        </a:spcAft>
        <a:buClr>
          <a:schemeClr val="accent1"/>
        </a:buClr>
        <a:buSzPct val="90000"/>
        <a:buFont typeface="Arial" charset="0"/>
        <a:buChar char="•"/>
        <a:defRPr kern="1200">
          <a:solidFill>
            <a:schemeClr val="tx1"/>
          </a:solidFill>
          <a:latin typeface="Calibri" panose="020F0502020204030204" pitchFamily="34" charset="0"/>
          <a:ea typeface="+mn-ea"/>
          <a:cs typeface="+mn-cs"/>
        </a:defRPr>
      </a:lvl3pPr>
      <a:lvl4pPr marL="1004888" indent="-182563" algn="l" rtl="0" eaLnBrk="0" fontAlgn="base" hangingPunct="0">
        <a:spcBef>
          <a:spcPct val="20000"/>
        </a:spcBef>
        <a:spcAft>
          <a:spcPct val="0"/>
        </a:spcAft>
        <a:buClr>
          <a:schemeClr val="accent1"/>
        </a:buClr>
        <a:buFont typeface="Arial" charset="0"/>
        <a:buChar char="•"/>
        <a:defRPr sz="1600" kern="1200">
          <a:solidFill>
            <a:schemeClr val="tx1"/>
          </a:solidFill>
          <a:latin typeface="Calibri" panose="020F0502020204030204" pitchFamily="34" charset="0"/>
          <a:ea typeface="+mn-ea"/>
          <a:cs typeface="+mn-cs"/>
        </a:defRPr>
      </a:lvl4pPr>
      <a:lvl5pPr marL="1187450" indent="-136525" algn="l" rtl="0" eaLnBrk="0" fontAlgn="base" hangingPunct="0">
        <a:spcBef>
          <a:spcPct val="20000"/>
        </a:spcBef>
        <a:spcAft>
          <a:spcPct val="0"/>
        </a:spcAft>
        <a:buClr>
          <a:schemeClr val="accent1"/>
        </a:buClr>
        <a:buSzPct val="100000"/>
        <a:buFont typeface="Arial" charset="0"/>
        <a:buChar char="•"/>
        <a:defRPr sz="1400" kern="1200">
          <a:solidFill>
            <a:schemeClr val="tx1"/>
          </a:solidFill>
          <a:latin typeface="Calibri" panose="020F0502020204030204" pitchFamily="34" charset="0"/>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663"/>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endParaRPr>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dirty="0"/>
              <a:t>Click to edit Master title style</a:t>
            </a:r>
          </a:p>
        </p:txBody>
      </p:sp>
      <p:sp>
        <p:nvSpPr>
          <p:cNvPr id="4100" name="Text Placeholder 2"/>
          <p:cNvSpPr>
            <a:spLocks noGrp="1"/>
          </p:cNvSpPr>
          <p:nvPr>
            <p:ph type="body" idx="1"/>
          </p:nvPr>
        </p:nvSpPr>
        <p:spPr bwMode="auto">
          <a:xfrm>
            <a:off x="457200" y="1600200"/>
            <a:ext cx="82296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7" name="Rectangle 6"/>
          <p:cNvSpPr/>
          <p:nvPr/>
        </p:nvSpPr>
        <p:spPr>
          <a:xfrm>
            <a:off x="0" y="0"/>
            <a:ext cx="9144000" cy="365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endParaRPr>
          </a:p>
        </p:txBody>
      </p:sp>
      <p:sp>
        <p:nvSpPr>
          <p:cNvPr id="4" name="Date Placeholder 3"/>
          <p:cNvSpPr>
            <a:spLocks noGrp="1"/>
          </p:cNvSpPr>
          <p:nvPr>
            <p:ph type="dt" sz="half" idx="2"/>
          </p:nvPr>
        </p:nvSpPr>
        <p:spPr>
          <a:xfrm>
            <a:off x="457200" y="19050"/>
            <a:ext cx="2895600" cy="328613"/>
          </a:xfrm>
          <a:prstGeom prst="rect">
            <a:avLst/>
          </a:prstGeom>
        </p:spPr>
        <p:txBody>
          <a:bodyPr vert="horz" lIns="91440" tIns="45720" rIns="91440" bIns="45720" rtlCol="0" anchor="ctr"/>
          <a:lstStyle>
            <a:lvl1pPr algn="l">
              <a:defRPr sz="1200">
                <a:solidFill>
                  <a:srgbClr val="FFFFFF"/>
                </a:solidFill>
              </a:defRPr>
            </a:lvl1pPr>
          </a:lstStyle>
          <a:p>
            <a:pPr fontAlgn="base">
              <a:spcBef>
                <a:spcPct val="0"/>
              </a:spcBef>
              <a:spcAft>
                <a:spcPct val="0"/>
              </a:spcAft>
              <a:defRPr/>
            </a:pPr>
            <a:endParaRPr lang="en-US"/>
          </a:p>
        </p:txBody>
      </p:sp>
      <p:sp>
        <p:nvSpPr>
          <p:cNvPr id="5" name="Footer Placeholder 4"/>
          <p:cNvSpPr>
            <a:spLocks noGrp="1"/>
          </p:cNvSpPr>
          <p:nvPr>
            <p:ph type="ftr" sz="quarter" idx="3"/>
          </p:nvPr>
        </p:nvSpPr>
        <p:spPr>
          <a:xfrm>
            <a:off x="3429000" y="19050"/>
            <a:ext cx="4114800" cy="328613"/>
          </a:xfrm>
          <a:prstGeom prst="rect">
            <a:avLst/>
          </a:prstGeom>
        </p:spPr>
        <p:txBody>
          <a:bodyPr vert="horz" lIns="91440" tIns="45720" rIns="91440" bIns="45720" rtlCol="0" anchor="ctr"/>
          <a:lstStyle>
            <a:lvl1pPr algn="ctr">
              <a:defRPr sz="1200">
                <a:solidFill>
                  <a:srgbClr val="FFFFFF"/>
                </a:solidFill>
              </a:defRPr>
            </a:lvl1pPr>
          </a:lstStyle>
          <a:p>
            <a:pPr fontAlgn="base">
              <a:spcBef>
                <a:spcPct val="0"/>
              </a:spcBef>
              <a:spcAft>
                <a:spcPct val="0"/>
              </a:spcAft>
              <a:defRPr/>
            </a:pPr>
            <a:endParaRPr lang="en-US"/>
          </a:p>
        </p:txBody>
      </p:sp>
      <p:sp>
        <p:nvSpPr>
          <p:cNvPr id="6" name="Slide Number Placeholder 5"/>
          <p:cNvSpPr>
            <a:spLocks noGrp="1"/>
          </p:cNvSpPr>
          <p:nvPr>
            <p:ph type="sldNum" sz="quarter" idx="4"/>
          </p:nvPr>
        </p:nvSpPr>
        <p:spPr>
          <a:xfrm>
            <a:off x="7620000" y="19050"/>
            <a:ext cx="1066800" cy="328613"/>
          </a:xfrm>
          <a:prstGeom prst="rect">
            <a:avLst/>
          </a:prstGeom>
        </p:spPr>
        <p:txBody>
          <a:bodyPr vert="horz" lIns="91440" tIns="45720" rIns="91440" bIns="45720" rtlCol="0" anchor="ctr"/>
          <a:lstStyle>
            <a:lvl1pPr algn="l">
              <a:defRPr sz="1400" b="1">
                <a:solidFill>
                  <a:srgbClr val="FFFFFF"/>
                </a:solidFill>
              </a:defRPr>
            </a:lvl1pPr>
          </a:lstStyle>
          <a:p>
            <a:pPr fontAlgn="base">
              <a:spcBef>
                <a:spcPct val="0"/>
              </a:spcBef>
              <a:spcAft>
                <a:spcPct val="0"/>
              </a:spcAft>
              <a:defRPr/>
            </a:pPr>
            <a:fld id="{F58F8E8D-CCF4-42A3-97FD-9805C969D99B}" type="slidenum">
              <a:rPr lang="en-US"/>
              <a:pPr fontAlgn="base">
                <a:spcBef>
                  <a:spcPct val="0"/>
                </a:spcBef>
                <a:spcAft>
                  <a:spcPct val="0"/>
                </a:spcAft>
                <a:defRPr/>
              </a:pPr>
              <a:t>‹#›</a:t>
            </a:fld>
            <a:endParaRPr lang="en-US"/>
          </a:p>
        </p:txBody>
      </p:sp>
    </p:spTree>
    <p:extLst>
      <p:ext uri="{BB962C8B-B14F-4D97-AF65-F5344CB8AC3E}">
        <p14:creationId xmlns:p14="http://schemas.microsoft.com/office/powerpoint/2010/main" val="2584972662"/>
      </p:ext>
    </p:extLst>
  </p:cSld>
  <p:clrMap bg1="lt1" tx1="dk1" bg2="lt2" tx2="dk2" accent1="accent1" accent2="accent2" accent3="accent3" accent4="accent4" accent5="accent5" accent6="accent6" hlink="hlink" folHlink="folHlink"/>
  <p:sldLayoutIdLst>
    <p:sldLayoutId id="2147483697" r:id="rId1"/>
  </p:sldLayoutIdLst>
  <p:hf sldNum="0" hdr="0" ftr="0" dt="0"/>
  <p:txStyles>
    <p:titleStyle>
      <a:lvl1pPr algn="l" rtl="0" eaLnBrk="0" fontAlgn="base" hangingPunct="0">
        <a:spcBef>
          <a:spcPct val="0"/>
        </a:spcBef>
        <a:spcAft>
          <a:spcPct val="0"/>
        </a:spcAft>
        <a:defRPr sz="4000" b="0" i="0" u="none" kern="1200" spc="-1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000">
          <a:solidFill>
            <a:schemeClr val="tx2"/>
          </a:solidFill>
          <a:latin typeface="Arial" charset="0"/>
        </a:defRPr>
      </a:lvl2pPr>
      <a:lvl3pPr algn="l" rtl="0" eaLnBrk="0" fontAlgn="base" hangingPunct="0">
        <a:spcBef>
          <a:spcPct val="0"/>
        </a:spcBef>
        <a:spcAft>
          <a:spcPct val="0"/>
        </a:spcAft>
        <a:defRPr sz="4000">
          <a:solidFill>
            <a:schemeClr val="tx2"/>
          </a:solidFill>
          <a:latin typeface="Arial" charset="0"/>
        </a:defRPr>
      </a:lvl3pPr>
      <a:lvl4pPr algn="l" rtl="0" eaLnBrk="0" fontAlgn="base" hangingPunct="0">
        <a:spcBef>
          <a:spcPct val="0"/>
        </a:spcBef>
        <a:spcAft>
          <a:spcPct val="0"/>
        </a:spcAft>
        <a:defRPr sz="4000">
          <a:solidFill>
            <a:schemeClr val="tx2"/>
          </a:solidFill>
          <a:latin typeface="Arial" charset="0"/>
        </a:defRPr>
      </a:lvl4pPr>
      <a:lvl5pPr algn="l" rtl="0" eaLnBrk="0" fontAlgn="base" hangingPunct="0">
        <a:spcBef>
          <a:spcPct val="0"/>
        </a:spcBef>
        <a:spcAft>
          <a:spcPct val="0"/>
        </a:spcAft>
        <a:defRPr sz="4000">
          <a:solidFill>
            <a:schemeClr val="tx2"/>
          </a:solidFill>
          <a:latin typeface="Arial" charset="0"/>
        </a:defRPr>
      </a:lvl5pPr>
      <a:lvl6pPr marL="457200" algn="l" rtl="0" fontAlgn="base">
        <a:spcBef>
          <a:spcPct val="0"/>
        </a:spcBef>
        <a:spcAft>
          <a:spcPct val="0"/>
        </a:spcAft>
        <a:defRPr sz="4000">
          <a:solidFill>
            <a:schemeClr val="tx2"/>
          </a:solidFill>
          <a:latin typeface="Arial" charset="0"/>
        </a:defRPr>
      </a:lvl6pPr>
      <a:lvl7pPr marL="914400" algn="l" rtl="0" fontAlgn="base">
        <a:spcBef>
          <a:spcPct val="0"/>
        </a:spcBef>
        <a:spcAft>
          <a:spcPct val="0"/>
        </a:spcAft>
        <a:defRPr sz="4000">
          <a:solidFill>
            <a:schemeClr val="tx2"/>
          </a:solidFill>
          <a:latin typeface="Arial" charset="0"/>
        </a:defRPr>
      </a:lvl7pPr>
      <a:lvl8pPr marL="1371600" algn="l" rtl="0" fontAlgn="base">
        <a:spcBef>
          <a:spcPct val="0"/>
        </a:spcBef>
        <a:spcAft>
          <a:spcPct val="0"/>
        </a:spcAft>
        <a:defRPr sz="4000">
          <a:solidFill>
            <a:schemeClr val="tx2"/>
          </a:solidFill>
          <a:latin typeface="Arial" charset="0"/>
        </a:defRPr>
      </a:lvl8pPr>
      <a:lvl9pPr marL="1828800" algn="l" rtl="0" fontAlgn="base">
        <a:spcBef>
          <a:spcPct val="0"/>
        </a:spcBef>
        <a:spcAft>
          <a:spcPct val="0"/>
        </a:spcAft>
        <a:defRPr sz="4000">
          <a:solidFill>
            <a:schemeClr val="tx2"/>
          </a:solidFill>
          <a:latin typeface="Arial" charset="0"/>
        </a:defRPr>
      </a:lvl9pPr>
    </p:titleStyle>
    <p:bodyStyle>
      <a:lvl1pPr marL="182563" indent="-182563" algn="l" rtl="0" eaLnBrk="0" fontAlgn="base" hangingPunct="0">
        <a:spcBef>
          <a:spcPct val="20000"/>
        </a:spcBef>
        <a:spcAft>
          <a:spcPct val="0"/>
        </a:spcAft>
        <a:buClr>
          <a:schemeClr val="accent1"/>
        </a:buClr>
        <a:buSzPct val="85000"/>
        <a:buFont typeface="Arial" charset="0"/>
        <a:buChar char="•"/>
        <a:defRPr sz="2400" kern="1200">
          <a:solidFill>
            <a:schemeClr val="tx1"/>
          </a:solidFill>
          <a:latin typeface="Calibri" panose="020F0502020204030204" pitchFamily="34" charset="0"/>
          <a:ea typeface="+mn-ea"/>
          <a:cs typeface="+mn-cs"/>
        </a:defRPr>
      </a:lvl1pPr>
      <a:lvl2pPr marL="457200" indent="-182563" algn="l" rtl="0" eaLnBrk="0" fontAlgn="base" hangingPunct="0">
        <a:spcBef>
          <a:spcPct val="20000"/>
        </a:spcBef>
        <a:spcAft>
          <a:spcPct val="0"/>
        </a:spcAft>
        <a:buClr>
          <a:schemeClr val="accent1"/>
        </a:buClr>
        <a:buSzPct val="85000"/>
        <a:buFont typeface="Arial" charset="0"/>
        <a:buChar char="•"/>
        <a:defRPr sz="2000" kern="1200">
          <a:solidFill>
            <a:schemeClr val="tx1"/>
          </a:solidFill>
          <a:latin typeface="Calibri" panose="020F0502020204030204" pitchFamily="34" charset="0"/>
          <a:ea typeface="+mn-ea"/>
          <a:cs typeface="+mn-cs"/>
        </a:defRPr>
      </a:lvl2pPr>
      <a:lvl3pPr marL="730250" indent="-182563" algn="l" rtl="0" eaLnBrk="0" fontAlgn="base" hangingPunct="0">
        <a:spcBef>
          <a:spcPct val="20000"/>
        </a:spcBef>
        <a:spcAft>
          <a:spcPct val="0"/>
        </a:spcAft>
        <a:buClr>
          <a:schemeClr val="accent1"/>
        </a:buClr>
        <a:buSzPct val="90000"/>
        <a:buFont typeface="Arial" charset="0"/>
        <a:buChar char="•"/>
        <a:defRPr kern="1200">
          <a:solidFill>
            <a:schemeClr val="tx1"/>
          </a:solidFill>
          <a:latin typeface="Calibri" panose="020F0502020204030204" pitchFamily="34" charset="0"/>
          <a:ea typeface="+mn-ea"/>
          <a:cs typeface="+mn-cs"/>
        </a:defRPr>
      </a:lvl3pPr>
      <a:lvl4pPr marL="1004888" indent="-182563" algn="l" rtl="0" eaLnBrk="0" fontAlgn="base" hangingPunct="0">
        <a:spcBef>
          <a:spcPct val="20000"/>
        </a:spcBef>
        <a:spcAft>
          <a:spcPct val="0"/>
        </a:spcAft>
        <a:buClr>
          <a:schemeClr val="accent1"/>
        </a:buClr>
        <a:buFont typeface="Arial" charset="0"/>
        <a:buChar char="•"/>
        <a:defRPr sz="1600" kern="1200">
          <a:solidFill>
            <a:schemeClr val="tx1"/>
          </a:solidFill>
          <a:latin typeface="Calibri" panose="020F0502020204030204" pitchFamily="34" charset="0"/>
          <a:ea typeface="+mn-ea"/>
          <a:cs typeface="+mn-cs"/>
        </a:defRPr>
      </a:lvl4pPr>
      <a:lvl5pPr marL="1187450" indent="-136525" algn="l" rtl="0" eaLnBrk="0" fontAlgn="base" hangingPunct="0">
        <a:spcBef>
          <a:spcPct val="20000"/>
        </a:spcBef>
        <a:spcAft>
          <a:spcPct val="0"/>
        </a:spcAft>
        <a:buClr>
          <a:schemeClr val="accent1"/>
        </a:buClr>
        <a:buSzPct val="100000"/>
        <a:buFont typeface="Arial" charset="0"/>
        <a:buChar char="•"/>
        <a:defRPr sz="1400" kern="1200">
          <a:solidFill>
            <a:schemeClr val="tx1"/>
          </a:solidFill>
          <a:latin typeface="Calibri" panose="020F0502020204030204" pitchFamily="34" charset="0"/>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663"/>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endParaRPr>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dirty="0"/>
              <a:t>Click to edit Master title style</a:t>
            </a:r>
          </a:p>
        </p:txBody>
      </p:sp>
      <p:sp>
        <p:nvSpPr>
          <p:cNvPr id="4100" name="Text Placeholder 2"/>
          <p:cNvSpPr>
            <a:spLocks noGrp="1"/>
          </p:cNvSpPr>
          <p:nvPr>
            <p:ph type="body" idx="1"/>
          </p:nvPr>
        </p:nvSpPr>
        <p:spPr bwMode="auto">
          <a:xfrm>
            <a:off x="457200" y="1600200"/>
            <a:ext cx="82296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7" name="Rectangle 6"/>
          <p:cNvSpPr/>
          <p:nvPr/>
        </p:nvSpPr>
        <p:spPr>
          <a:xfrm>
            <a:off x="0" y="0"/>
            <a:ext cx="9144000" cy="365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endParaRPr>
          </a:p>
        </p:txBody>
      </p:sp>
      <p:sp>
        <p:nvSpPr>
          <p:cNvPr id="4" name="Date Placeholder 3"/>
          <p:cNvSpPr>
            <a:spLocks noGrp="1"/>
          </p:cNvSpPr>
          <p:nvPr>
            <p:ph type="dt" sz="half" idx="2"/>
          </p:nvPr>
        </p:nvSpPr>
        <p:spPr>
          <a:xfrm>
            <a:off x="457200" y="19050"/>
            <a:ext cx="2895600" cy="328613"/>
          </a:xfrm>
          <a:prstGeom prst="rect">
            <a:avLst/>
          </a:prstGeom>
        </p:spPr>
        <p:txBody>
          <a:bodyPr vert="horz" lIns="91440" tIns="45720" rIns="91440" bIns="45720" rtlCol="0" anchor="ctr"/>
          <a:lstStyle>
            <a:lvl1pPr algn="l">
              <a:defRPr sz="1200">
                <a:solidFill>
                  <a:srgbClr val="FFFFFF"/>
                </a:solidFill>
              </a:defRPr>
            </a:lvl1pPr>
          </a:lstStyle>
          <a:p>
            <a:pPr fontAlgn="base">
              <a:spcBef>
                <a:spcPct val="0"/>
              </a:spcBef>
              <a:spcAft>
                <a:spcPct val="0"/>
              </a:spcAft>
              <a:defRPr/>
            </a:pPr>
            <a:endParaRPr lang="en-US"/>
          </a:p>
        </p:txBody>
      </p:sp>
      <p:sp>
        <p:nvSpPr>
          <p:cNvPr id="5" name="Footer Placeholder 4"/>
          <p:cNvSpPr>
            <a:spLocks noGrp="1"/>
          </p:cNvSpPr>
          <p:nvPr>
            <p:ph type="ftr" sz="quarter" idx="3"/>
          </p:nvPr>
        </p:nvSpPr>
        <p:spPr>
          <a:xfrm>
            <a:off x="3429000" y="19050"/>
            <a:ext cx="4114800" cy="328613"/>
          </a:xfrm>
          <a:prstGeom prst="rect">
            <a:avLst/>
          </a:prstGeom>
        </p:spPr>
        <p:txBody>
          <a:bodyPr vert="horz" lIns="91440" tIns="45720" rIns="91440" bIns="45720" rtlCol="0" anchor="ctr"/>
          <a:lstStyle>
            <a:lvl1pPr algn="ctr">
              <a:defRPr sz="1200">
                <a:solidFill>
                  <a:srgbClr val="FFFFFF"/>
                </a:solidFill>
              </a:defRPr>
            </a:lvl1pPr>
          </a:lstStyle>
          <a:p>
            <a:pPr fontAlgn="base">
              <a:spcBef>
                <a:spcPct val="0"/>
              </a:spcBef>
              <a:spcAft>
                <a:spcPct val="0"/>
              </a:spcAft>
              <a:defRPr/>
            </a:pPr>
            <a:endParaRPr lang="en-US"/>
          </a:p>
        </p:txBody>
      </p:sp>
      <p:sp>
        <p:nvSpPr>
          <p:cNvPr id="6" name="Slide Number Placeholder 5"/>
          <p:cNvSpPr>
            <a:spLocks noGrp="1"/>
          </p:cNvSpPr>
          <p:nvPr>
            <p:ph type="sldNum" sz="quarter" idx="4"/>
          </p:nvPr>
        </p:nvSpPr>
        <p:spPr>
          <a:xfrm>
            <a:off x="7620000" y="19050"/>
            <a:ext cx="1066800" cy="328613"/>
          </a:xfrm>
          <a:prstGeom prst="rect">
            <a:avLst/>
          </a:prstGeom>
        </p:spPr>
        <p:txBody>
          <a:bodyPr vert="horz" lIns="91440" tIns="45720" rIns="91440" bIns="45720" rtlCol="0" anchor="ctr"/>
          <a:lstStyle>
            <a:lvl1pPr algn="l">
              <a:defRPr sz="1400" b="1">
                <a:solidFill>
                  <a:srgbClr val="FFFFFF"/>
                </a:solidFill>
              </a:defRPr>
            </a:lvl1pPr>
          </a:lstStyle>
          <a:p>
            <a:pPr fontAlgn="base">
              <a:spcBef>
                <a:spcPct val="0"/>
              </a:spcBef>
              <a:spcAft>
                <a:spcPct val="0"/>
              </a:spcAft>
              <a:defRPr/>
            </a:pPr>
            <a:fld id="{F58F8E8D-CCF4-42A3-97FD-9805C969D99B}" type="slidenum">
              <a:rPr lang="en-US"/>
              <a:pPr fontAlgn="base">
                <a:spcBef>
                  <a:spcPct val="0"/>
                </a:spcBef>
                <a:spcAft>
                  <a:spcPct val="0"/>
                </a:spcAft>
                <a:defRPr/>
              </a:pPr>
              <a:t>‹#›</a:t>
            </a:fld>
            <a:endParaRPr lang="en-US"/>
          </a:p>
        </p:txBody>
      </p:sp>
    </p:spTree>
    <p:extLst>
      <p:ext uri="{BB962C8B-B14F-4D97-AF65-F5344CB8AC3E}">
        <p14:creationId xmlns:p14="http://schemas.microsoft.com/office/powerpoint/2010/main" val="1753737883"/>
      </p:ext>
    </p:extLst>
  </p:cSld>
  <p:clrMap bg1="lt1" tx1="dk1" bg2="lt2" tx2="dk2" accent1="accent1" accent2="accent2" accent3="accent3" accent4="accent4" accent5="accent5" accent6="accent6" hlink="hlink" folHlink="folHlink"/>
  <p:sldLayoutIdLst>
    <p:sldLayoutId id="2147483699" r:id="rId1"/>
  </p:sldLayoutIdLst>
  <p:hf sldNum="0" hdr="0" ftr="0" dt="0"/>
  <p:txStyles>
    <p:titleStyle>
      <a:lvl1pPr algn="l" rtl="0" eaLnBrk="0" fontAlgn="base" hangingPunct="0">
        <a:spcBef>
          <a:spcPct val="0"/>
        </a:spcBef>
        <a:spcAft>
          <a:spcPct val="0"/>
        </a:spcAft>
        <a:defRPr sz="4000" b="0" i="0" u="none" kern="1200" spc="-1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000">
          <a:solidFill>
            <a:schemeClr val="tx2"/>
          </a:solidFill>
          <a:latin typeface="Arial" charset="0"/>
        </a:defRPr>
      </a:lvl2pPr>
      <a:lvl3pPr algn="l" rtl="0" eaLnBrk="0" fontAlgn="base" hangingPunct="0">
        <a:spcBef>
          <a:spcPct val="0"/>
        </a:spcBef>
        <a:spcAft>
          <a:spcPct val="0"/>
        </a:spcAft>
        <a:defRPr sz="4000">
          <a:solidFill>
            <a:schemeClr val="tx2"/>
          </a:solidFill>
          <a:latin typeface="Arial" charset="0"/>
        </a:defRPr>
      </a:lvl3pPr>
      <a:lvl4pPr algn="l" rtl="0" eaLnBrk="0" fontAlgn="base" hangingPunct="0">
        <a:spcBef>
          <a:spcPct val="0"/>
        </a:spcBef>
        <a:spcAft>
          <a:spcPct val="0"/>
        </a:spcAft>
        <a:defRPr sz="4000">
          <a:solidFill>
            <a:schemeClr val="tx2"/>
          </a:solidFill>
          <a:latin typeface="Arial" charset="0"/>
        </a:defRPr>
      </a:lvl4pPr>
      <a:lvl5pPr algn="l" rtl="0" eaLnBrk="0" fontAlgn="base" hangingPunct="0">
        <a:spcBef>
          <a:spcPct val="0"/>
        </a:spcBef>
        <a:spcAft>
          <a:spcPct val="0"/>
        </a:spcAft>
        <a:defRPr sz="4000">
          <a:solidFill>
            <a:schemeClr val="tx2"/>
          </a:solidFill>
          <a:latin typeface="Arial" charset="0"/>
        </a:defRPr>
      </a:lvl5pPr>
      <a:lvl6pPr marL="457200" algn="l" rtl="0" fontAlgn="base">
        <a:spcBef>
          <a:spcPct val="0"/>
        </a:spcBef>
        <a:spcAft>
          <a:spcPct val="0"/>
        </a:spcAft>
        <a:defRPr sz="4000">
          <a:solidFill>
            <a:schemeClr val="tx2"/>
          </a:solidFill>
          <a:latin typeface="Arial" charset="0"/>
        </a:defRPr>
      </a:lvl6pPr>
      <a:lvl7pPr marL="914400" algn="l" rtl="0" fontAlgn="base">
        <a:spcBef>
          <a:spcPct val="0"/>
        </a:spcBef>
        <a:spcAft>
          <a:spcPct val="0"/>
        </a:spcAft>
        <a:defRPr sz="4000">
          <a:solidFill>
            <a:schemeClr val="tx2"/>
          </a:solidFill>
          <a:latin typeface="Arial" charset="0"/>
        </a:defRPr>
      </a:lvl7pPr>
      <a:lvl8pPr marL="1371600" algn="l" rtl="0" fontAlgn="base">
        <a:spcBef>
          <a:spcPct val="0"/>
        </a:spcBef>
        <a:spcAft>
          <a:spcPct val="0"/>
        </a:spcAft>
        <a:defRPr sz="4000">
          <a:solidFill>
            <a:schemeClr val="tx2"/>
          </a:solidFill>
          <a:latin typeface="Arial" charset="0"/>
        </a:defRPr>
      </a:lvl8pPr>
      <a:lvl9pPr marL="1828800" algn="l" rtl="0" fontAlgn="base">
        <a:spcBef>
          <a:spcPct val="0"/>
        </a:spcBef>
        <a:spcAft>
          <a:spcPct val="0"/>
        </a:spcAft>
        <a:defRPr sz="4000">
          <a:solidFill>
            <a:schemeClr val="tx2"/>
          </a:solidFill>
          <a:latin typeface="Arial" charset="0"/>
        </a:defRPr>
      </a:lvl9pPr>
    </p:titleStyle>
    <p:bodyStyle>
      <a:lvl1pPr marL="182563" indent="-182563" algn="l" rtl="0" eaLnBrk="0" fontAlgn="base" hangingPunct="0">
        <a:spcBef>
          <a:spcPct val="20000"/>
        </a:spcBef>
        <a:spcAft>
          <a:spcPct val="0"/>
        </a:spcAft>
        <a:buClr>
          <a:schemeClr val="accent1"/>
        </a:buClr>
        <a:buSzPct val="85000"/>
        <a:buFont typeface="Arial" charset="0"/>
        <a:buChar char="•"/>
        <a:defRPr sz="2400" kern="1200">
          <a:solidFill>
            <a:schemeClr val="tx1"/>
          </a:solidFill>
          <a:latin typeface="Calibri" panose="020F0502020204030204" pitchFamily="34" charset="0"/>
          <a:ea typeface="+mn-ea"/>
          <a:cs typeface="+mn-cs"/>
        </a:defRPr>
      </a:lvl1pPr>
      <a:lvl2pPr marL="457200" indent="-182563" algn="l" rtl="0" eaLnBrk="0" fontAlgn="base" hangingPunct="0">
        <a:spcBef>
          <a:spcPct val="20000"/>
        </a:spcBef>
        <a:spcAft>
          <a:spcPct val="0"/>
        </a:spcAft>
        <a:buClr>
          <a:schemeClr val="accent1"/>
        </a:buClr>
        <a:buSzPct val="85000"/>
        <a:buFont typeface="Arial" charset="0"/>
        <a:buChar char="•"/>
        <a:defRPr sz="2000" kern="1200">
          <a:solidFill>
            <a:schemeClr val="tx1"/>
          </a:solidFill>
          <a:latin typeface="Calibri" panose="020F0502020204030204" pitchFamily="34" charset="0"/>
          <a:ea typeface="+mn-ea"/>
          <a:cs typeface="+mn-cs"/>
        </a:defRPr>
      </a:lvl2pPr>
      <a:lvl3pPr marL="730250" indent="-182563" algn="l" rtl="0" eaLnBrk="0" fontAlgn="base" hangingPunct="0">
        <a:spcBef>
          <a:spcPct val="20000"/>
        </a:spcBef>
        <a:spcAft>
          <a:spcPct val="0"/>
        </a:spcAft>
        <a:buClr>
          <a:schemeClr val="accent1"/>
        </a:buClr>
        <a:buSzPct val="90000"/>
        <a:buFont typeface="Arial" charset="0"/>
        <a:buChar char="•"/>
        <a:defRPr kern="1200">
          <a:solidFill>
            <a:schemeClr val="tx1"/>
          </a:solidFill>
          <a:latin typeface="Calibri" panose="020F0502020204030204" pitchFamily="34" charset="0"/>
          <a:ea typeface="+mn-ea"/>
          <a:cs typeface="+mn-cs"/>
        </a:defRPr>
      </a:lvl3pPr>
      <a:lvl4pPr marL="1004888" indent="-182563" algn="l" rtl="0" eaLnBrk="0" fontAlgn="base" hangingPunct="0">
        <a:spcBef>
          <a:spcPct val="20000"/>
        </a:spcBef>
        <a:spcAft>
          <a:spcPct val="0"/>
        </a:spcAft>
        <a:buClr>
          <a:schemeClr val="accent1"/>
        </a:buClr>
        <a:buFont typeface="Arial" charset="0"/>
        <a:buChar char="•"/>
        <a:defRPr sz="1600" kern="1200">
          <a:solidFill>
            <a:schemeClr val="tx1"/>
          </a:solidFill>
          <a:latin typeface="Calibri" panose="020F0502020204030204" pitchFamily="34" charset="0"/>
          <a:ea typeface="+mn-ea"/>
          <a:cs typeface="+mn-cs"/>
        </a:defRPr>
      </a:lvl4pPr>
      <a:lvl5pPr marL="1187450" indent="-136525" algn="l" rtl="0" eaLnBrk="0" fontAlgn="base" hangingPunct="0">
        <a:spcBef>
          <a:spcPct val="20000"/>
        </a:spcBef>
        <a:spcAft>
          <a:spcPct val="0"/>
        </a:spcAft>
        <a:buClr>
          <a:schemeClr val="accent1"/>
        </a:buClr>
        <a:buSzPct val="100000"/>
        <a:buFont typeface="Arial" charset="0"/>
        <a:buChar char="•"/>
        <a:defRPr sz="1400" kern="1200">
          <a:solidFill>
            <a:schemeClr val="tx1"/>
          </a:solidFill>
          <a:latin typeface="Calibri" panose="020F0502020204030204" pitchFamily="34" charset="0"/>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663"/>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endParaRPr>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dirty="0"/>
              <a:t>Click to edit Master title style</a:t>
            </a:r>
          </a:p>
        </p:txBody>
      </p:sp>
      <p:sp>
        <p:nvSpPr>
          <p:cNvPr id="4100" name="Text Placeholder 2"/>
          <p:cNvSpPr>
            <a:spLocks noGrp="1"/>
          </p:cNvSpPr>
          <p:nvPr>
            <p:ph type="body" idx="1"/>
          </p:nvPr>
        </p:nvSpPr>
        <p:spPr bwMode="auto">
          <a:xfrm>
            <a:off x="457200" y="1600200"/>
            <a:ext cx="82296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7" name="Rectangle 6"/>
          <p:cNvSpPr/>
          <p:nvPr/>
        </p:nvSpPr>
        <p:spPr>
          <a:xfrm>
            <a:off x="0" y="0"/>
            <a:ext cx="9144000" cy="365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endParaRPr>
          </a:p>
        </p:txBody>
      </p:sp>
      <p:sp>
        <p:nvSpPr>
          <p:cNvPr id="4" name="Date Placeholder 3"/>
          <p:cNvSpPr>
            <a:spLocks noGrp="1"/>
          </p:cNvSpPr>
          <p:nvPr>
            <p:ph type="dt" sz="half" idx="2"/>
          </p:nvPr>
        </p:nvSpPr>
        <p:spPr>
          <a:xfrm>
            <a:off x="457200" y="19050"/>
            <a:ext cx="2895600" cy="328613"/>
          </a:xfrm>
          <a:prstGeom prst="rect">
            <a:avLst/>
          </a:prstGeom>
        </p:spPr>
        <p:txBody>
          <a:bodyPr vert="horz" lIns="91440" tIns="45720" rIns="91440" bIns="45720" rtlCol="0" anchor="ctr"/>
          <a:lstStyle>
            <a:lvl1pPr algn="l">
              <a:defRPr sz="1200">
                <a:solidFill>
                  <a:srgbClr val="FFFFFF"/>
                </a:solidFill>
              </a:defRPr>
            </a:lvl1pPr>
          </a:lstStyle>
          <a:p>
            <a:pPr fontAlgn="base">
              <a:spcBef>
                <a:spcPct val="0"/>
              </a:spcBef>
              <a:spcAft>
                <a:spcPct val="0"/>
              </a:spcAft>
              <a:defRPr/>
            </a:pPr>
            <a:endParaRPr lang="en-US"/>
          </a:p>
        </p:txBody>
      </p:sp>
      <p:sp>
        <p:nvSpPr>
          <p:cNvPr id="5" name="Footer Placeholder 4"/>
          <p:cNvSpPr>
            <a:spLocks noGrp="1"/>
          </p:cNvSpPr>
          <p:nvPr>
            <p:ph type="ftr" sz="quarter" idx="3"/>
          </p:nvPr>
        </p:nvSpPr>
        <p:spPr>
          <a:xfrm>
            <a:off x="3429000" y="19050"/>
            <a:ext cx="4114800" cy="328613"/>
          </a:xfrm>
          <a:prstGeom prst="rect">
            <a:avLst/>
          </a:prstGeom>
        </p:spPr>
        <p:txBody>
          <a:bodyPr vert="horz" lIns="91440" tIns="45720" rIns="91440" bIns="45720" rtlCol="0" anchor="ctr"/>
          <a:lstStyle>
            <a:lvl1pPr algn="ctr">
              <a:defRPr sz="1200">
                <a:solidFill>
                  <a:srgbClr val="FFFFFF"/>
                </a:solidFill>
              </a:defRPr>
            </a:lvl1pPr>
          </a:lstStyle>
          <a:p>
            <a:pPr fontAlgn="base">
              <a:spcBef>
                <a:spcPct val="0"/>
              </a:spcBef>
              <a:spcAft>
                <a:spcPct val="0"/>
              </a:spcAft>
              <a:defRPr/>
            </a:pPr>
            <a:endParaRPr lang="en-US"/>
          </a:p>
        </p:txBody>
      </p:sp>
      <p:sp>
        <p:nvSpPr>
          <p:cNvPr id="6" name="Slide Number Placeholder 5"/>
          <p:cNvSpPr>
            <a:spLocks noGrp="1"/>
          </p:cNvSpPr>
          <p:nvPr>
            <p:ph type="sldNum" sz="quarter" idx="4"/>
          </p:nvPr>
        </p:nvSpPr>
        <p:spPr>
          <a:xfrm>
            <a:off x="7620000" y="19050"/>
            <a:ext cx="1066800" cy="328613"/>
          </a:xfrm>
          <a:prstGeom prst="rect">
            <a:avLst/>
          </a:prstGeom>
        </p:spPr>
        <p:txBody>
          <a:bodyPr vert="horz" lIns="91440" tIns="45720" rIns="91440" bIns="45720" rtlCol="0" anchor="ctr"/>
          <a:lstStyle>
            <a:lvl1pPr algn="l">
              <a:defRPr sz="1400" b="1">
                <a:solidFill>
                  <a:srgbClr val="FFFFFF"/>
                </a:solidFill>
              </a:defRPr>
            </a:lvl1pPr>
          </a:lstStyle>
          <a:p>
            <a:pPr fontAlgn="base">
              <a:spcBef>
                <a:spcPct val="0"/>
              </a:spcBef>
              <a:spcAft>
                <a:spcPct val="0"/>
              </a:spcAft>
              <a:defRPr/>
            </a:pPr>
            <a:fld id="{F58F8E8D-CCF4-42A3-97FD-9805C969D99B}" type="slidenum">
              <a:rPr lang="en-US"/>
              <a:pPr fontAlgn="base">
                <a:spcBef>
                  <a:spcPct val="0"/>
                </a:spcBef>
                <a:spcAft>
                  <a:spcPct val="0"/>
                </a:spcAft>
                <a:defRPr/>
              </a:pPr>
              <a:t>‹#›</a:t>
            </a:fld>
            <a:endParaRPr lang="en-US"/>
          </a:p>
        </p:txBody>
      </p:sp>
    </p:spTree>
    <p:extLst>
      <p:ext uri="{BB962C8B-B14F-4D97-AF65-F5344CB8AC3E}">
        <p14:creationId xmlns:p14="http://schemas.microsoft.com/office/powerpoint/2010/main" val="808758259"/>
      </p:ext>
    </p:extLst>
  </p:cSld>
  <p:clrMap bg1="lt1" tx1="dk1" bg2="lt2" tx2="dk2" accent1="accent1" accent2="accent2" accent3="accent3" accent4="accent4" accent5="accent5" accent6="accent6" hlink="hlink" folHlink="folHlink"/>
  <p:sldLayoutIdLst>
    <p:sldLayoutId id="2147483701" r:id="rId1"/>
  </p:sldLayoutIdLst>
  <p:hf sldNum="0" hdr="0" ftr="0" dt="0"/>
  <p:txStyles>
    <p:titleStyle>
      <a:lvl1pPr algn="l" rtl="0" eaLnBrk="0" fontAlgn="base" hangingPunct="0">
        <a:spcBef>
          <a:spcPct val="0"/>
        </a:spcBef>
        <a:spcAft>
          <a:spcPct val="0"/>
        </a:spcAft>
        <a:defRPr sz="4000" b="0" i="0" u="none" kern="1200" spc="-1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000">
          <a:solidFill>
            <a:schemeClr val="tx2"/>
          </a:solidFill>
          <a:latin typeface="Arial" charset="0"/>
        </a:defRPr>
      </a:lvl2pPr>
      <a:lvl3pPr algn="l" rtl="0" eaLnBrk="0" fontAlgn="base" hangingPunct="0">
        <a:spcBef>
          <a:spcPct val="0"/>
        </a:spcBef>
        <a:spcAft>
          <a:spcPct val="0"/>
        </a:spcAft>
        <a:defRPr sz="4000">
          <a:solidFill>
            <a:schemeClr val="tx2"/>
          </a:solidFill>
          <a:latin typeface="Arial" charset="0"/>
        </a:defRPr>
      </a:lvl3pPr>
      <a:lvl4pPr algn="l" rtl="0" eaLnBrk="0" fontAlgn="base" hangingPunct="0">
        <a:spcBef>
          <a:spcPct val="0"/>
        </a:spcBef>
        <a:spcAft>
          <a:spcPct val="0"/>
        </a:spcAft>
        <a:defRPr sz="4000">
          <a:solidFill>
            <a:schemeClr val="tx2"/>
          </a:solidFill>
          <a:latin typeface="Arial" charset="0"/>
        </a:defRPr>
      </a:lvl4pPr>
      <a:lvl5pPr algn="l" rtl="0" eaLnBrk="0" fontAlgn="base" hangingPunct="0">
        <a:spcBef>
          <a:spcPct val="0"/>
        </a:spcBef>
        <a:spcAft>
          <a:spcPct val="0"/>
        </a:spcAft>
        <a:defRPr sz="4000">
          <a:solidFill>
            <a:schemeClr val="tx2"/>
          </a:solidFill>
          <a:latin typeface="Arial" charset="0"/>
        </a:defRPr>
      </a:lvl5pPr>
      <a:lvl6pPr marL="457200" algn="l" rtl="0" fontAlgn="base">
        <a:spcBef>
          <a:spcPct val="0"/>
        </a:spcBef>
        <a:spcAft>
          <a:spcPct val="0"/>
        </a:spcAft>
        <a:defRPr sz="4000">
          <a:solidFill>
            <a:schemeClr val="tx2"/>
          </a:solidFill>
          <a:latin typeface="Arial" charset="0"/>
        </a:defRPr>
      </a:lvl6pPr>
      <a:lvl7pPr marL="914400" algn="l" rtl="0" fontAlgn="base">
        <a:spcBef>
          <a:spcPct val="0"/>
        </a:spcBef>
        <a:spcAft>
          <a:spcPct val="0"/>
        </a:spcAft>
        <a:defRPr sz="4000">
          <a:solidFill>
            <a:schemeClr val="tx2"/>
          </a:solidFill>
          <a:latin typeface="Arial" charset="0"/>
        </a:defRPr>
      </a:lvl7pPr>
      <a:lvl8pPr marL="1371600" algn="l" rtl="0" fontAlgn="base">
        <a:spcBef>
          <a:spcPct val="0"/>
        </a:spcBef>
        <a:spcAft>
          <a:spcPct val="0"/>
        </a:spcAft>
        <a:defRPr sz="4000">
          <a:solidFill>
            <a:schemeClr val="tx2"/>
          </a:solidFill>
          <a:latin typeface="Arial" charset="0"/>
        </a:defRPr>
      </a:lvl8pPr>
      <a:lvl9pPr marL="1828800" algn="l" rtl="0" fontAlgn="base">
        <a:spcBef>
          <a:spcPct val="0"/>
        </a:spcBef>
        <a:spcAft>
          <a:spcPct val="0"/>
        </a:spcAft>
        <a:defRPr sz="4000">
          <a:solidFill>
            <a:schemeClr val="tx2"/>
          </a:solidFill>
          <a:latin typeface="Arial" charset="0"/>
        </a:defRPr>
      </a:lvl9pPr>
    </p:titleStyle>
    <p:bodyStyle>
      <a:lvl1pPr marL="182563" indent="-182563" algn="l" rtl="0" eaLnBrk="0" fontAlgn="base" hangingPunct="0">
        <a:spcBef>
          <a:spcPct val="20000"/>
        </a:spcBef>
        <a:spcAft>
          <a:spcPct val="0"/>
        </a:spcAft>
        <a:buClr>
          <a:schemeClr val="accent1"/>
        </a:buClr>
        <a:buSzPct val="85000"/>
        <a:buFont typeface="Arial" charset="0"/>
        <a:buChar char="•"/>
        <a:defRPr sz="2400" kern="1200">
          <a:solidFill>
            <a:schemeClr val="tx1"/>
          </a:solidFill>
          <a:latin typeface="Calibri" panose="020F0502020204030204" pitchFamily="34" charset="0"/>
          <a:ea typeface="+mn-ea"/>
          <a:cs typeface="+mn-cs"/>
        </a:defRPr>
      </a:lvl1pPr>
      <a:lvl2pPr marL="457200" indent="-182563" algn="l" rtl="0" eaLnBrk="0" fontAlgn="base" hangingPunct="0">
        <a:spcBef>
          <a:spcPct val="20000"/>
        </a:spcBef>
        <a:spcAft>
          <a:spcPct val="0"/>
        </a:spcAft>
        <a:buClr>
          <a:schemeClr val="accent1"/>
        </a:buClr>
        <a:buSzPct val="85000"/>
        <a:buFont typeface="Arial" charset="0"/>
        <a:buChar char="•"/>
        <a:defRPr sz="2000" kern="1200">
          <a:solidFill>
            <a:schemeClr val="tx1"/>
          </a:solidFill>
          <a:latin typeface="Calibri" panose="020F0502020204030204" pitchFamily="34" charset="0"/>
          <a:ea typeface="+mn-ea"/>
          <a:cs typeface="+mn-cs"/>
        </a:defRPr>
      </a:lvl2pPr>
      <a:lvl3pPr marL="730250" indent="-182563" algn="l" rtl="0" eaLnBrk="0" fontAlgn="base" hangingPunct="0">
        <a:spcBef>
          <a:spcPct val="20000"/>
        </a:spcBef>
        <a:spcAft>
          <a:spcPct val="0"/>
        </a:spcAft>
        <a:buClr>
          <a:schemeClr val="accent1"/>
        </a:buClr>
        <a:buSzPct val="90000"/>
        <a:buFont typeface="Arial" charset="0"/>
        <a:buChar char="•"/>
        <a:defRPr kern="1200">
          <a:solidFill>
            <a:schemeClr val="tx1"/>
          </a:solidFill>
          <a:latin typeface="Calibri" panose="020F0502020204030204" pitchFamily="34" charset="0"/>
          <a:ea typeface="+mn-ea"/>
          <a:cs typeface="+mn-cs"/>
        </a:defRPr>
      </a:lvl3pPr>
      <a:lvl4pPr marL="1004888" indent="-182563" algn="l" rtl="0" eaLnBrk="0" fontAlgn="base" hangingPunct="0">
        <a:spcBef>
          <a:spcPct val="20000"/>
        </a:spcBef>
        <a:spcAft>
          <a:spcPct val="0"/>
        </a:spcAft>
        <a:buClr>
          <a:schemeClr val="accent1"/>
        </a:buClr>
        <a:buFont typeface="Arial" charset="0"/>
        <a:buChar char="•"/>
        <a:defRPr sz="1600" kern="1200">
          <a:solidFill>
            <a:schemeClr val="tx1"/>
          </a:solidFill>
          <a:latin typeface="Calibri" panose="020F0502020204030204" pitchFamily="34" charset="0"/>
          <a:ea typeface="+mn-ea"/>
          <a:cs typeface="+mn-cs"/>
        </a:defRPr>
      </a:lvl4pPr>
      <a:lvl5pPr marL="1187450" indent="-136525" algn="l" rtl="0" eaLnBrk="0" fontAlgn="base" hangingPunct="0">
        <a:spcBef>
          <a:spcPct val="20000"/>
        </a:spcBef>
        <a:spcAft>
          <a:spcPct val="0"/>
        </a:spcAft>
        <a:buClr>
          <a:schemeClr val="accent1"/>
        </a:buClr>
        <a:buSzPct val="100000"/>
        <a:buFont typeface="Arial" charset="0"/>
        <a:buChar char="•"/>
        <a:defRPr sz="1400" kern="1200">
          <a:solidFill>
            <a:schemeClr val="tx1"/>
          </a:solidFill>
          <a:latin typeface="Calibri" panose="020F0502020204030204" pitchFamily="34" charset="0"/>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663"/>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endParaRPr>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dirty="0"/>
              <a:t>Click to edit Master title style</a:t>
            </a:r>
          </a:p>
        </p:txBody>
      </p:sp>
      <p:sp>
        <p:nvSpPr>
          <p:cNvPr id="4100" name="Text Placeholder 2"/>
          <p:cNvSpPr>
            <a:spLocks noGrp="1"/>
          </p:cNvSpPr>
          <p:nvPr>
            <p:ph type="body" idx="1"/>
          </p:nvPr>
        </p:nvSpPr>
        <p:spPr bwMode="auto">
          <a:xfrm>
            <a:off x="457200" y="1600200"/>
            <a:ext cx="82296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7" name="Rectangle 6"/>
          <p:cNvSpPr/>
          <p:nvPr/>
        </p:nvSpPr>
        <p:spPr>
          <a:xfrm>
            <a:off x="0" y="0"/>
            <a:ext cx="9144000" cy="365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endParaRPr>
          </a:p>
        </p:txBody>
      </p:sp>
      <p:sp>
        <p:nvSpPr>
          <p:cNvPr id="4" name="Date Placeholder 3"/>
          <p:cNvSpPr>
            <a:spLocks noGrp="1"/>
          </p:cNvSpPr>
          <p:nvPr>
            <p:ph type="dt" sz="half" idx="2"/>
          </p:nvPr>
        </p:nvSpPr>
        <p:spPr>
          <a:xfrm>
            <a:off x="457200" y="19050"/>
            <a:ext cx="2895600" cy="328613"/>
          </a:xfrm>
          <a:prstGeom prst="rect">
            <a:avLst/>
          </a:prstGeom>
        </p:spPr>
        <p:txBody>
          <a:bodyPr vert="horz" lIns="91440" tIns="45720" rIns="91440" bIns="45720" rtlCol="0" anchor="ctr"/>
          <a:lstStyle>
            <a:lvl1pPr algn="l">
              <a:defRPr sz="1200">
                <a:solidFill>
                  <a:srgbClr val="FFFFFF"/>
                </a:solidFill>
              </a:defRPr>
            </a:lvl1pPr>
          </a:lstStyle>
          <a:p>
            <a:pPr fontAlgn="base">
              <a:spcBef>
                <a:spcPct val="0"/>
              </a:spcBef>
              <a:spcAft>
                <a:spcPct val="0"/>
              </a:spcAft>
              <a:defRPr/>
            </a:pPr>
            <a:endParaRPr lang="en-US"/>
          </a:p>
        </p:txBody>
      </p:sp>
      <p:sp>
        <p:nvSpPr>
          <p:cNvPr id="5" name="Footer Placeholder 4"/>
          <p:cNvSpPr>
            <a:spLocks noGrp="1"/>
          </p:cNvSpPr>
          <p:nvPr>
            <p:ph type="ftr" sz="quarter" idx="3"/>
          </p:nvPr>
        </p:nvSpPr>
        <p:spPr>
          <a:xfrm>
            <a:off x="3429000" y="19050"/>
            <a:ext cx="4114800" cy="328613"/>
          </a:xfrm>
          <a:prstGeom prst="rect">
            <a:avLst/>
          </a:prstGeom>
        </p:spPr>
        <p:txBody>
          <a:bodyPr vert="horz" lIns="91440" tIns="45720" rIns="91440" bIns="45720" rtlCol="0" anchor="ctr"/>
          <a:lstStyle>
            <a:lvl1pPr algn="ctr">
              <a:defRPr sz="1200">
                <a:solidFill>
                  <a:srgbClr val="FFFFFF"/>
                </a:solidFill>
              </a:defRPr>
            </a:lvl1pPr>
          </a:lstStyle>
          <a:p>
            <a:pPr fontAlgn="base">
              <a:spcBef>
                <a:spcPct val="0"/>
              </a:spcBef>
              <a:spcAft>
                <a:spcPct val="0"/>
              </a:spcAft>
              <a:defRPr/>
            </a:pPr>
            <a:endParaRPr lang="en-US"/>
          </a:p>
        </p:txBody>
      </p:sp>
      <p:sp>
        <p:nvSpPr>
          <p:cNvPr id="6" name="Slide Number Placeholder 5"/>
          <p:cNvSpPr>
            <a:spLocks noGrp="1"/>
          </p:cNvSpPr>
          <p:nvPr>
            <p:ph type="sldNum" sz="quarter" idx="4"/>
          </p:nvPr>
        </p:nvSpPr>
        <p:spPr>
          <a:xfrm>
            <a:off x="7620000" y="19050"/>
            <a:ext cx="1066800" cy="328613"/>
          </a:xfrm>
          <a:prstGeom prst="rect">
            <a:avLst/>
          </a:prstGeom>
        </p:spPr>
        <p:txBody>
          <a:bodyPr vert="horz" lIns="91440" tIns="45720" rIns="91440" bIns="45720" rtlCol="0" anchor="ctr"/>
          <a:lstStyle>
            <a:lvl1pPr algn="l">
              <a:defRPr sz="1400" b="1">
                <a:solidFill>
                  <a:srgbClr val="FFFFFF"/>
                </a:solidFill>
              </a:defRPr>
            </a:lvl1pPr>
          </a:lstStyle>
          <a:p>
            <a:pPr fontAlgn="base">
              <a:spcBef>
                <a:spcPct val="0"/>
              </a:spcBef>
              <a:spcAft>
                <a:spcPct val="0"/>
              </a:spcAft>
              <a:defRPr/>
            </a:pPr>
            <a:fld id="{F58F8E8D-CCF4-42A3-97FD-9805C969D99B}" type="slidenum">
              <a:rPr lang="en-US"/>
              <a:pPr fontAlgn="base">
                <a:spcBef>
                  <a:spcPct val="0"/>
                </a:spcBef>
                <a:spcAft>
                  <a:spcPct val="0"/>
                </a:spcAft>
                <a:defRPr/>
              </a:pPr>
              <a:t>‹#›</a:t>
            </a:fld>
            <a:endParaRPr lang="en-US"/>
          </a:p>
        </p:txBody>
      </p:sp>
    </p:spTree>
    <p:extLst>
      <p:ext uri="{BB962C8B-B14F-4D97-AF65-F5344CB8AC3E}">
        <p14:creationId xmlns:p14="http://schemas.microsoft.com/office/powerpoint/2010/main" val="3477872755"/>
      </p:ext>
    </p:extLst>
  </p:cSld>
  <p:clrMap bg1="lt1" tx1="dk1" bg2="lt2" tx2="dk2" accent1="accent1" accent2="accent2" accent3="accent3" accent4="accent4" accent5="accent5" accent6="accent6" hlink="hlink" folHlink="folHlink"/>
  <p:sldLayoutIdLst>
    <p:sldLayoutId id="2147483703" r:id="rId1"/>
  </p:sldLayoutIdLst>
  <p:hf sldNum="0" hdr="0" ftr="0" dt="0"/>
  <p:txStyles>
    <p:titleStyle>
      <a:lvl1pPr algn="l" rtl="0" eaLnBrk="0" fontAlgn="base" hangingPunct="0">
        <a:spcBef>
          <a:spcPct val="0"/>
        </a:spcBef>
        <a:spcAft>
          <a:spcPct val="0"/>
        </a:spcAft>
        <a:defRPr sz="4000" b="0" i="0" u="none" kern="1200" spc="-1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000">
          <a:solidFill>
            <a:schemeClr val="tx2"/>
          </a:solidFill>
          <a:latin typeface="Arial" charset="0"/>
        </a:defRPr>
      </a:lvl2pPr>
      <a:lvl3pPr algn="l" rtl="0" eaLnBrk="0" fontAlgn="base" hangingPunct="0">
        <a:spcBef>
          <a:spcPct val="0"/>
        </a:spcBef>
        <a:spcAft>
          <a:spcPct val="0"/>
        </a:spcAft>
        <a:defRPr sz="4000">
          <a:solidFill>
            <a:schemeClr val="tx2"/>
          </a:solidFill>
          <a:latin typeface="Arial" charset="0"/>
        </a:defRPr>
      </a:lvl3pPr>
      <a:lvl4pPr algn="l" rtl="0" eaLnBrk="0" fontAlgn="base" hangingPunct="0">
        <a:spcBef>
          <a:spcPct val="0"/>
        </a:spcBef>
        <a:spcAft>
          <a:spcPct val="0"/>
        </a:spcAft>
        <a:defRPr sz="4000">
          <a:solidFill>
            <a:schemeClr val="tx2"/>
          </a:solidFill>
          <a:latin typeface="Arial" charset="0"/>
        </a:defRPr>
      </a:lvl4pPr>
      <a:lvl5pPr algn="l" rtl="0" eaLnBrk="0" fontAlgn="base" hangingPunct="0">
        <a:spcBef>
          <a:spcPct val="0"/>
        </a:spcBef>
        <a:spcAft>
          <a:spcPct val="0"/>
        </a:spcAft>
        <a:defRPr sz="4000">
          <a:solidFill>
            <a:schemeClr val="tx2"/>
          </a:solidFill>
          <a:latin typeface="Arial" charset="0"/>
        </a:defRPr>
      </a:lvl5pPr>
      <a:lvl6pPr marL="457200" algn="l" rtl="0" fontAlgn="base">
        <a:spcBef>
          <a:spcPct val="0"/>
        </a:spcBef>
        <a:spcAft>
          <a:spcPct val="0"/>
        </a:spcAft>
        <a:defRPr sz="4000">
          <a:solidFill>
            <a:schemeClr val="tx2"/>
          </a:solidFill>
          <a:latin typeface="Arial" charset="0"/>
        </a:defRPr>
      </a:lvl6pPr>
      <a:lvl7pPr marL="914400" algn="l" rtl="0" fontAlgn="base">
        <a:spcBef>
          <a:spcPct val="0"/>
        </a:spcBef>
        <a:spcAft>
          <a:spcPct val="0"/>
        </a:spcAft>
        <a:defRPr sz="4000">
          <a:solidFill>
            <a:schemeClr val="tx2"/>
          </a:solidFill>
          <a:latin typeface="Arial" charset="0"/>
        </a:defRPr>
      </a:lvl7pPr>
      <a:lvl8pPr marL="1371600" algn="l" rtl="0" fontAlgn="base">
        <a:spcBef>
          <a:spcPct val="0"/>
        </a:spcBef>
        <a:spcAft>
          <a:spcPct val="0"/>
        </a:spcAft>
        <a:defRPr sz="4000">
          <a:solidFill>
            <a:schemeClr val="tx2"/>
          </a:solidFill>
          <a:latin typeface="Arial" charset="0"/>
        </a:defRPr>
      </a:lvl8pPr>
      <a:lvl9pPr marL="1828800" algn="l" rtl="0" fontAlgn="base">
        <a:spcBef>
          <a:spcPct val="0"/>
        </a:spcBef>
        <a:spcAft>
          <a:spcPct val="0"/>
        </a:spcAft>
        <a:defRPr sz="4000">
          <a:solidFill>
            <a:schemeClr val="tx2"/>
          </a:solidFill>
          <a:latin typeface="Arial" charset="0"/>
        </a:defRPr>
      </a:lvl9pPr>
    </p:titleStyle>
    <p:bodyStyle>
      <a:lvl1pPr marL="182563" indent="-182563" algn="l" rtl="0" eaLnBrk="0" fontAlgn="base" hangingPunct="0">
        <a:spcBef>
          <a:spcPct val="20000"/>
        </a:spcBef>
        <a:spcAft>
          <a:spcPct val="0"/>
        </a:spcAft>
        <a:buClr>
          <a:schemeClr val="accent1"/>
        </a:buClr>
        <a:buSzPct val="85000"/>
        <a:buFont typeface="Arial" charset="0"/>
        <a:buChar char="•"/>
        <a:defRPr sz="2400" kern="1200">
          <a:solidFill>
            <a:schemeClr val="tx1"/>
          </a:solidFill>
          <a:latin typeface="Calibri" panose="020F0502020204030204" pitchFamily="34" charset="0"/>
          <a:ea typeface="+mn-ea"/>
          <a:cs typeface="+mn-cs"/>
        </a:defRPr>
      </a:lvl1pPr>
      <a:lvl2pPr marL="457200" indent="-182563" algn="l" rtl="0" eaLnBrk="0" fontAlgn="base" hangingPunct="0">
        <a:spcBef>
          <a:spcPct val="20000"/>
        </a:spcBef>
        <a:spcAft>
          <a:spcPct val="0"/>
        </a:spcAft>
        <a:buClr>
          <a:schemeClr val="accent1"/>
        </a:buClr>
        <a:buSzPct val="85000"/>
        <a:buFont typeface="Arial" charset="0"/>
        <a:buChar char="•"/>
        <a:defRPr sz="2000" kern="1200">
          <a:solidFill>
            <a:schemeClr val="tx1"/>
          </a:solidFill>
          <a:latin typeface="Calibri" panose="020F0502020204030204" pitchFamily="34" charset="0"/>
          <a:ea typeface="+mn-ea"/>
          <a:cs typeface="+mn-cs"/>
        </a:defRPr>
      </a:lvl2pPr>
      <a:lvl3pPr marL="730250" indent="-182563" algn="l" rtl="0" eaLnBrk="0" fontAlgn="base" hangingPunct="0">
        <a:spcBef>
          <a:spcPct val="20000"/>
        </a:spcBef>
        <a:spcAft>
          <a:spcPct val="0"/>
        </a:spcAft>
        <a:buClr>
          <a:schemeClr val="accent1"/>
        </a:buClr>
        <a:buSzPct val="90000"/>
        <a:buFont typeface="Arial" charset="0"/>
        <a:buChar char="•"/>
        <a:defRPr kern="1200">
          <a:solidFill>
            <a:schemeClr val="tx1"/>
          </a:solidFill>
          <a:latin typeface="Calibri" panose="020F0502020204030204" pitchFamily="34" charset="0"/>
          <a:ea typeface="+mn-ea"/>
          <a:cs typeface="+mn-cs"/>
        </a:defRPr>
      </a:lvl3pPr>
      <a:lvl4pPr marL="1004888" indent="-182563" algn="l" rtl="0" eaLnBrk="0" fontAlgn="base" hangingPunct="0">
        <a:spcBef>
          <a:spcPct val="20000"/>
        </a:spcBef>
        <a:spcAft>
          <a:spcPct val="0"/>
        </a:spcAft>
        <a:buClr>
          <a:schemeClr val="accent1"/>
        </a:buClr>
        <a:buFont typeface="Arial" charset="0"/>
        <a:buChar char="•"/>
        <a:defRPr sz="1600" kern="1200">
          <a:solidFill>
            <a:schemeClr val="tx1"/>
          </a:solidFill>
          <a:latin typeface="Calibri" panose="020F0502020204030204" pitchFamily="34" charset="0"/>
          <a:ea typeface="+mn-ea"/>
          <a:cs typeface="+mn-cs"/>
        </a:defRPr>
      </a:lvl4pPr>
      <a:lvl5pPr marL="1187450" indent="-136525" algn="l" rtl="0" eaLnBrk="0" fontAlgn="base" hangingPunct="0">
        <a:spcBef>
          <a:spcPct val="20000"/>
        </a:spcBef>
        <a:spcAft>
          <a:spcPct val="0"/>
        </a:spcAft>
        <a:buClr>
          <a:schemeClr val="accent1"/>
        </a:buClr>
        <a:buSzPct val="100000"/>
        <a:buFont typeface="Arial" charset="0"/>
        <a:buChar char="•"/>
        <a:defRPr sz="1400" kern="1200">
          <a:solidFill>
            <a:schemeClr val="tx1"/>
          </a:solidFill>
          <a:latin typeface="Calibri" panose="020F0502020204030204" pitchFamily="34" charset="0"/>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663"/>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endParaRPr>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dirty="0"/>
              <a:t>Click to edit Master title style</a:t>
            </a:r>
          </a:p>
        </p:txBody>
      </p:sp>
      <p:sp>
        <p:nvSpPr>
          <p:cNvPr id="4100" name="Text Placeholder 2"/>
          <p:cNvSpPr>
            <a:spLocks noGrp="1"/>
          </p:cNvSpPr>
          <p:nvPr>
            <p:ph type="body" idx="1"/>
          </p:nvPr>
        </p:nvSpPr>
        <p:spPr bwMode="auto">
          <a:xfrm>
            <a:off x="457200" y="1600200"/>
            <a:ext cx="82296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7" name="Rectangle 6"/>
          <p:cNvSpPr/>
          <p:nvPr/>
        </p:nvSpPr>
        <p:spPr>
          <a:xfrm>
            <a:off x="0" y="0"/>
            <a:ext cx="9144000" cy="365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endParaRPr>
          </a:p>
        </p:txBody>
      </p:sp>
      <p:sp>
        <p:nvSpPr>
          <p:cNvPr id="4" name="Date Placeholder 3"/>
          <p:cNvSpPr>
            <a:spLocks noGrp="1"/>
          </p:cNvSpPr>
          <p:nvPr>
            <p:ph type="dt" sz="half" idx="2"/>
          </p:nvPr>
        </p:nvSpPr>
        <p:spPr>
          <a:xfrm>
            <a:off x="457200" y="19050"/>
            <a:ext cx="2895600" cy="328613"/>
          </a:xfrm>
          <a:prstGeom prst="rect">
            <a:avLst/>
          </a:prstGeom>
        </p:spPr>
        <p:txBody>
          <a:bodyPr vert="horz" lIns="91440" tIns="45720" rIns="91440" bIns="45720" rtlCol="0" anchor="ctr"/>
          <a:lstStyle>
            <a:lvl1pPr algn="l">
              <a:defRPr sz="1200">
                <a:solidFill>
                  <a:srgbClr val="FFFFFF"/>
                </a:solidFill>
              </a:defRPr>
            </a:lvl1pPr>
          </a:lstStyle>
          <a:p>
            <a:pPr fontAlgn="base">
              <a:spcBef>
                <a:spcPct val="0"/>
              </a:spcBef>
              <a:spcAft>
                <a:spcPct val="0"/>
              </a:spcAft>
              <a:defRPr/>
            </a:pPr>
            <a:endParaRPr lang="en-US"/>
          </a:p>
        </p:txBody>
      </p:sp>
      <p:sp>
        <p:nvSpPr>
          <p:cNvPr id="5" name="Footer Placeholder 4"/>
          <p:cNvSpPr>
            <a:spLocks noGrp="1"/>
          </p:cNvSpPr>
          <p:nvPr>
            <p:ph type="ftr" sz="quarter" idx="3"/>
          </p:nvPr>
        </p:nvSpPr>
        <p:spPr>
          <a:xfrm>
            <a:off x="3429000" y="19050"/>
            <a:ext cx="4114800" cy="328613"/>
          </a:xfrm>
          <a:prstGeom prst="rect">
            <a:avLst/>
          </a:prstGeom>
        </p:spPr>
        <p:txBody>
          <a:bodyPr vert="horz" lIns="91440" tIns="45720" rIns="91440" bIns="45720" rtlCol="0" anchor="ctr"/>
          <a:lstStyle>
            <a:lvl1pPr algn="ctr">
              <a:defRPr sz="1200">
                <a:solidFill>
                  <a:srgbClr val="FFFFFF"/>
                </a:solidFill>
              </a:defRPr>
            </a:lvl1pPr>
          </a:lstStyle>
          <a:p>
            <a:pPr fontAlgn="base">
              <a:spcBef>
                <a:spcPct val="0"/>
              </a:spcBef>
              <a:spcAft>
                <a:spcPct val="0"/>
              </a:spcAft>
              <a:defRPr/>
            </a:pPr>
            <a:endParaRPr lang="en-US"/>
          </a:p>
        </p:txBody>
      </p:sp>
      <p:sp>
        <p:nvSpPr>
          <p:cNvPr id="6" name="Slide Number Placeholder 5"/>
          <p:cNvSpPr>
            <a:spLocks noGrp="1"/>
          </p:cNvSpPr>
          <p:nvPr>
            <p:ph type="sldNum" sz="quarter" idx="4"/>
          </p:nvPr>
        </p:nvSpPr>
        <p:spPr>
          <a:xfrm>
            <a:off x="7620000" y="19050"/>
            <a:ext cx="1066800" cy="328613"/>
          </a:xfrm>
          <a:prstGeom prst="rect">
            <a:avLst/>
          </a:prstGeom>
        </p:spPr>
        <p:txBody>
          <a:bodyPr vert="horz" lIns="91440" tIns="45720" rIns="91440" bIns="45720" rtlCol="0" anchor="ctr"/>
          <a:lstStyle>
            <a:lvl1pPr algn="l">
              <a:defRPr sz="1400" b="1">
                <a:solidFill>
                  <a:srgbClr val="FFFFFF"/>
                </a:solidFill>
              </a:defRPr>
            </a:lvl1pPr>
          </a:lstStyle>
          <a:p>
            <a:pPr fontAlgn="base">
              <a:spcBef>
                <a:spcPct val="0"/>
              </a:spcBef>
              <a:spcAft>
                <a:spcPct val="0"/>
              </a:spcAft>
              <a:defRPr/>
            </a:pPr>
            <a:fld id="{F58F8E8D-CCF4-42A3-97FD-9805C969D99B}" type="slidenum">
              <a:rPr lang="en-US"/>
              <a:pPr fontAlgn="base">
                <a:spcBef>
                  <a:spcPct val="0"/>
                </a:spcBef>
                <a:spcAft>
                  <a:spcPct val="0"/>
                </a:spcAft>
                <a:defRPr/>
              </a:pPr>
              <a:t>‹#›</a:t>
            </a:fld>
            <a:endParaRPr lang="en-US"/>
          </a:p>
        </p:txBody>
      </p:sp>
    </p:spTree>
    <p:extLst>
      <p:ext uri="{BB962C8B-B14F-4D97-AF65-F5344CB8AC3E}">
        <p14:creationId xmlns:p14="http://schemas.microsoft.com/office/powerpoint/2010/main" val="2230705956"/>
      </p:ext>
    </p:extLst>
  </p:cSld>
  <p:clrMap bg1="lt1" tx1="dk1" bg2="lt2" tx2="dk2" accent1="accent1" accent2="accent2" accent3="accent3" accent4="accent4" accent5="accent5" accent6="accent6" hlink="hlink" folHlink="folHlink"/>
  <p:sldLayoutIdLst>
    <p:sldLayoutId id="2147483705" r:id="rId1"/>
  </p:sldLayoutIdLst>
  <p:hf sldNum="0" hdr="0" ftr="0" dt="0"/>
  <p:txStyles>
    <p:titleStyle>
      <a:lvl1pPr algn="l" rtl="0" eaLnBrk="0" fontAlgn="base" hangingPunct="0">
        <a:spcBef>
          <a:spcPct val="0"/>
        </a:spcBef>
        <a:spcAft>
          <a:spcPct val="0"/>
        </a:spcAft>
        <a:defRPr sz="4000" b="0" i="0" u="none" kern="1200" spc="-1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000">
          <a:solidFill>
            <a:schemeClr val="tx2"/>
          </a:solidFill>
          <a:latin typeface="Arial" charset="0"/>
        </a:defRPr>
      </a:lvl2pPr>
      <a:lvl3pPr algn="l" rtl="0" eaLnBrk="0" fontAlgn="base" hangingPunct="0">
        <a:spcBef>
          <a:spcPct val="0"/>
        </a:spcBef>
        <a:spcAft>
          <a:spcPct val="0"/>
        </a:spcAft>
        <a:defRPr sz="4000">
          <a:solidFill>
            <a:schemeClr val="tx2"/>
          </a:solidFill>
          <a:latin typeface="Arial" charset="0"/>
        </a:defRPr>
      </a:lvl3pPr>
      <a:lvl4pPr algn="l" rtl="0" eaLnBrk="0" fontAlgn="base" hangingPunct="0">
        <a:spcBef>
          <a:spcPct val="0"/>
        </a:spcBef>
        <a:spcAft>
          <a:spcPct val="0"/>
        </a:spcAft>
        <a:defRPr sz="4000">
          <a:solidFill>
            <a:schemeClr val="tx2"/>
          </a:solidFill>
          <a:latin typeface="Arial" charset="0"/>
        </a:defRPr>
      </a:lvl4pPr>
      <a:lvl5pPr algn="l" rtl="0" eaLnBrk="0" fontAlgn="base" hangingPunct="0">
        <a:spcBef>
          <a:spcPct val="0"/>
        </a:spcBef>
        <a:spcAft>
          <a:spcPct val="0"/>
        </a:spcAft>
        <a:defRPr sz="4000">
          <a:solidFill>
            <a:schemeClr val="tx2"/>
          </a:solidFill>
          <a:latin typeface="Arial" charset="0"/>
        </a:defRPr>
      </a:lvl5pPr>
      <a:lvl6pPr marL="457200" algn="l" rtl="0" fontAlgn="base">
        <a:spcBef>
          <a:spcPct val="0"/>
        </a:spcBef>
        <a:spcAft>
          <a:spcPct val="0"/>
        </a:spcAft>
        <a:defRPr sz="4000">
          <a:solidFill>
            <a:schemeClr val="tx2"/>
          </a:solidFill>
          <a:latin typeface="Arial" charset="0"/>
        </a:defRPr>
      </a:lvl6pPr>
      <a:lvl7pPr marL="914400" algn="l" rtl="0" fontAlgn="base">
        <a:spcBef>
          <a:spcPct val="0"/>
        </a:spcBef>
        <a:spcAft>
          <a:spcPct val="0"/>
        </a:spcAft>
        <a:defRPr sz="4000">
          <a:solidFill>
            <a:schemeClr val="tx2"/>
          </a:solidFill>
          <a:latin typeface="Arial" charset="0"/>
        </a:defRPr>
      </a:lvl7pPr>
      <a:lvl8pPr marL="1371600" algn="l" rtl="0" fontAlgn="base">
        <a:spcBef>
          <a:spcPct val="0"/>
        </a:spcBef>
        <a:spcAft>
          <a:spcPct val="0"/>
        </a:spcAft>
        <a:defRPr sz="4000">
          <a:solidFill>
            <a:schemeClr val="tx2"/>
          </a:solidFill>
          <a:latin typeface="Arial" charset="0"/>
        </a:defRPr>
      </a:lvl8pPr>
      <a:lvl9pPr marL="1828800" algn="l" rtl="0" fontAlgn="base">
        <a:spcBef>
          <a:spcPct val="0"/>
        </a:spcBef>
        <a:spcAft>
          <a:spcPct val="0"/>
        </a:spcAft>
        <a:defRPr sz="4000">
          <a:solidFill>
            <a:schemeClr val="tx2"/>
          </a:solidFill>
          <a:latin typeface="Arial" charset="0"/>
        </a:defRPr>
      </a:lvl9pPr>
    </p:titleStyle>
    <p:bodyStyle>
      <a:lvl1pPr marL="182563" indent="-182563" algn="l" rtl="0" eaLnBrk="0" fontAlgn="base" hangingPunct="0">
        <a:spcBef>
          <a:spcPct val="20000"/>
        </a:spcBef>
        <a:spcAft>
          <a:spcPct val="0"/>
        </a:spcAft>
        <a:buClr>
          <a:schemeClr val="accent1"/>
        </a:buClr>
        <a:buSzPct val="85000"/>
        <a:buFont typeface="Arial" charset="0"/>
        <a:buChar char="•"/>
        <a:defRPr sz="2400" kern="1200">
          <a:solidFill>
            <a:schemeClr val="tx1"/>
          </a:solidFill>
          <a:latin typeface="Calibri" panose="020F0502020204030204" pitchFamily="34" charset="0"/>
          <a:ea typeface="+mn-ea"/>
          <a:cs typeface="+mn-cs"/>
        </a:defRPr>
      </a:lvl1pPr>
      <a:lvl2pPr marL="457200" indent="-182563" algn="l" rtl="0" eaLnBrk="0" fontAlgn="base" hangingPunct="0">
        <a:spcBef>
          <a:spcPct val="20000"/>
        </a:spcBef>
        <a:spcAft>
          <a:spcPct val="0"/>
        </a:spcAft>
        <a:buClr>
          <a:schemeClr val="accent1"/>
        </a:buClr>
        <a:buSzPct val="85000"/>
        <a:buFont typeface="Arial" charset="0"/>
        <a:buChar char="•"/>
        <a:defRPr sz="2000" kern="1200">
          <a:solidFill>
            <a:schemeClr val="tx1"/>
          </a:solidFill>
          <a:latin typeface="Calibri" panose="020F0502020204030204" pitchFamily="34" charset="0"/>
          <a:ea typeface="+mn-ea"/>
          <a:cs typeface="+mn-cs"/>
        </a:defRPr>
      </a:lvl2pPr>
      <a:lvl3pPr marL="730250" indent="-182563" algn="l" rtl="0" eaLnBrk="0" fontAlgn="base" hangingPunct="0">
        <a:spcBef>
          <a:spcPct val="20000"/>
        </a:spcBef>
        <a:spcAft>
          <a:spcPct val="0"/>
        </a:spcAft>
        <a:buClr>
          <a:schemeClr val="accent1"/>
        </a:buClr>
        <a:buSzPct val="90000"/>
        <a:buFont typeface="Arial" charset="0"/>
        <a:buChar char="•"/>
        <a:defRPr kern="1200">
          <a:solidFill>
            <a:schemeClr val="tx1"/>
          </a:solidFill>
          <a:latin typeface="Calibri" panose="020F0502020204030204" pitchFamily="34" charset="0"/>
          <a:ea typeface="+mn-ea"/>
          <a:cs typeface="+mn-cs"/>
        </a:defRPr>
      </a:lvl3pPr>
      <a:lvl4pPr marL="1004888" indent="-182563" algn="l" rtl="0" eaLnBrk="0" fontAlgn="base" hangingPunct="0">
        <a:spcBef>
          <a:spcPct val="20000"/>
        </a:spcBef>
        <a:spcAft>
          <a:spcPct val="0"/>
        </a:spcAft>
        <a:buClr>
          <a:schemeClr val="accent1"/>
        </a:buClr>
        <a:buFont typeface="Arial" charset="0"/>
        <a:buChar char="•"/>
        <a:defRPr sz="1600" kern="1200">
          <a:solidFill>
            <a:schemeClr val="tx1"/>
          </a:solidFill>
          <a:latin typeface="Calibri" panose="020F0502020204030204" pitchFamily="34" charset="0"/>
          <a:ea typeface="+mn-ea"/>
          <a:cs typeface="+mn-cs"/>
        </a:defRPr>
      </a:lvl4pPr>
      <a:lvl5pPr marL="1187450" indent="-136525" algn="l" rtl="0" eaLnBrk="0" fontAlgn="base" hangingPunct="0">
        <a:spcBef>
          <a:spcPct val="20000"/>
        </a:spcBef>
        <a:spcAft>
          <a:spcPct val="0"/>
        </a:spcAft>
        <a:buClr>
          <a:schemeClr val="accent1"/>
        </a:buClr>
        <a:buSzPct val="100000"/>
        <a:buFont typeface="Arial" charset="0"/>
        <a:buChar char="•"/>
        <a:defRPr sz="1400" kern="1200">
          <a:solidFill>
            <a:schemeClr val="tx1"/>
          </a:solidFill>
          <a:latin typeface="Calibri" panose="020F0502020204030204" pitchFamily="34" charset="0"/>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663"/>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endParaRPr>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dirty="0"/>
              <a:t>Click to edit Master title style</a:t>
            </a:r>
          </a:p>
        </p:txBody>
      </p:sp>
      <p:sp>
        <p:nvSpPr>
          <p:cNvPr id="4100" name="Text Placeholder 2"/>
          <p:cNvSpPr>
            <a:spLocks noGrp="1"/>
          </p:cNvSpPr>
          <p:nvPr>
            <p:ph type="body" idx="1"/>
          </p:nvPr>
        </p:nvSpPr>
        <p:spPr bwMode="auto">
          <a:xfrm>
            <a:off x="457200" y="1600200"/>
            <a:ext cx="82296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7" name="Rectangle 6"/>
          <p:cNvSpPr/>
          <p:nvPr/>
        </p:nvSpPr>
        <p:spPr>
          <a:xfrm>
            <a:off x="0" y="0"/>
            <a:ext cx="9144000" cy="365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endParaRPr>
          </a:p>
        </p:txBody>
      </p:sp>
      <p:sp>
        <p:nvSpPr>
          <p:cNvPr id="4" name="Date Placeholder 3"/>
          <p:cNvSpPr>
            <a:spLocks noGrp="1"/>
          </p:cNvSpPr>
          <p:nvPr>
            <p:ph type="dt" sz="half" idx="2"/>
          </p:nvPr>
        </p:nvSpPr>
        <p:spPr>
          <a:xfrm>
            <a:off x="457200" y="19050"/>
            <a:ext cx="2895600" cy="328613"/>
          </a:xfrm>
          <a:prstGeom prst="rect">
            <a:avLst/>
          </a:prstGeom>
        </p:spPr>
        <p:txBody>
          <a:bodyPr vert="horz" lIns="91440" tIns="45720" rIns="91440" bIns="45720" rtlCol="0" anchor="ctr"/>
          <a:lstStyle>
            <a:lvl1pPr algn="l">
              <a:defRPr sz="1200">
                <a:solidFill>
                  <a:srgbClr val="FFFFFF"/>
                </a:solidFill>
              </a:defRPr>
            </a:lvl1pPr>
          </a:lstStyle>
          <a:p>
            <a:pPr fontAlgn="base">
              <a:spcBef>
                <a:spcPct val="0"/>
              </a:spcBef>
              <a:spcAft>
                <a:spcPct val="0"/>
              </a:spcAft>
              <a:defRPr/>
            </a:pPr>
            <a:endParaRPr lang="en-US"/>
          </a:p>
        </p:txBody>
      </p:sp>
      <p:sp>
        <p:nvSpPr>
          <p:cNvPr id="5" name="Footer Placeholder 4"/>
          <p:cNvSpPr>
            <a:spLocks noGrp="1"/>
          </p:cNvSpPr>
          <p:nvPr>
            <p:ph type="ftr" sz="quarter" idx="3"/>
          </p:nvPr>
        </p:nvSpPr>
        <p:spPr>
          <a:xfrm>
            <a:off x="3429000" y="19050"/>
            <a:ext cx="4114800" cy="328613"/>
          </a:xfrm>
          <a:prstGeom prst="rect">
            <a:avLst/>
          </a:prstGeom>
        </p:spPr>
        <p:txBody>
          <a:bodyPr vert="horz" lIns="91440" tIns="45720" rIns="91440" bIns="45720" rtlCol="0" anchor="ctr"/>
          <a:lstStyle>
            <a:lvl1pPr algn="ctr">
              <a:defRPr sz="1200">
                <a:solidFill>
                  <a:srgbClr val="FFFFFF"/>
                </a:solidFill>
              </a:defRPr>
            </a:lvl1pPr>
          </a:lstStyle>
          <a:p>
            <a:pPr fontAlgn="base">
              <a:spcBef>
                <a:spcPct val="0"/>
              </a:spcBef>
              <a:spcAft>
                <a:spcPct val="0"/>
              </a:spcAft>
              <a:defRPr/>
            </a:pPr>
            <a:endParaRPr lang="en-US"/>
          </a:p>
        </p:txBody>
      </p:sp>
      <p:sp>
        <p:nvSpPr>
          <p:cNvPr id="6" name="Slide Number Placeholder 5"/>
          <p:cNvSpPr>
            <a:spLocks noGrp="1"/>
          </p:cNvSpPr>
          <p:nvPr>
            <p:ph type="sldNum" sz="quarter" idx="4"/>
          </p:nvPr>
        </p:nvSpPr>
        <p:spPr>
          <a:xfrm>
            <a:off x="7620000" y="19050"/>
            <a:ext cx="1066800" cy="328613"/>
          </a:xfrm>
          <a:prstGeom prst="rect">
            <a:avLst/>
          </a:prstGeom>
        </p:spPr>
        <p:txBody>
          <a:bodyPr vert="horz" lIns="91440" tIns="45720" rIns="91440" bIns="45720" rtlCol="0" anchor="ctr"/>
          <a:lstStyle>
            <a:lvl1pPr algn="l">
              <a:defRPr sz="1400" b="1">
                <a:solidFill>
                  <a:srgbClr val="FFFFFF"/>
                </a:solidFill>
              </a:defRPr>
            </a:lvl1pPr>
          </a:lstStyle>
          <a:p>
            <a:pPr fontAlgn="base">
              <a:spcBef>
                <a:spcPct val="0"/>
              </a:spcBef>
              <a:spcAft>
                <a:spcPct val="0"/>
              </a:spcAft>
              <a:defRPr/>
            </a:pPr>
            <a:fld id="{F58F8E8D-CCF4-42A3-97FD-9805C969D99B}" type="slidenum">
              <a:rPr lang="en-US"/>
              <a:pPr fontAlgn="base">
                <a:spcBef>
                  <a:spcPct val="0"/>
                </a:spcBef>
                <a:spcAft>
                  <a:spcPct val="0"/>
                </a:spcAft>
                <a:defRPr/>
              </a:pPr>
              <a:t>‹#›</a:t>
            </a:fld>
            <a:endParaRPr lang="en-US"/>
          </a:p>
        </p:txBody>
      </p:sp>
    </p:spTree>
    <p:extLst>
      <p:ext uri="{BB962C8B-B14F-4D97-AF65-F5344CB8AC3E}">
        <p14:creationId xmlns:p14="http://schemas.microsoft.com/office/powerpoint/2010/main" val="2347080111"/>
      </p:ext>
    </p:extLst>
  </p:cSld>
  <p:clrMap bg1="lt1" tx1="dk1" bg2="lt2" tx2="dk2" accent1="accent1" accent2="accent2" accent3="accent3" accent4="accent4" accent5="accent5" accent6="accent6" hlink="hlink" folHlink="folHlink"/>
  <p:sldLayoutIdLst>
    <p:sldLayoutId id="2147483707" r:id="rId1"/>
  </p:sldLayoutIdLst>
  <p:hf sldNum="0" hdr="0" ftr="0" dt="0"/>
  <p:txStyles>
    <p:titleStyle>
      <a:lvl1pPr algn="l" rtl="0" eaLnBrk="0" fontAlgn="base" hangingPunct="0">
        <a:spcBef>
          <a:spcPct val="0"/>
        </a:spcBef>
        <a:spcAft>
          <a:spcPct val="0"/>
        </a:spcAft>
        <a:defRPr sz="4000" b="0" i="0" u="none" kern="1200" spc="-1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000">
          <a:solidFill>
            <a:schemeClr val="tx2"/>
          </a:solidFill>
          <a:latin typeface="Arial" charset="0"/>
        </a:defRPr>
      </a:lvl2pPr>
      <a:lvl3pPr algn="l" rtl="0" eaLnBrk="0" fontAlgn="base" hangingPunct="0">
        <a:spcBef>
          <a:spcPct val="0"/>
        </a:spcBef>
        <a:spcAft>
          <a:spcPct val="0"/>
        </a:spcAft>
        <a:defRPr sz="4000">
          <a:solidFill>
            <a:schemeClr val="tx2"/>
          </a:solidFill>
          <a:latin typeface="Arial" charset="0"/>
        </a:defRPr>
      </a:lvl3pPr>
      <a:lvl4pPr algn="l" rtl="0" eaLnBrk="0" fontAlgn="base" hangingPunct="0">
        <a:spcBef>
          <a:spcPct val="0"/>
        </a:spcBef>
        <a:spcAft>
          <a:spcPct val="0"/>
        </a:spcAft>
        <a:defRPr sz="4000">
          <a:solidFill>
            <a:schemeClr val="tx2"/>
          </a:solidFill>
          <a:latin typeface="Arial" charset="0"/>
        </a:defRPr>
      </a:lvl4pPr>
      <a:lvl5pPr algn="l" rtl="0" eaLnBrk="0" fontAlgn="base" hangingPunct="0">
        <a:spcBef>
          <a:spcPct val="0"/>
        </a:spcBef>
        <a:spcAft>
          <a:spcPct val="0"/>
        </a:spcAft>
        <a:defRPr sz="4000">
          <a:solidFill>
            <a:schemeClr val="tx2"/>
          </a:solidFill>
          <a:latin typeface="Arial" charset="0"/>
        </a:defRPr>
      </a:lvl5pPr>
      <a:lvl6pPr marL="457200" algn="l" rtl="0" fontAlgn="base">
        <a:spcBef>
          <a:spcPct val="0"/>
        </a:spcBef>
        <a:spcAft>
          <a:spcPct val="0"/>
        </a:spcAft>
        <a:defRPr sz="4000">
          <a:solidFill>
            <a:schemeClr val="tx2"/>
          </a:solidFill>
          <a:latin typeface="Arial" charset="0"/>
        </a:defRPr>
      </a:lvl6pPr>
      <a:lvl7pPr marL="914400" algn="l" rtl="0" fontAlgn="base">
        <a:spcBef>
          <a:spcPct val="0"/>
        </a:spcBef>
        <a:spcAft>
          <a:spcPct val="0"/>
        </a:spcAft>
        <a:defRPr sz="4000">
          <a:solidFill>
            <a:schemeClr val="tx2"/>
          </a:solidFill>
          <a:latin typeface="Arial" charset="0"/>
        </a:defRPr>
      </a:lvl7pPr>
      <a:lvl8pPr marL="1371600" algn="l" rtl="0" fontAlgn="base">
        <a:spcBef>
          <a:spcPct val="0"/>
        </a:spcBef>
        <a:spcAft>
          <a:spcPct val="0"/>
        </a:spcAft>
        <a:defRPr sz="4000">
          <a:solidFill>
            <a:schemeClr val="tx2"/>
          </a:solidFill>
          <a:latin typeface="Arial" charset="0"/>
        </a:defRPr>
      </a:lvl8pPr>
      <a:lvl9pPr marL="1828800" algn="l" rtl="0" fontAlgn="base">
        <a:spcBef>
          <a:spcPct val="0"/>
        </a:spcBef>
        <a:spcAft>
          <a:spcPct val="0"/>
        </a:spcAft>
        <a:defRPr sz="4000">
          <a:solidFill>
            <a:schemeClr val="tx2"/>
          </a:solidFill>
          <a:latin typeface="Arial" charset="0"/>
        </a:defRPr>
      </a:lvl9pPr>
    </p:titleStyle>
    <p:bodyStyle>
      <a:lvl1pPr marL="182563" indent="-182563" algn="l" rtl="0" eaLnBrk="0" fontAlgn="base" hangingPunct="0">
        <a:spcBef>
          <a:spcPct val="20000"/>
        </a:spcBef>
        <a:spcAft>
          <a:spcPct val="0"/>
        </a:spcAft>
        <a:buClr>
          <a:schemeClr val="accent1"/>
        </a:buClr>
        <a:buSzPct val="85000"/>
        <a:buFont typeface="Arial" charset="0"/>
        <a:buChar char="•"/>
        <a:defRPr sz="2400" kern="1200">
          <a:solidFill>
            <a:schemeClr val="tx1"/>
          </a:solidFill>
          <a:latin typeface="Calibri" panose="020F0502020204030204" pitchFamily="34" charset="0"/>
          <a:ea typeface="+mn-ea"/>
          <a:cs typeface="+mn-cs"/>
        </a:defRPr>
      </a:lvl1pPr>
      <a:lvl2pPr marL="457200" indent="-182563" algn="l" rtl="0" eaLnBrk="0" fontAlgn="base" hangingPunct="0">
        <a:spcBef>
          <a:spcPct val="20000"/>
        </a:spcBef>
        <a:spcAft>
          <a:spcPct val="0"/>
        </a:spcAft>
        <a:buClr>
          <a:schemeClr val="accent1"/>
        </a:buClr>
        <a:buSzPct val="85000"/>
        <a:buFont typeface="Arial" charset="0"/>
        <a:buChar char="•"/>
        <a:defRPr sz="2000" kern="1200">
          <a:solidFill>
            <a:schemeClr val="tx1"/>
          </a:solidFill>
          <a:latin typeface="Calibri" panose="020F0502020204030204" pitchFamily="34" charset="0"/>
          <a:ea typeface="+mn-ea"/>
          <a:cs typeface="+mn-cs"/>
        </a:defRPr>
      </a:lvl2pPr>
      <a:lvl3pPr marL="730250" indent="-182563" algn="l" rtl="0" eaLnBrk="0" fontAlgn="base" hangingPunct="0">
        <a:spcBef>
          <a:spcPct val="20000"/>
        </a:spcBef>
        <a:spcAft>
          <a:spcPct val="0"/>
        </a:spcAft>
        <a:buClr>
          <a:schemeClr val="accent1"/>
        </a:buClr>
        <a:buSzPct val="90000"/>
        <a:buFont typeface="Arial" charset="0"/>
        <a:buChar char="•"/>
        <a:defRPr kern="1200">
          <a:solidFill>
            <a:schemeClr val="tx1"/>
          </a:solidFill>
          <a:latin typeface="Calibri" panose="020F0502020204030204" pitchFamily="34" charset="0"/>
          <a:ea typeface="+mn-ea"/>
          <a:cs typeface="+mn-cs"/>
        </a:defRPr>
      </a:lvl3pPr>
      <a:lvl4pPr marL="1004888" indent="-182563" algn="l" rtl="0" eaLnBrk="0" fontAlgn="base" hangingPunct="0">
        <a:spcBef>
          <a:spcPct val="20000"/>
        </a:spcBef>
        <a:spcAft>
          <a:spcPct val="0"/>
        </a:spcAft>
        <a:buClr>
          <a:schemeClr val="accent1"/>
        </a:buClr>
        <a:buFont typeface="Arial" charset="0"/>
        <a:buChar char="•"/>
        <a:defRPr sz="1600" kern="1200">
          <a:solidFill>
            <a:schemeClr val="tx1"/>
          </a:solidFill>
          <a:latin typeface="Calibri" panose="020F0502020204030204" pitchFamily="34" charset="0"/>
          <a:ea typeface="+mn-ea"/>
          <a:cs typeface="+mn-cs"/>
        </a:defRPr>
      </a:lvl4pPr>
      <a:lvl5pPr marL="1187450" indent="-136525" algn="l" rtl="0" eaLnBrk="0" fontAlgn="base" hangingPunct="0">
        <a:spcBef>
          <a:spcPct val="20000"/>
        </a:spcBef>
        <a:spcAft>
          <a:spcPct val="0"/>
        </a:spcAft>
        <a:buClr>
          <a:schemeClr val="accent1"/>
        </a:buClr>
        <a:buSzPct val="100000"/>
        <a:buFont typeface="Arial" charset="0"/>
        <a:buChar char="•"/>
        <a:defRPr sz="1400" kern="1200">
          <a:solidFill>
            <a:schemeClr val="tx1"/>
          </a:solidFill>
          <a:latin typeface="Calibri" panose="020F0502020204030204" pitchFamily="34" charset="0"/>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663"/>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endParaRPr>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dirty="0"/>
              <a:t>Click to edit Master title style</a:t>
            </a:r>
          </a:p>
        </p:txBody>
      </p:sp>
      <p:sp>
        <p:nvSpPr>
          <p:cNvPr id="4100" name="Text Placeholder 2"/>
          <p:cNvSpPr>
            <a:spLocks noGrp="1"/>
          </p:cNvSpPr>
          <p:nvPr>
            <p:ph type="body" idx="1"/>
          </p:nvPr>
        </p:nvSpPr>
        <p:spPr bwMode="auto">
          <a:xfrm>
            <a:off x="457200" y="1600200"/>
            <a:ext cx="82296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7" name="Rectangle 6"/>
          <p:cNvSpPr/>
          <p:nvPr/>
        </p:nvSpPr>
        <p:spPr>
          <a:xfrm>
            <a:off x="0" y="0"/>
            <a:ext cx="9144000" cy="365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endParaRPr>
          </a:p>
        </p:txBody>
      </p:sp>
      <p:sp>
        <p:nvSpPr>
          <p:cNvPr id="4" name="Date Placeholder 3"/>
          <p:cNvSpPr>
            <a:spLocks noGrp="1"/>
          </p:cNvSpPr>
          <p:nvPr>
            <p:ph type="dt" sz="half" idx="2"/>
          </p:nvPr>
        </p:nvSpPr>
        <p:spPr>
          <a:xfrm>
            <a:off x="457200" y="19050"/>
            <a:ext cx="2895600" cy="328613"/>
          </a:xfrm>
          <a:prstGeom prst="rect">
            <a:avLst/>
          </a:prstGeom>
        </p:spPr>
        <p:txBody>
          <a:bodyPr vert="horz" lIns="91440" tIns="45720" rIns="91440" bIns="45720" rtlCol="0" anchor="ctr"/>
          <a:lstStyle>
            <a:lvl1pPr algn="l">
              <a:defRPr sz="1200">
                <a:solidFill>
                  <a:srgbClr val="FFFFFF"/>
                </a:solidFill>
              </a:defRPr>
            </a:lvl1pPr>
          </a:lstStyle>
          <a:p>
            <a:pPr fontAlgn="base">
              <a:spcBef>
                <a:spcPct val="0"/>
              </a:spcBef>
              <a:spcAft>
                <a:spcPct val="0"/>
              </a:spcAft>
              <a:defRPr/>
            </a:pPr>
            <a:endParaRPr lang="en-US"/>
          </a:p>
        </p:txBody>
      </p:sp>
      <p:sp>
        <p:nvSpPr>
          <p:cNvPr id="5" name="Footer Placeholder 4"/>
          <p:cNvSpPr>
            <a:spLocks noGrp="1"/>
          </p:cNvSpPr>
          <p:nvPr>
            <p:ph type="ftr" sz="quarter" idx="3"/>
          </p:nvPr>
        </p:nvSpPr>
        <p:spPr>
          <a:xfrm>
            <a:off x="3429000" y="19050"/>
            <a:ext cx="4114800" cy="328613"/>
          </a:xfrm>
          <a:prstGeom prst="rect">
            <a:avLst/>
          </a:prstGeom>
        </p:spPr>
        <p:txBody>
          <a:bodyPr vert="horz" lIns="91440" tIns="45720" rIns="91440" bIns="45720" rtlCol="0" anchor="ctr"/>
          <a:lstStyle>
            <a:lvl1pPr algn="ctr">
              <a:defRPr sz="1200">
                <a:solidFill>
                  <a:srgbClr val="FFFFFF"/>
                </a:solidFill>
              </a:defRPr>
            </a:lvl1pPr>
          </a:lstStyle>
          <a:p>
            <a:pPr fontAlgn="base">
              <a:spcBef>
                <a:spcPct val="0"/>
              </a:spcBef>
              <a:spcAft>
                <a:spcPct val="0"/>
              </a:spcAft>
              <a:defRPr/>
            </a:pPr>
            <a:endParaRPr lang="en-US"/>
          </a:p>
        </p:txBody>
      </p:sp>
      <p:sp>
        <p:nvSpPr>
          <p:cNvPr id="6" name="Slide Number Placeholder 5"/>
          <p:cNvSpPr>
            <a:spLocks noGrp="1"/>
          </p:cNvSpPr>
          <p:nvPr>
            <p:ph type="sldNum" sz="quarter" idx="4"/>
          </p:nvPr>
        </p:nvSpPr>
        <p:spPr>
          <a:xfrm>
            <a:off x="7620000" y="19050"/>
            <a:ext cx="1066800" cy="328613"/>
          </a:xfrm>
          <a:prstGeom prst="rect">
            <a:avLst/>
          </a:prstGeom>
        </p:spPr>
        <p:txBody>
          <a:bodyPr vert="horz" lIns="91440" tIns="45720" rIns="91440" bIns="45720" rtlCol="0" anchor="ctr"/>
          <a:lstStyle>
            <a:lvl1pPr algn="l">
              <a:defRPr sz="1400" b="1">
                <a:solidFill>
                  <a:srgbClr val="FFFFFF"/>
                </a:solidFill>
              </a:defRPr>
            </a:lvl1pPr>
          </a:lstStyle>
          <a:p>
            <a:pPr fontAlgn="base">
              <a:spcBef>
                <a:spcPct val="0"/>
              </a:spcBef>
              <a:spcAft>
                <a:spcPct val="0"/>
              </a:spcAft>
              <a:defRPr/>
            </a:pPr>
            <a:fld id="{F58F8E8D-CCF4-42A3-97FD-9805C969D99B}" type="slidenum">
              <a:rPr lang="en-US"/>
              <a:pPr fontAlgn="base">
                <a:spcBef>
                  <a:spcPct val="0"/>
                </a:spcBef>
                <a:spcAft>
                  <a:spcPct val="0"/>
                </a:spcAft>
                <a:defRPr/>
              </a:pPr>
              <a:t>‹#›</a:t>
            </a:fld>
            <a:endParaRPr lang="en-US"/>
          </a:p>
        </p:txBody>
      </p:sp>
    </p:spTree>
    <p:extLst>
      <p:ext uri="{BB962C8B-B14F-4D97-AF65-F5344CB8AC3E}">
        <p14:creationId xmlns:p14="http://schemas.microsoft.com/office/powerpoint/2010/main" val="3134753170"/>
      </p:ext>
    </p:extLst>
  </p:cSld>
  <p:clrMap bg1="lt1" tx1="dk1" bg2="lt2" tx2="dk2" accent1="accent1" accent2="accent2" accent3="accent3" accent4="accent4" accent5="accent5" accent6="accent6" hlink="hlink" folHlink="folHlink"/>
  <p:sldLayoutIdLst>
    <p:sldLayoutId id="2147483673" r:id="rId1"/>
  </p:sldLayoutIdLst>
  <p:hf sldNum="0" hdr="0" ftr="0" dt="0"/>
  <p:txStyles>
    <p:titleStyle>
      <a:lvl1pPr algn="l" rtl="0" eaLnBrk="0" fontAlgn="base" hangingPunct="0">
        <a:spcBef>
          <a:spcPct val="0"/>
        </a:spcBef>
        <a:spcAft>
          <a:spcPct val="0"/>
        </a:spcAft>
        <a:defRPr sz="4000" b="0" i="0" u="none" kern="1200" spc="-1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000">
          <a:solidFill>
            <a:schemeClr val="tx2"/>
          </a:solidFill>
          <a:latin typeface="Arial" charset="0"/>
        </a:defRPr>
      </a:lvl2pPr>
      <a:lvl3pPr algn="l" rtl="0" eaLnBrk="0" fontAlgn="base" hangingPunct="0">
        <a:spcBef>
          <a:spcPct val="0"/>
        </a:spcBef>
        <a:spcAft>
          <a:spcPct val="0"/>
        </a:spcAft>
        <a:defRPr sz="4000">
          <a:solidFill>
            <a:schemeClr val="tx2"/>
          </a:solidFill>
          <a:latin typeface="Arial" charset="0"/>
        </a:defRPr>
      </a:lvl3pPr>
      <a:lvl4pPr algn="l" rtl="0" eaLnBrk="0" fontAlgn="base" hangingPunct="0">
        <a:spcBef>
          <a:spcPct val="0"/>
        </a:spcBef>
        <a:spcAft>
          <a:spcPct val="0"/>
        </a:spcAft>
        <a:defRPr sz="4000">
          <a:solidFill>
            <a:schemeClr val="tx2"/>
          </a:solidFill>
          <a:latin typeface="Arial" charset="0"/>
        </a:defRPr>
      </a:lvl4pPr>
      <a:lvl5pPr algn="l" rtl="0" eaLnBrk="0" fontAlgn="base" hangingPunct="0">
        <a:spcBef>
          <a:spcPct val="0"/>
        </a:spcBef>
        <a:spcAft>
          <a:spcPct val="0"/>
        </a:spcAft>
        <a:defRPr sz="4000">
          <a:solidFill>
            <a:schemeClr val="tx2"/>
          </a:solidFill>
          <a:latin typeface="Arial" charset="0"/>
        </a:defRPr>
      </a:lvl5pPr>
      <a:lvl6pPr marL="457200" algn="l" rtl="0" fontAlgn="base">
        <a:spcBef>
          <a:spcPct val="0"/>
        </a:spcBef>
        <a:spcAft>
          <a:spcPct val="0"/>
        </a:spcAft>
        <a:defRPr sz="4000">
          <a:solidFill>
            <a:schemeClr val="tx2"/>
          </a:solidFill>
          <a:latin typeface="Arial" charset="0"/>
        </a:defRPr>
      </a:lvl6pPr>
      <a:lvl7pPr marL="914400" algn="l" rtl="0" fontAlgn="base">
        <a:spcBef>
          <a:spcPct val="0"/>
        </a:spcBef>
        <a:spcAft>
          <a:spcPct val="0"/>
        </a:spcAft>
        <a:defRPr sz="4000">
          <a:solidFill>
            <a:schemeClr val="tx2"/>
          </a:solidFill>
          <a:latin typeface="Arial" charset="0"/>
        </a:defRPr>
      </a:lvl7pPr>
      <a:lvl8pPr marL="1371600" algn="l" rtl="0" fontAlgn="base">
        <a:spcBef>
          <a:spcPct val="0"/>
        </a:spcBef>
        <a:spcAft>
          <a:spcPct val="0"/>
        </a:spcAft>
        <a:defRPr sz="4000">
          <a:solidFill>
            <a:schemeClr val="tx2"/>
          </a:solidFill>
          <a:latin typeface="Arial" charset="0"/>
        </a:defRPr>
      </a:lvl8pPr>
      <a:lvl9pPr marL="1828800" algn="l" rtl="0" fontAlgn="base">
        <a:spcBef>
          <a:spcPct val="0"/>
        </a:spcBef>
        <a:spcAft>
          <a:spcPct val="0"/>
        </a:spcAft>
        <a:defRPr sz="4000">
          <a:solidFill>
            <a:schemeClr val="tx2"/>
          </a:solidFill>
          <a:latin typeface="Arial" charset="0"/>
        </a:defRPr>
      </a:lvl9pPr>
    </p:titleStyle>
    <p:bodyStyle>
      <a:lvl1pPr marL="182563" indent="-182563" algn="l" rtl="0" eaLnBrk="0" fontAlgn="base" hangingPunct="0">
        <a:spcBef>
          <a:spcPct val="20000"/>
        </a:spcBef>
        <a:spcAft>
          <a:spcPct val="0"/>
        </a:spcAft>
        <a:buClr>
          <a:schemeClr val="accent1"/>
        </a:buClr>
        <a:buSzPct val="85000"/>
        <a:buFont typeface="Arial" charset="0"/>
        <a:buChar char="•"/>
        <a:defRPr sz="2400" kern="1200">
          <a:solidFill>
            <a:schemeClr val="tx1"/>
          </a:solidFill>
          <a:latin typeface="Calibri" panose="020F0502020204030204" pitchFamily="34" charset="0"/>
          <a:ea typeface="+mn-ea"/>
          <a:cs typeface="+mn-cs"/>
        </a:defRPr>
      </a:lvl1pPr>
      <a:lvl2pPr marL="457200" indent="-182563" algn="l" rtl="0" eaLnBrk="0" fontAlgn="base" hangingPunct="0">
        <a:spcBef>
          <a:spcPct val="20000"/>
        </a:spcBef>
        <a:spcAft>
          <a:spcPct val="0"/>
        </a:spcAft>
        <a:buClr>
          <a:schemeClr val="accent1"/>
        </a:buClr>
        <a:buSzPct val="85000"/>
        <a:buFont typeface="Arial" charset="0"/>
        <a:buChar char="•"/>
        <a:defRPr sz="2000" kern="1200">
          <a:solidFill>
            <a:schemeClr val="tx1"/>
          </a:solidFill>
          <a:latin typeface="Calibri" panose="020F0502020204030204" pitchFamily="34" charset="0"/>
          <a:ea typeface="+mn-ea"/>
          <a:cs typeface="+mn-cs"/>
        </a:defRPr>
      </a:lvl2pPr>
      <a:lvl3pPr marL="730250" indent="-182563" algn="l" rtl="0" eaLnBrk="0" fontAlgn="base" hangingPunct="0">
        <a:spcBef>
          <a:spcPct val="20000"/>
        </a:spcBef>
        <a:spcAft>
          <a:spcPct val="0"/>
        </a:spcAft>
        <a:buClr>
          <a:schemeClr val="accent1"/>
        </a:buClr>
        <a:buSzPct val="90000"/>
        <a:buFont typeface="Arial" charset="0"/>
        <a:buChar char="•"/>
        <a:defRPr kern="1200">
          <a:solidFill>
            <a:schemeClr val="tx1"/>
          </a:solidFill>
          <a:latin typeface="Calibri" panose="020F0502020204030204" pitchFamily="34" charset="0"/>
          <a:ea typeface="+mn-ea"/>
          <a:cs typeface="+mn-cs"/>
        </a:defRPr>
      </a:lvl3pPr>
      <a:lvl4pPr marL="1004888" indent="-182563" algn="l" rtl="0" eaLnBrk="0" fontAlgn="base" hangingPunct="0">
        <a:spcBef>
          <a:spcPct val="20000"/>
        </a:spcBef>
        <a:spcAft>
          <a:spcPct val="0"/>
        </a:spcAft>
        <a:buClr>
          <a:schemeClr val="accent1"/>
        </a:buClr>
        <a:buFont typeface="Arial" charset="0"/>
        <a:buChar char="•"/>
        <a:defRPr sz="1600" kern="1200">
          <a:solidFill>
            <a:schemeClr val="tx1"/>
          </a:solidFill>
          <a:latin typeface="Calibri" panose="020F0502020204030204" pitchFamily="34" charset="0"/>
          <a:ea typeface="+mn-ea"/>
          <a:cs typeface="+mn-cs"/>
        </a:defRPr>
      </a:lvl4pPr>
      <a:lvl5pPr marL="1187450" indent="-136525" algn="l" rtl="0" eaLnBrk="0" fontAlgn="base" hangingPunct="0">
        <a:spcBef>
          <a:spcPct val="20000"/>
        </a:spcBef>
        <a:spcAft>
          <a:spcPct val="0"/>
        </a:spcAft>
        <a:buClr>
          <a:schemeClr val="accent1"/>
        </a:buClr>
        <a:buSzPct val="100000"/>
        <a:buFont typeface="Arial" charset="0"/>
        <a:buChar char="•"/>
        <a:defRPr sz="1400" kern="1200">
          <a:solidFill>
            <a:schemeClr val="tx1"/>
          </a:solidFill>
          <a:latin typeface="Calibri" panose="020F0502020204030204" pitchFamily="34" charset="0"/>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663"/>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endParaRPr>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dirty="0"/>
              <a:t>Click to edit Master title style</a:t>
            </a:r>
          </a:p>
        </p:txBody>
      </p:sp>
      <p:sp>
        <p:nvSpPr>
          <p:cNvPr id="4100" name="Text Placeholder 2"/>
          <p:cNvSpPr>
            <a:spLocks noGrp="1"/>
          </p:cNvSpPr>
          <p:nvPr>
            <p:ph type="body" idx="1"/>
          </p:nvPr>
        </p:nvSpPr>
        <p:spPr bwMode="auto">
          <a:xfrm>
            <a:off x="457200" y="1600200"/>
            <a:ext cx="82296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7" name="Rectangle 6"/>
          <p:cNvSpPr/>
          <p:nvPr/>
        </p:nvSpPr>
        <p:spPr>
          <a:xfrm>
            <a:off x="0" y="0"/>
            <a:ext cx="9144000" cy="365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endParaRPr>
          </a:p>
        </p:txBody>
      </p:sp>
      <p:sp>
        <p:nvSpPr>
          <p:cNvPr id="4" name="Date Placeholder 3"/>
          <p:cNvSpPr>
            <a:spLocks noGrp="1"/>
          </p:cNvSpPr>
          <p:nvPr>
            <p:ph type="dt" sz="half" idx="2"/>
          </p:nvPr>
        </p:nvSpPr>
        <p:spPr>
          <a:xfrm>
            <a:off x="457200" y="19050"/>
            <a:ext cx="2895600" cy="328613"/>
          </a:xfrm>
          <a:prstGeom prst="rect">
            <a:avLst/>
          </a:prstGeom>
        </p:spPr>
        <p:txBody>
          <a:bodyPr vert="horz" lIns="91440" tIns="45720" rIns="91440" bIns="45720" rtlCol="0" anchor="ctr"/>
          <a:lstStyle>
            <a:lvl1pPr algn="l">
              <a:defRPr sz="1200">
                <a:solidFill>
                  <a:srgbClr val="FFFFFF"/>
                </a:solidFill>
              </a:defRPr>
            </a:lvl1pPr>
          </a:lstStyle>
          <a:p>
            <a:pPr fontAlgn="base">
              <a:spcBef>
                <a:spcPct val="0"/>
              </a:spcBef>
              <a:spcAft>
                <a:spcPct val="0"/>
              </a:spcAft>
              <a:defRPr/>
            </a:pPr>
            <a:endParaRPr lang="en-US"/>
          </a:p>
        </p:txBody>
      </p:sp>
      <p:sp>
        <p:nvSpPr>
          <p:cNvPr id="5" name="Footer Placeholder 4"/>
          <p:cNvSpPr>
            <a:spLocks noGrp="1"/>
          </p:cNvSpPr>
          <p:nvPr>
            <p:ph type="ftr" sz="quarter" idx="3"/>
          </p:nvPr>
        </p:nvSpPr>
        <p:spPr>
          <a:xfrm>
            <a:off x="3429000" y="19050"/>
            <a:ext cx="4114800" cy="328613"/>
          </a:xfrm>
          <a:prstGeom prst="rect">
            <a:avLst/>
          </a:prstGeom>
        </p:spPr>
        <p:txBody>
          <a:bodyPr vert="horz" lIns="91440" tIns="45720" rIns="91440" bIns="45720" rtlCol="0" anchor="ctr"/>
          <a:lstStyle>
            <a:lvl1pPr algn="ctr">
              <a:defRPr sz="1200">
                <a:solidFill>
                  <a:srgbClr val="FFFFFF"/>
                </a:solidFill>
              </a:defRPr>
            </a:lvl1pPr>
          </a:lstStyle>
          <a:p>
            <a:pPr fontAlgn="base">
              <a:spcBef>
                <a:spcPct val="0"/>
              </a:spcBef>
              <a:spcAft>
                <a:spcPct val="0"/>
              </a:spcAft>
              <a:defRPr/>
            </a:pPr>
            <a:endParaRPr lang="en-US"/>
          </a:p>
        </p:txBody>
      </p:sp>
      <p:sp>
        <p:nvSpPr>
          <p:cNvPr id="6" name="Slide Number Placeholder 5"/>
          <p:cNvSpPr>
            <a:spLocks noGrp="1"/>
          </p:cNvSpPr>
          <p:nvPr>
            <p:ph type="sldNum" sz="quarter" idx="4"/>
          </p:nvPr>
        </p:nvSpPr>
        <p:spPr>
          <a:xfrm>
            <a:off x="7620000" y="19050"/>
            <a:ext cx="1066800" cy="328613"/>
          </a:xfrm>
          <a:prstGeom prst="rect">
            <a:avLst/>
          </a:prstGeom>
        </p:spPr>
        <p:txBody>
          <a:bodyPr vert="horz" lIns="91440" tIns="45720" rIns="91440" bIns="45720" rtlCol="0" anchor="ctr"/>
          <a:lstStyle>
            <a:lvl1pPr algn="l">
              <a:defRPr sz="1400" b="1">
                <a:solidFill>
                  <a:srgbClr val="FFFFFF"/>
                </a:solidFill>
              </a:defRPr>
            </a:lvl1pPr>
          </a:lstStyle>
          <a:p>
            <a:pPr fontAlgn="base">
              <a:spcBef>
                <a:spcPct val="0"/>
              </a:spcBef>
              <a:spcAft>
                <a:spcPct val="0"/>
              </a:spcAft>
              <a:defRPr/>
            </a:pPr>
            <a:fld id="{F58F8E8D-CCF4-42A3-97FD-9805C969D99B}" type="slidenum">
              <a:rPr lang="en-US"/>
              <a:pPr fontAlgn="base">
                <a:spcBef>
                  <a:spcPct val="0"/>
                </a:spcBef>
                <a:spcAft>
                  <a:spcPct val="0"/>
                </a:spcAft>
                <a:defRPr/>
              </a:pPr>
              <a:t>‹#›</a:t>
            </a:fld>
            <a:endParaRPr lang="en-US"/>
          </a:p>
        </p:txBody>
      </p:sp>
    </p:spTree>
    <p:extLst>
      <p:ext uri="{BB962C8B-B14F-4D97-AF65-F5344CB8AC3E}">
        <p14:creationId xmlns:p14="http://schemas.microsoft.com/office/powerpoint/2010/main" val="3461471556"/>
      </p:ext>
    </p:extLst>
  </p:cSld>
  <p:clrMap bg1="lt1" tx1="dk1" bg2="lt2" tx2="dk2" accent1="accent1" accent2="accent2" accent3="accent3" accent4="accent4" accent5="accent5" accent6="accent6" hlink="hlink" folHlink="folHlink"/>
  <p:sldLayoutIdLst>
    <p:sldLayoutId id="2147483709" r:id="rId1"/>
  </p:sldLayoutIdLst>
  <p:hf sldNum="0" hdr="0" ftr="0" dt="0"/>
  <p:txStyles>
    <p:titleStyle>
      <a:lvl1pPr algn="l" rtl="0" eaLnBrk="0" fontAlgn="base" hangingPunct="0">
        <a:spcBef>
          <a:spcPct val="0"/>
        </a:spcBef>
        <a:spcAft>
          <a:spcPct val="0"/>
        </a:spcAft>
        <a:defRPr sz="4000" b="0" i="0" u="none" kern="1200" spc="-1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000">
          <a:solidFill>
            <a:schemeClr val="tx2"/>
          </a:solidFill>
          <a:latin typeface="Arial" charset="0"/>
        </a:defRPr>
      </a:lvl2pPr>
      <a:lvl3pPr algn="l" rtl="0" eaLnBrk="0" fontAlgn="base" hangingPunct="0">
        <a:spcBef>
          <a:spcPct val="0"/>
        </a:spcBef>
        <a:spcAft>
          <a:spcPct val="0"/>
        </a:spcAft>
        <a:defRPr sz="4000">
          <a:solidFill>
            <a:schemeClr val="tx2"/>
          </a:solidFill>
          <a:latin typeface="Arial" charset="0"/>
        </a:defRPr>
      </a:lvl3pPr>
      <a:lvl4pPr algn="l" rtl="0" eaLnBrk="0" fontAlgn="base" hangingPunct="0">
        <a:spcBef>
          <a:spcPct val="0"/>
        </a:spcBef>
        <a:spcAft>
          <a:spcPct val="0"/>
        </a:spcAft>
        <a:defRPr sz="4000">
          <a:solidFill>
            <a:schemeClr val="tx2"/>
          </a:solidFill>
          <a:latin typeface="Arial" charset="0"/>
        </a:defRPr>
      </a:lvl4pPr>
      <a:lvl5pPr algn="l" rtl="0" eaLnBrk="0" fontAlgn="base" hangingPunct="0">
        <a:spcBef>
          <a:spcPct val="0"/>
        </a:spcBef>
        <a:spcAft>
          <a:spcPct val="0"/>
        </a:spcAft>
        <a:defRPr sz="4000">
          <a:solidFill>
            <a:schemeClr val="tx2"/>
          </a:solidFill>
          <a:latin typeface="Arial" charset="0"/>
        </a:defRPr>
      </a:lvl5pPr>
      <a:lvl6pPr marL="457200" algn="l" rtl="0" fontAlgn="base">
        <a:spcBef>
          <a:spcPct val="0"/>
        </a:spcBef>
        <a:spcAft>
          <a:spcPct val="0"/>
        </a:spcAft>
        <a:defRPr sz="4000">
          <a:solidFill>
            <a:schemeClr val="tx2"/>
          </a:solidFill>
          <a:latin typeface="Arial" charset="0"/>
        </a:defRPr>
      </a:lvl6pPr>
      <a:lvl7pPr marL="914400" algn="l" rtl="0" fontAlgn="base">
        <a:spcBef>
          <a:spcPct val="0"/>
        </a:spcBef>
        <a:spcAft>
          <a:spcPct val="0"/>
        </a:spcAft>
        <a:defRPr sz="4000">
          <a:solidFill>
            <a:schemeClr val="tx2"/>
          </a:solidFill>
          <a:latin typeface="Arial" charset="0"/>
        </a:defRPr>
      </a:lvl7pPr>
      <a:lvl8pPr marL="1371600" algn="l" rtl="0" fontAlgn="base">
        <a:spcBef>
          <a:spcPct val="0"/>
        </a:spcBef>
        <a:spcAft>
          <a:spcPct val="0"/>
        </a:spcAft>
        <a:defRPr sz="4000">
          <a:solidFill>
            <a:schemeClr val="tx2"/>
          </a:solidFill>
          <a:latin typeface="Arial" charset="0"/>
        </a:defRPr>
      </a:lvl8pPr>
      <a:lvl9pPr marL="1828800" algn="l" rtl="0" fontAlgn="base">
        <a:spcBef>
          <a:spcPct val="0"/>
        </a:spcBef>
        <a:spcAft>
          <a:spcPct val="0"/>
        </a:spcAft>
        <a:defRPr sz="4000">
          <a:solidFill>
            <a:schemeClr val="tx2"/>
          </a:solidFill>
          <a:latin typeface="Arial" charset="0"/>
        </a:defRPr>
      </a:lvl9pPr>
    </p:titleStyle>
    <p:bodyStyle>
      <a:lvl1pPr marL="182563" indent="-182563" algn="l" rtl="0" eaLnBrk="0" fontAlgn="base" hangingPunct="0">
        <a:spcBef>
          <a:spcPct val="20000"/>
        </a:spcBef>
        <a:spcAft>
          <a:spcPct val="0"/>
        </a:spcAft>
        <a:buClr>
          <a:schemeClr val="accent1"/>
        </a:buClr>
        <a:buSzPct val="85000"/>
        <a:buFont typeface="Arial" charset="0"/>
        <a:buChar char="•"/>
        <a:defRPr sz="2400" kern="1200">
          <a:solidFill>
            <a:schemeClr val="tx1"/>
          </a:solidFill>
          <a:latin typeface="Calibri" panose="020F0502020204030204" pitchFamily="34" charset="0"/>
          <a:ea typeface="+mn-ea"/>
          <a:cs typeface="+mn-cs"/>
        </a:defRPr>
      </a:lvl1pPr>
      <a:lvl2pPr marL="457200" indent="-182563" algn="l" rtl="0" eaLnBrk="0" fontAlgn="base" hangingPunct="0">
        <a:spcBef>
          <a:spcPct val="20000"/>
        </a:spcBef>
        <a:spcAft>
          <a:spcPct val="0"/>
        </a:spcAft>
        <a:buClr>
          <a:schemeClr val="accent1"/>
        </a:buClr>
        <a:buSzPct val="85000"/>
        <a:buFont typeface="Arial" charset="0"/>
        <a:buChar char="•"/>
        <a:defRPr sz="2000" kern="1200">
          <a:solidFill>
            <a:schemeClr val="tx1"/>
          </a:solidFill>
          <a:latin typeface="Calibri" panose="020F0502020204030204" pitchFamily="34" charset="0"/>
          <a:ea typeface="+mn-ea"/>
          <a:cs typeface="+mn-cs"/>
        </a:defRPr>
      </a:lvl2pPr>
      <a:lvl3pPr marL="730250" indent="-182563" algn="l" rtl="0" eaLnBrk="0" fontAlgn="base" hangingPunct="0">
        <a:spcBef>
          <a:spcPct val="20000"/>
        </a:spcBef>
        <a:spcAft>
          <a:spcPct val="0"/>
        </a:spcAft>
        <a:buClr>
          <a:schemeClr val="accent1"/>
        </a:buClr>
        <a:buSzPct val="90000"/>
        <a:buFont typeface="Arial" charset="0"/>
        <a:buChar char="•"/>
        <a:defRPr kern="1200">
          <a:solidFill>
            <a:schemeClr val="tx1"/>
          </a:solidFill>
          <a:latin typeface="Calibri" panose="020F0502020204030204" pitchFamily="34" charset="0"/>
          <a:ea typeface="+mn-ea"/>
          <a:cs typeface="+mn-cs"/>
        </a:defRPr>
      </a:lvl3pPr>
      <a:lvl4pPr marL="1004888" indent="-182563" algn="l" rtl="0" eaLnBrk="0" fontAlgn="base" hangingPunct="0">
        <a:spcBef>
          <a:spcPct val="20000"/>
        </a:spcBef>
        <a:spcAft>
          <a:spcPct val="0"/>
        </a:spcAft>
        <a:buClr>
          <a:schemeClr val="accent1"/>
        </a:buClr>
        <a:buFont typeface="Arial" charset="0"/>
        <a:buChar char="•"/>
        <a:defRPr sz="1600" kern="1200">
          <a:solidFill>
            <a:schemeClr val="tx1"/>
          </a:solidFill>
          <a:latin typeface="Calibri" panose="020F0502020204030204" pitchFamily="34" charset="0"/>
          <a:ea typeface="+mn-ea"/>
          <a:cs typeface="+mn-cs"/>
        </a:defRPr>
      </a:lvl4pPr>
      <a:lvl5pPr marL="1187450" indent="-136525" algn="l" rtl="0" eaLnBrk="0" fontAlgn="base" hangingPunct="0">
        <a:spcBef>
          <a:spcPct val="20000"/>
        </a:spcBef>
        <a:spcAft>
          <a:spcPct val="0"/>
        </a:spcAft>
        <a:buClr>
          <a:schemeClr val="accent1"/>
        </a:buClr>
        <a:buSzPct val="100000"/>
        <a:buFont typeface="Arial" charset="0"/>
        <a:buChar char="•"/>
        <a:defRPr sz="1400" kern="1200">
          <a:solidFill>
            <a:schemeClr val="tx1"/>
          </a:solidFill>
          <a:latin typeface="Calibri" panose="020F0502020204030204" pitchFamily="34" charset="0"/>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663"/>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endParaRPr>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dirty="0"/>
              <a:t>Click to edit Master title style</a:t>
            </a:r>
          </a:p>
        </p:txBody>
      </p:sp>
      <p:sp>
        <p:nvSpPr>
          <p:cNvPr id="4100" name="Text Placeholder 2"/>
          <p:cNvSpPr>
            <a:spLocks noGrp="1"/>
          </p:cNvSpPr>
          <p:nvPr>
            <p:ph type="body" idx="1"/>
          </p:nvPr>
        </p:nvSpPr>
        <p:spPr bwMode="auto">
          <a:xfrm>
            <a:off x="457200" y="1600200"/>
            <a:ext cx="82296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7" name="Rectangle 6"/>
          <p:cNvSpPr/>
          <p:nvPr/>
        </p:nvSpPr>
        <p:spPr>
          <a:xfrm>
            <a:off x="0" y="0"/>
            <a:ext cx="9144000" cy="365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endParaRPr>
          </a:p>
        </p:txBody>
      </p:sp>
      <p:sp>
        <p:nvSpPr>
          <p:cNvPr id="4" name="Date Placeholder 3"/>
          <p:cNvSpPr>
            <a:spLocks noGrp="1"/>
          </p:cNvSpPr>
          <p:nvPr>
            <p:ph type="dt" sz="half" idx="2"/>
          </p:nvPr>
        </p:nvSpPr>
        <p:spPr>
          <a:xfrm>
            <a:off x="457200" y="19050"/>
            <a:ext cx="2895600" cy="328613"/>
          </a:xfrm>
          <a:prstGeom prst="rect">
            <a:avLst/>
          </a:prstGeom>
        </p:spPr>
        <p:txBody>
          <a:bodyPr vert="horz" lIns="91440" tIns="45720" rIns="91440" bIns="45720" rtlCol="0" anchor="ctr"/>
          <a:lstStyle>
            <a:lvl1pPr algn="l">
              <a:defRPr sz="1200">
                <a:solidFill>
                  <a:srgbClr val="FFFFFF"/>
                </a:solidFill>
              </a:defRPr>
            </a:lvl1pPr>
          </a:lstStyle>
          <a:p>
            <a:pPr fontAlgn="base">
              <a:spcBef>
                <a:spcPct val="0"/>
              </a:spcBef>
              <a:spcAft>
                <a:spcPct val="0"/>
              </a:spcAft>
              <a:defRPr/>
            </a:pPr>
            <a:endParaRPr lang="en-US"/>
          </a:p>
        </p:txBody>
      </p:sp>
      <p:sp>
        <p:nvSpPr>
          <p:cNvPr id="5" name="Footer Placeholder 4"/>
          <p:cNvSpPr>
            <a:spLocks noGrp="1"/>
          </p:cNvSpPr>
          <p:nvPr>
            <p:ph type="ftr" sz="quarter" idx="3"/>
          </p:nvPr>
        </p:nvSpPr>
        <p:spPr>
          <a:xfrm>
            <a:off x="3429000" y="19050"/>
            <a:ext cx="4114800" cy="328613"/>
          </a:xfrm>
          <a:prstGeom prst="rect">
            <a:avLst/>
          </a:prstGeom>
        </p:spPr>
        <p:txBody>
          <a:bodyPr vert="horz" lIns="91440" tIns="45720" rIns="91440" bIns="45720" rtlCol="0" anchor="ctr"/>
          <a:lstStyle>
            <a:lvl1pPr algn="ctr">
              <a:defRPr sz="1200">
                <a:solidFill>
                  <a:srgbClr val="FFFFFF"/>
                </a:solidFill>
              </a:defRPr>
            </a:lvl1pPr>
          </a:lstStyle>
          <a:p>
            <a:pPr fontAlgn="base">
              <a:spcBef>
                <a:spcPct val="0"/>
              </a:spcBef>
              <a:spcAft>
                <a:spcPct val="0"/>
              </a:spcAft>
              <a:defRPr/>
            </a:pPr>
            <a:endParaRPr lang="en-US"/>
          </a:p>
        </p:txBody>
      </p:sp>
      <p:sp>
        <p:nvSpPr>
          <p:cNvPr id="6" name="Slide Number Placeholder 5"/>
          <p:cNvSpPr>
            <a:spLocks noGrp="1"/>
          </p:cNvSpPr>
          <p:nvPr>
            <p:ph type="sldNum" sz="quarter" idx="4"/>
          </p:nvPr>
        </p:nvSpPr>
        <p:spPr>
          <a:xfrm>
            <a:off x="7620000" y="19050"/>
            <a:ext cx="1066800" cy="328613"/>
          </a:xfrm>
          <a:prstGeom prst="rect">
            <a:avLst/>
          </a:prstGeom>
        </p:spPr>
        <p:txBody>
          <a:bodyPr vert="horz" lIns="91440" tIns="45720" rIns="91440" bIns="45720" rtlCol="0" anchor="ctr"/>
          <a:lstStyle>
            <a:lvl1pPr algn="l">
              <a:defRPr sz="1400" b="1">
                <a:solidFill>
                  <a:srgbClr val="FFFFFF"/>
                </a:solidFill>
              </a:defRPr>
            </a:lvl1pPr>
          </a:lstStyle>
          <a:p>
            <a:pPr fontAlgn="base">
              <a:spcBef>
                <a:spcPct val="0"/>
              </a:spcBef>
              <a:spcAft>
                <a:spcPct val="0"/>
              </a:spcAft>
              <a:defRPr/>
            </a:pPr>
            <a:fld id="{F58F8E8D-CCF4-42A3-97FD-9805C969D99B}" type="slidenum">
              <a:rPr lang="en-US"/>
              <a:pPr fontAlgn="base">
                <a:spcBef>
                  <a:spcPct val="0"/>
                </a:spcBef>
                <a:spcAft>
                  <a:spcPct val="0"/>
                </a:spcAft>
                <a:defRPr/>
              </a:pPr>
              <a:t>‹#›</a:t>
            </a:fld>
            <a:endParaRPr lang="en-US"/>
          </a:p>
        </p:txBody>
      </p:sp>
    </p:spTree>
    <p:extLst>
      <p:ext uri="{BB962C8B-B14F-4D97-AF65-F5344CB8AC3E}">
        <p14:creationId xmlns:p14="http://schemas.microsoft.com/office/powerpoint/2010/main" val="3525512524"/>
      </p:ext>
    </p:extLst>
  </p:cSld>
  <p:clrMap bg1="lt1" tx1="dk1" bg2="lt2" tx2="dk2" accent1="accent1" accent2="accent2" accent3="accent3" accent4="accent4" accent5="accent5" accent6="accent6" hlink="hlink" folHlink="folHlink"/>
  <p:sldLayoutIdLst>
    <p:sldLayoutId id="2147483711" r:id="rId1"/>
  </p:sldLayoutIdLst>
  <p:hf sldNum="0" hdr="0" ftr="0" dt="0"/>
  <p:txStyles>
    <p:titleStyle>
      <a:lvl1pPr algn="l" rtl="0" eaLnBrk="0" fontAlgn="base" hangingPunct="0">
        <a:spcBef>
          <a:spcPct val="0"/>
        </a:spcBef>
        <a:spcAft>
          <a:spcPct val="0"/>
        </a:spcAft>
        <a:defRPr sz="4000" b="0" i="0" u="none" kern="1200" spc="-1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000">
          <a:solidFill>
            <a:schemeClr val="tx2"/>
          </a:solidFill>
          <a:latin typeface="Arial" charset="0"/>
        </a:defRPr>
      </a:lvl2pPr>
      <a:lvl3pPr algn="l" rtl="0" eaLnBrk="0" fontAlgn="base" hangingPunct="0">
        <a:spcBef>
          <a:spcPct val="0"/>
        </a:spcBef>
        <a:spcAft>
          <a:spcPct val="0"/>
        </a:spcAft>
        <a:defRPr sz="4000">
          <a:solidFill>
            <a:schemeClr val="tx2"/>
          </a:solidFill>
          <a:latin typeface="Arial" charset="0"/>
        </a:defRPr>
      </a:lvl3pPr>
      <a:lvl4pPr algn="l" rtl="0" eaLnBrk="0" fontAlgn="base" hangingPunct="0">
        <a:spcBef>
          <a:spcPct val="0"/>
        </a:spcBef>
        <a:spcAft>
          <a:spcPct val="0"/>
        </a:spcAft>
        <a:defRPr sz="4000">
          <a:solidFill>
            <a:schemeClr val="tx2"/>
          </a:solidFill>
          <a:latin typeface="Arial" charset="0"/>
        </a:defRPr>
      </a:lvl4pPr>
      <a:lvl5pPr algn="l" rtl="0" eaLnBrk="0" fontAlgn="base" hangingPunct="0">
        <a:spcBef>
          <a:spcPct val="0"/>
        </a:spcBef>
        <a:spcAft>
          <a:spcPct val="0"/>
        </a:spcAft>
        <a:defRPr sz="4000">
          <a:solidFill>
            <a:schemeClr val="tx2"/>
          </a:solidFill>
          <a:latin typeface="Arial" charset="0"/>
        </a:defRPr>
      </a:lvl5pPr>
      <a:lvl6pPr marL="457200" algn="l" rtl="0" fontAlgn="base">
        <a:spcBef>
          <a:spcPct val="0"/>
        </a:spcBef>
        <a:spcAft>
          <a:spcPct val="0"/>
        </a:spcAft>
        <a:defRPr sz="4000">
          <a:solidFill>
            <a:schemeClr val="tx2"/>
          </a:solidFill>
          <a:latin typeface="Arial" charset="0"/>
        </a:defRPr>
      </a:lvl6pPr>
      <a:lvl7pPr marL="914400" algn="l" rtl="0" fontAlgn="base">
        <a:spcBef>
          <a:spcPct val="0"/>
        </a:spcBef>
        <a:spcAft>
          <a:spcPct val="0"/>
        </a:spcAft>
        <a:defRPr sz="4000">
          <a:solidFill>
            <a:schemeClr val="tx2"/>
          </a:solidFill>
          <a:latin typeface="Arial" charset="0"/>
        </a:defRPr>
      </a:lvl7pPr>
      <a:lvl8pPr marL="1371600" algn="l" rtl="0" fontAlgn="base">
        <a:spcBef>
          <a:spcPct val="0"/>
        </a:spcBef>
        <a:spcAft>
          <a:spcPct val="0"/>
        </a:spcAft>
        <a:defRPr sz="4000">
          <a:solidFill>
            <a:schemeClr val="tx2"/>
          </a:solidFill>
          <a:latin typeface="Arial" charset="0"/>
        </a:defRPr>
      </a:lvl8pPr>
      <a:lvl9pPr marL="1828800" algn="l" rtl="0" fontAlgn="base">
        <a:spcBef>
          <a:spcPct val="0"/>
        </a:spcBef>
        <a:spcAft>
          <a:spcPct val="0"/>
        </a:spcAft>
        <a:defRPr sz="4000">
          <a:solidFill>
            <a:schemeClr val="tx2"/>
          </a:solidFill>
          <a:latin typeface="Arial" charset="0"/>
        </a:defRPr>
      </a:lvl9pPr>
    </p:titleStyle>
    <p:bodyStyle>
      <a:lvl1pPr marL="182563" indent="-182563" algn="l" rtl="0" eaLnBrk="0" fontAlgn="base" hangingPunct="0">
        <a:spcBef>
          <a:spcPct val="20000"/>
        </a:spcBef>
        <a:spcAft>
          <a:spcPct val="0"/>
        </a:spcAft>
        <a:buClr>
          <a:schemeClr val="accent1"/>
        </a:buClr>
        <a:buSzPct val="85000"/>
        <a:buFont typeface="Arial" charset="0"/>
        <a:buChar char="•"/>
        <a:defRPr sz="2400" kern="1200">
          <a:solidFill>
            <a:schemeClr val="tx1"/>
          </a:solidFill>
          <a:latin typeface="Calibri" panose="020F0502020204030204" pitchFamily="34" charset="0"/>
          <a:ea typeface="+mn-ea"/>
          <a:cs typeface="+mn-cs"/>
        </a:defRPr>
      </a:lvl1pPr>
      <a:lvl2pPr marL="457200" indent="-182563" algn="l" rtl="0" eaLnBrk="0" fontAlgn="base" hangingPunct="0">
        <a:spcBef>
          <a:spcPct val="20000"/>
        </a:spcBef>
        <a:spcAft>
          <a:spcPct val="0"/>
        </a:spcAft>
        <a:buClr>
          <a:schemeClr val="accent1"/>
        </a:buClr>
        <a:buSzPct val="85000"/>
        <a:buFont typeface="Arial" charset="0"/>
        <a:buChar char="•"/>
        <a:defRPr sz="2000" kern="1200">
          <a:solidFill>
            <a:schemeClr val="tx1"/>
          </a:solidFill>
          <a:latin typeface="Calibri" panose="020F0502020204030204" pitchFamily="34" charset="0"/>
          <a:ea typeface="+mn-ea"/>
          <a:cs typeface="+mn-cs"/>
        </a:defRPr>
      </a:lvl2pPr>
      <a:lvl3pPr marL="730250" indent="-182563" algn="l" rtl="0" eaLnBrk="0" fontAlgn="base" hangingPunct="0">
        <a:spcBef>
          <a:spcPct val="20000"/>
        </a:spcBef>
        <a:spcAft>
          <a:spcPct val="0"/>
        </a:spcAft>
        <a:buClr>
          <a:schemeClr val="accent1"/>
        </a:buClr>
        <a:buSzPct val="90000"/>
        <a:buFont typeface="Arial" charset="0"/>
        <a:buChar char="•"/>
        <a:defRPr kern="1200">
          <a:solidFill>
            <a:schemeClr val="tx1"/>
          </a:solidFill>
          <a:latin typeface="Calibri" panose="020F0502020204030204" pitchFamily="34" charset="0"/>
          <a:ea typeface="+mn-ea"/>
          <a:cs typeface="+mn-cs"/>
        </a:defRPr>
      </a:lvl3pPr>
      <a:lvl4pPr marL="1004888" indent="-182563" algn="l" rtl="0" eaLnBrk="0" fontAlgn="base" hangingPunct="0">
        <a:spcBef>
          <a:spcPct val="20000"/>
        </a:spcBef>
        <a:spcAft>
          <a:spcPct val="0"/>
        </a:spcAft>
        <a:buClr>
          <a:schemeClr val="accent1"/>
        </a:buClr>
        <a:buFont typeface="Arial" charset="0"/>
        <a:buChar char="•"/>
        <a:defRPr sz="1600" kern="1200">
          <a:solidFill>
            <a:schemeClr val="tx1"/>
          </a:solidFill>
          <a:latin typeface="Calibri" panose="020F0502020204030204" pitchFamily="34" charset="0"/>
          <a:ea typeface="+mn-ea"/>
          <a:cs typeface="+mn-cs"/>
        </a:defRPr>
      </a:lvl4pPr>
      <a:lvl5pPr marL="1187450" indent="-136525" algn="l" rtl="0" eaLnBrk="0" fontAlgn="base" hangingPunct="0">
        <a:spcBef>
          <a:spcPct val="20000"/>
        </a:spcBef>
        <a:spcAft>
          <a:spcPct val="0"/>
        </a:spcAft>
        <a:buClr>
          <a:schemeClr val="accent1"/>
        </a:buClr>
        <a:buSzPct val="100000"/>
        <a:buFont typeface="Arial" charset="0"/>
        <a:buChar char="•"/>
        <a:defRPr sz="1400" kern="1200">
          <a:solidFill>
            <a:schemeClr val="tx1"/>
          </a:solidFill>
          <a:latin typeface="Calibri" panose="020F0502020204030204" pitchFamily="34" charset="0"/>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663"/>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endParaRPr>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dirty="0"/>
              <a:t>Click to edit Master title style</a:t>
            </a:r>
          </a:p>
        </p:txBody>
      </p:sp>
      <p:sp>
        <p:nvSpPr>
          <p:cNvPr id="4100" name="Text Placeholder 2"/>
          <p:cNvSpPr>
            <a:spLocks noGrp="1"/>
          </p:cNvSpPr>
          <p:nvPr>
            <p:ph type="body" idx="1"/>
          </p:nvPr>
        </p:nvSpPr>
        <p:spPr bwMode="auto">
          <a:xfrm>
            <a:off x="457200" y="1600200"/>
            <a:ext cx="82296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7" name="Rectangle 6"/>
          <p:cNvSpPr/>
          <p:nvPr/>
        </p:nvSpPr>
        <p:spPr>
          <a:xfrm>
            <a:off x="0" y="0"/>
            <a:ext cx="9144000" cy="365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endParaRPr>
          </a:p>
        </p:txBody>
      </p:sp>
      <p:sp>
        <p:nvSpPr>
          <p:cNvPr id="4" name="Date Placeholder 3"/>
          <p:cNvSpPr>
            <a:spLocks noGrp="1"/>
          </p:cNvSpPr>
          <p:nvPr>
            <p:ph type="dt" sz="half" idx="2"/>
          </p:nvPr>
        </p:nvSpPr>
        <p:spPr>
          <a:xfrm>
            <a:off x="457200" y="19050"/>
            <a:ext cx="2895600" cy="328613"/>
          </a:xfrm>
          <a:prstGeom prst="rect">
            <a:avLst/>
          </a:prstGeom>
        </p:spPr>
        <p:txBody>
          <a:bodyPr vert="horz" lIns="91440" tIns="45720" rIns="91440" bIns="45720" rtlCol="0" anchor="ctr"/>
          <a:lstStyle>
            <a:lvl1pPr algn="l">
              <a:defRPr sz="1200">
                <a:solidFill>
                  <a:srgbClr val="FFFFFF"/>
                </a:solidFill>
              </a:defRPr>
            </a:lvl1pPr>
          </a:lstStyle>
          <a:p>
            <a:pPr fontAlgn="base">
              <a:spcBef>
                <a:spcPct val="0"/>
              </a:spcBef>
              <a:spcAft>
                <a:spcPct val="0"/>
              </a:spcAft>
              <a:defRPr/>
            </a:pPr>
            <a:endParaRPr lang="en-US"/>
          </a:p>
        </p:txBody>
      </p:sp>
      <p:sp>
        <p:nvSpPr>
          <p:cNvPr id="5" name="Footer Placeholder 4"/>
          <p:cNvSpPr>
            <a:spLocks noGrp="1"/>
          </p:cNvSpPr>
          <p:nvPr>
            <p:ph type="ftr" sz="quarter" idx="3"/>
          </p:nvPr>
        </p:nvSpPr>
        <p:spPr>
          <a:xfrm>
            <a:off x="3429000" y="19050"/>
            <a:ext cx="4114800" cy="328613"/>
          </a:xfrm>
          <a:prstGeom prst="rect">
            <a:avLst/>
          </a:prstGeom>
        </p:spPr>
        <p:txBody>
          <a:bodyPr vert="horz" lIns="91440" tIns="45720" rIns="91440" bIns="45720" rtlCol="0" anchor="ctr"/>
          <a:lstStyle>
            <a:lvl1pPr algn="ctr">
              <a:defRPr sz="1200">
                <a:solidFill>
                  <a:srgbClr val="FFFFFF"/>
                </a:solidFill>
              </a:defRPr>
            </a:lvl1pPr>
          </a:lstStyle>
          <a:p>
            <a:pPr fontAlgn="base">
              <a:spcBef>
                <a:spcPct val="0"/>
              </a:spcBef>
              <a:spcAft>
                <a:spcPct val="0"/>
              </a:spcAft>
              <a:defRPr/>
            </a:pPr>
            <a:endParaRPr lang="en-US"/>
          </a:p>
        </p:txBody>
      </p:sp>
      <p:sp>
        <p:nvSpPr>
          <p:cNvPr id="6" name="Slide Number Placeholder 5"/>
          <p:cNvSpPr>
            <a:spLocks noGrp="1"/>
          </p:cNvSpPr>
          <p:nvPr>
            <p:ph type="sldNum" sz="quarter" idx="4"/>
          </p:nvPr>
        </p:nvSpPr>
        <p:spPr>
          <a:xfrm>
            <a:off x="7620000" y="19050"/>
            <a:ext cx="1066800" cy="328613"/>
          </a:xfrm>
          <a:prstGeom prst="rect">
            <a:avLst/>
          </a:prstGeom>
        </p:spPr>
        <p:txBody>
          <a:bodyPr vert="horz" lIns="91440" tIns="45720" rIns="91440" bIns="45720" rtlCol="0" anchor="ctr"/>
          <a:lstStyle>
            <a:lvl1pPr algn="l">
              <a:defRPr sz="1400" b="1">
                <a:solidFill>
                  <a:srgbClr val="FFFFFF"/>
                </a:solidFill>
              </a:defRPr>
            </a:lvl1pPr>
          </a:lstStyle>
          <a:p>
            <a:pPr fontAlgn="base">
              <a:spcBef>
                <a:spcPct val="0"/>
              </a:spcBef>
              <a:spcAft>
                <a:spcPct val="0"/>
              </a:spcAft>
              <a:defRPr/>
            </a:pPr>
            <a:fld id="{F58F8E8D-CCF4-42A3-97FD-9805C969D99B}" type="slidenum">
              <a:rPr lang="en-US"/>
              <a:pPr fontAlgn="base">
                <a:spcBef>
                  <a:spcPct val="0"/>
                </a:spcBef>
                <a:spcAft>
                  <a:spcPct val="0"/>
                </a:spcAft>
                <a:defRPr/>
              </a:pPr>
              <a:t>‹#›</a:t>
            </a:fld>
            <a:endParaRPr lang="en-US"/>
          </a:p>
        </p:txBody>
      </p:sp>
    </p:spTree>
    <p:extLst>
      <p:ext uri="{BB962C8B-B14F-4D97-AF65-F5344CB8AC3E}">
        <p14:creationId xmlns:p14="http://schemas.microsoft.com/office/powerpoint/2010/main" val="2544286319"/>
      </p:ext>
    </p:extLst>
  </p:cSld>
  <p:clrMap bg1="lt1" tx1="dk1" bg2="lt2" tx2="dk2" accent1="accent1" accent2="accent2" accent3="accent3" accent4="accent4" accent5="accent5" accent6="accent6" hlink="hlink" folHlink="folHlink"/>
  <p:sldLayoutIdLst>
    <p:sldLayoutId id="2147483713" r:id="rId1"/>
  </p:sldLayoutIdLst>
  <p:hf sldNum="0" hdr="0" ftr="0" dt="0"/>
  <p:txStyles>
    <p:titleStyle>
      <a:lvl1pPr algn="l" rtl="0" eaLnBrk="0" fontAlgn="base" hangingPunct="0">
        <a:spcBef>
          <a:spcPct val="0"/>
        </a:spcBef>
        <a:spcAft>
          <a:spcPct val="0"/>
        </a:spcAft>
        <a:defRPr sz="4000" b="0" i="0" u="none" kern="1200" spc="-1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000">
          <a:solidFill>
            <a:schemeClr val="tx2"/>
          </a:solidFill>
          <a:latin typeface="Arial" charset="0"/>
        </a:defRPr>
      </a:lvl2pPr>
      <a:lvl3pPr algn="l" rtl="0" eaLnBrk="0" fontAlgn="base" hangingPunct="0">
        <a:spcBef>
          <a:spcPct val="0"/>
        </a:spcBef>
        <a:spcAft>
          <a:spcPct val="0"/>
        </a:spcAft>
        <a:defRPr sz="4000">
          <a:solidFill>
            <a:schemeClr val="tx2"/>
          </a:solidFill>
          <a:latin typeface="Arial" charset="0"/>
        </a:defRPr>
      </a:lvl3pPr>
      <a:lvl4pPr algn="l" rtl="0" eaLnBrk="0" fontAlgn="base" hangingPunct="0">
        <a:spcBef>
          <a:spcPct val="0"/>
        </a:spcBef>
        <a:spcAft>
          <a:spcPct val="0"/>
        </a:spcAft>
        <a:defRPr sz="4000">
          <a:solidFill>
            <a:schemeClr val="tx2"/>
          </a:solidFill>
          <a:latin typeface="Arial" charset="0"/>
        </a:defRPr>
      </a:lvl4pPr>
      <a:lvl5pPr algn="l" rtl="0" eaLnBrk="0" fontAlgn="base" hangingPunct="0">
        <a:spcBef>
          <a:spcPct val="0"/>
        </a:spcBef>
        <a:spcAft>
          <a:spcPct val="0"/>
        </a:spcAft>
        <a:defRPr sz="4000">
          <a:solidFill>
            <a:schemeClr val="tx2"/>
          </a:solidFill>
          <a:latin typeface="Arial" charset="0"/>
        </a:defRPr>
      </a:lvl5pPr>
      <a:lvl6pPr marL="457200" algn="l" rtl="0" fontAlgn="base">
        <a:spcBef>
          <a:spcPct val="0"/>
        </a:spcBef>
        <a:spcAft>
          <a:spcPct val="0"/>
        </a:spcAft>
        <a:defRPr sz="4000">
          <a:solidFill>
            <a:schemeClr val="tx2"/>
          </a:solidFill>
          <a:latin typeface="Arial" charset="0"/>
        </a:defRPr>
      </a:lvl6pPr>
      <a:lvl7pPr marL="914400" algn="l" rtl="0" fontAlgn="base">
        <a:spcBef>
          <a:spcPct val="0"/>
        </a:spcBef>
        <a:spcAft>
          <a:spcPct val="0"/>
        </a:spcAft>
        <a:defRPr sz="4000">
          <a:solidFill>
            <a:schemeClr val="tx2"/>
          </a:solidFill>
          <a:latin typeface="Arial" charset="0"/>
        </a:defRPr>
      </a:lvl7pPr>
      <a:lvl8pPr marL="1371600" algn="l" rtl="0" fontAlgn="base">
        <a:spcBef>
          <a:spcPct val="0"/>
        </a:spcBef>
        <a:spcAft>
          <a:spcPct val="0"/>
        </a:spcAft>
        <a:defRPr sz="4000">
          <a:solidFill>
            <a:schemeClr val="tx2"/>
          </a:solidFill>
          <a:latin typeface="Arial" charset="0"/>
        </a:defRPr>
      </a:lvl8pPr>
      <a:lvl9pPr marL="1828800" algn="l" rtl="0" fontAlgn="base">
        <a:spcBef>
          <a:spcPct val="0"/>
        </a:spcBef>
        <a:spcAft>
          <a:spcPct val="0"/>
        </a:spcAft>
        <a:defRPr sz="4000">
          <a:solidFill>
            <a:schemeClr val="tx2"/>
          </a:solidFill>
          <a:latin typeface="Arial" charset="0"/>
        </a:defRPr>
      </a:lvl9pPr>
    </p:titleStyle>
    <p:bodyStyle>
      <a:lvl1pPr marL="182563" indent="-182563" algn="l" rtl="0" eaLnBrk="0" fontAlgn="base" hangingPunct="0">
        <a:spcBef>
          <a:spcPct val="20000"/>
        </a:spcBef>
        <a:spcAft>
          <a:spcPct val="0"/>
        </a:spcAft>
        <a:buClr>
          <a:schemeClr val="accent1"/>
        </a:buClr>
        <a:buSzPct val="85000"/>
        <a:buFont typeface="Arial" charset="0"/>
        <a:buChar char="•"/>
        <a:defRPr sz="2400" kern="1200">
          <a:solidFill>
            <a:schemeClr val="tx1"/>
          </a:solidFill>
          <a:latin typeface="Calibri" panose="020F0502020204030204" pitchFamily="34" charset="0"/>
          <a:ea typeface="+mn-ea"/>
          <a:cs typeface="+mn-cs"/>
        </a:defRPr>
      </a:lvl1pPr>
      <a:lvl2pPr marL="457200" indent="-182563" algn="l" rtl="0" eaLnBrk="0" fontAlgn="base" hangingPunct="0">
        <a:spcBef>
          <a:spcPct val="20000"/>
        </a:spcBef>
        <a:spcAft>
          <a:spcPct val="0"/>
        </a:spcAft>
        <a:buClr>
          <a:schemeClr val="accent1"/>
        </a:buClr>
        <a:buSzPct val="85000"/>
        <a:buFont typeface="Arial" charset="0"/>
        <a:buChar char="•"/>
        <a:defRPr sz="2000" kern="1200">
          <a:solidFill>
            <a:schemeClr val="tx1"/>
          </a:solidFill>
          <a:latin typeface="Calibri" panose="020F0502020204030204" pitchFamily="34" charset="0"/>
          <a:ea typeface="+mn-ea"/>
          <a:cs typeface="+mn-cs"/>
        </a:defRPr>
      </a:lvl2pPr>
      <a:lvl3pPr marL="730250" indent="-182563" algn="l" rtl="0" eaLnBrk="0" fontAlgn="base" hangingPunct="0">
        <a:spcBef>
          <a:spcPct val="20000"/>
        </a:spcBef>
        <a:spcAft>
          <a:spcPct val="0"/>
        </a:spcAft>
        <a:buClr>
          <a:schemeClr val="accent1"/>
        </a:buClr>
        <a:buSzPct val="90000"/>
        <a:buFont typeface="Arial" charset="0"/>
        <a:buChar char="•"/>
        <a:defRPr kern="1200">
          <a:solidFill>
            <a:schemeClr val="tx1"/>
          </a:solidFill>
          <a:latin typeface="Calibri" panose="020F0502020204030204" pitchFamily="34" charset="0"/>
          <a:ea typeface="+mn-ea"/>
          <a:cs typeface="+mn-cs"/>
        </a:defRPr>
      </a:lvl3pPr>
      <a:lvl4pPr marL="1004888" indent="-182563" algn="l" rtl="0" eaLnBrk="0" fontAlgn="base" hangingPunct="0">
        <a:spcBef>
          <a:spcPct val="20000"/>
        </a:spcBef>
        <a:spcAft>
          <a:spcPct val="0"/>
        </a:spcAft>
        <a:buClr>
          <a:schemeClr val="accent1"/>
        </a:buClr>
        <a:buFont typeface="Arial" charset="0"/>
        <a:buChar char="•"/>
        <a:defRPr sz="1600" kern="1200">
          <a:solidFill>
            <a:schemeClr val="tx1"/>
          </a:solidFill>
          <a:latin typeface="Calibri" panose="020F0502020204030204" pitchFamily="34" charset="0"/>
          <a:ea typeface="+mn-ea"/>
          <a:cs typeface="+mn-cs"/>
        </a:defRPr>
      </a:lvl4pPr>
      <a:lvl5pPr marL="1187450" indent="-136525" algn="l" rtl="0" eaLnBrk="0" fontAlgn="base" hangingPunct="0">
        <a:spcBef>
          <a:spcPct val="20000"/>
        </a:spcBef>
        <a:spcAft>
          <a:spcPct val="0"/>
        </a:spcAft>
        <a:buClr>
          <a:schemeClr val="accent1"/>
        </a:buClr>
        <a:buSzPct val="100000"/>
        <a:buFont typeface="Arial" charset="0"/>
        <a:buChar char="•"/>
        <a:defRPr sz="1400" kern="1200">
          <a:solidFill>
            <a:schemeClr val="tx1"/>
          </a:solidFill>
          <a:latin typeface="Calibri" panose="020F0502020204030204" pitchFamily="34" charset="0"/>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663"/>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endParaRPr>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dirty="0"/>
              <a:t>Click to edit Master title style</a:t>
            </a:r>
          </a:p>
        </p:txBody>
      </p:sp>
      <p:sp>
        <p:nvSpPr>
          <p:cNvPr id="4100" name="Text Placeholder 2"/>
          <p:cNvSpPr>
            <a:spLocks noGrp="1"/>
          </p:cNvSpPr>
          <p:nvPr>
            <p:ph type="body" idx="1"/>
          </p:nvPr>
        </p:nvSpPr>
        <p:spPr bwMode="auto">
          <a:xfrm>
            <a:off x="457200" y="1600200"/>
            <a:ext cx="82296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7" name="Rectangle 6"/>
          <p:cNvSpPr/>
          <p:nvPr/>
        </p:nvSpPr>
        <p:spPr>
          <a:xfrm>
            <a:off x="0" y="0"/>
            <a:ext cx="9144000" cy="365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endParaRPr>
          </a:p>
        </p:txBody>
      </p:sp>
      <p:sp>
        <p:nvSpPr>
          <p:cNvPr id="4" name="Date Placeholder 3"/>
          <p:cNvSpPr>
            <a:spLocks noGrp="1"/>
          </p:cNvSpPr>
          <p:nvPr>
            <p:ph type="dt" sz="half" idx="2"/>
          </p:nvPr>
        </p:nvSpPr>
        <p:spPr>
          <a:xfrm>
            <a:off x="457200" y="19050"/>
            <a:ext cx="2895600" cy="328613"/>
          </a:xfrm>
          <a:prstGeom prst="rect">
            <a:avLst/>
          </a:prstGeom>
        </p:spPr>
        <p:txBody>
          <a:bodyPr vert="horz" lIns="91440" tIns="45720" rIns="91440" bIns="45720" rtlCol="0" anchor="ctr"/>
          <a:lstStyle>
            <a:lvl1pPr algn="l">
              <a:defRPr sz="1200">
                <a:solidFill>
                  <a:srgbClr val="FFFFFF"/>
                </a:solidFill>
              </a:defRPr>
            </a:lvl1pPr>
          </a:lstStyle>
          <a:p>
            <a:pPr fontAlgn="base">
              <a:spcBef>
                <a:spcPct val="0"/>
              </a:spcBef>
              <a:spcAft>
                <a:spcPct val="0"/>
              </a:spcAft>
              <a:defRPr/>
            </a:pPr>
            <a:endParaRPr lang="en-US"/>
          </a:p>
        </p:txBody>
      </p:sp>
      <p:sp>
        <p:nvSpPr>
          <p:cNvPr id="5" name="Footer Placeholder 4"/>
          <p:cNvSpPr>
            <a:spLocks noGrp="1"/>
          </p:cNvSpPr>
          <p:nvPr>
            <p:ph type="ftr" sz="quarter" idx="3"/>
          </p:nvPr>
        </p:nvSpPr>
        <p:spPr>
          <a:xfrm>
            <a:off x="3429000" y="19050"/>
            <a:ext cx="4114800" cy="328613"/>
          </a:xfrm>
          <a:prstGeom prst="rect">
            <a:avLst/>
          </a:prstGeom>
        </p:spPr>
        <p:txBody>
          <a:bodyPr vert="horz" lIns="91440" tIns="45720" rIns="91440" bIns="45720" rtlCol="0" anchor="ctr"/>
          <a:lstStyle>
            <a:lvl1pPr algn="ctr">
              <a:defRPr sz="1200">
                <a:solidFill>
                  <a:srgbClr val="FFFFFF"/>
                </a:solidFill>
              </a:defRPr>
            </a:lvl1pPr>
          </a:lstStyle>
          <a:p>
            <a:pPr fontAlgn="base">
              <a:spcBef>
                <a:spcPct val="0"/>
              </a:spcBef>
              <a:spcAft>
                <a:spcPct val="0"/>
              </a:spcAft>
              <a:defRPr/>
            </a:pPr>
            <a:endParaRPr lang="en-US"/>
          </a:p>
        </p:txBody>
      </p:sp>
      <p:sp>
        <p:nvSpPr>
          <p:cNvPr id="6" name="Slide Number Placeholder 5"/>
          <p:cNvSpPr>
            <a:spLocks noGrp="1"/>
          </p:cNvSpPr>
          <p:nvPr>
            <p:ph type="sldNum" sz="quarter" idx="4"/>
          </p:nvPr>
        </p:nvSpPr>
        <p:spPr>
          <a:xfrm>
            <a:off x="7620000" y="19050"/>
            <a:ext cx="1066800" cy="328613"/>
          </a:xfrm>
          <a:prstGeom prst="rect">
            <a:avLst/>
          </a:prstGeom>
        </p:spPr>
        <p:txBody>
          <a:bodyPr vert="horz" lIns="91440" tIns="45720" rIns="91440" bIns="45720" rtlCol="0" anchor="ctr"/>
          <a:lstStyle>
            <a:lvl1pPr algn="l">
              <a:defRPr sz="1400" b="1">
                <a:solidFill>
                  <a:srgbClr val="FFFFFF"/>
                </a:solidFill>
              </a:defRPr>
            </a:lvl1pPr>
          </a:lstStyle>
          <a:p>
            <a:pPr fontAlgn="base">
              <a:spcBef>
                <a:spcPct val="0"/>
              </a:spcBef>
              <a:spcAft>
                <a:spcPct val="0"/>
              </a:spcAft>
              <a:defRPr/>
            </a:pPr>
            <a:fld id="{F58F8E8D-CCF4-42A3-97FD-9805C969D99B}" type="slidenum">
              <a:rPr lang="en-US"/>
              <a:pPr fontAlgn="base">
                <a:spcBef>
                  <a:spcPct val="0"/>
                </a:spcBef>
                <a:spcAft>
                  <a:spcPct val="0"/>
                </a:spcAft>
                <a:defRPr/>
              </a:pPr>
              <a:t>‹#›</a:t>
            </a:fld>
            <a:endParaRPr lang="en-US"/>
          </a:p>
        </p:txBody>
      </p:sp>
    </p:spTree>
    <p:extLst>
      <p:ext uri="{BB962C8B-B14F-4D97-AF65-F5344CB8AC3E}">
        <p14:creationId xmlns:p14="http://schemas.microsoft.com/office/powerpoint/2010/main" val="751614017"/>
      </p:ext>
    </p:extLst>
  </p:cSld>
  <p:clrMap bg1="lt1" tx1="dk1" bg2="lt2" tx2="dk2" accent1="accent1" accent2="accent2" accent3="accent3" accent4="accent4" accent5="accent5" accent6="accent6" hlink="hlink" folHlink="folHlink"/>
  <p:sldLayoutIdLst>
    <p:sldLayoutId id="2147483715" r:id="rId1"/>
  </p:sldLayoutIdLst>
  <p:hf sldNum="0" hdr="0" ftr="0" dt="0"/>
  <p:txStyles>
    <p:titleStyle>
      <a:lvl1pPr algn="l" rtl="0" eaLnBrk="0" fontAlgn="base" hangingPunct="0">
        <a:spcBef>
          <a:spcPct val="0"/>
        </a:spcBef>
        <a:spcAft>
          <a:spcPct val="0"/>
        </a:spcAft>
        <a:defRPr sz="4000" b="0" i="0" u="none" kern="1200" spc="-1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000">
          <a:solidFill>
            <a:schemeClr val="tx2"/>
          </a:solidFill>
          <a:latin typeface="Arial" charset="0"/>
        </a:defRPr>
      </a:lvl2pPr>
      <a:lvl3pPr algn="l" rtl="0" eaLnBrk="0" fontAlgn="base" hangingPunct="0">
        <a:spcBef>
          <a:spcPct val="0"/>
        </a:spcBef>
        <a:spcAft>
          <a:spcPct val="0"/>
        </a:spcAft>
        <a:defRPr sz="4000">
          <a:solidFill>
            <a:schemeClr val="tx2"/>
          </a:solidFill>
          <a:latin typeface="Arial" charset="0"/>
        </a:defRPr>
      </a:lvl3pPr>
      <a:lvl4pPr algn="l" rtl="0" eaLnBrk="0" fontAlgn="base" hangingPunct="0">
        <a:spcBef>
          <a:spcPct val="0"/>
        </a:spcBef>
        <a:spcAft>
          <a:spcPct val="0"/>
        </a:spcAft>
        <a:defRPr sz="4000">
          <a:solidFill>
            <a:schemeClr val="tx2"/>
          </a:solidFill>
          <a:latin typeface="Arial" charset="0"/>
        </a:defRPr>
      </a:lvl4pPr>
      <a:lvl5pPr algn="l" rtl="0" eaLnBrk="0" fontAlgn="base" hangingPunct="0">
        <a:spcBef>
          <a:spcPct val="0"/>
        </a:spcBef>
        <a:spcAft>
          <a:spcPct val="0"/>
        </a:spcAft>
        <a:defRPr sz="4000">
          <a:solidFill>
            <a:schemeClr val="tx2"/>
          </a:solidFill>
          <a:latin typeface="Arial" charset="0"/>
        </a:defRPr>
      </a:lvl5pPr>
      <a:lvl6pPr marL="457200" algn="l" rtl="0" fontAlgn="base">
        <a:spcBef>
          <a:spcPct val="0"/>
        </a:spcBef>
        <a:spcAft>
          <a:spcPct val="0"/>
        </a:spcAft>
        <a:defRPr sz="4000">
          <a:solidFill>
            <a:schemeClr val="tx2"/>
          </a:solidFill>
          <a:latin typeface="Arial" charset="0"/>
        </a:defRPr>
      </a:lvl6pPr>
      <a:lvl7pPr marL="914400" algn="l" rtl="0" fontAlgn="base">
        <a:spcBef>
          <a:spcPct val="0"/>
        </a:spcBef>
        <a:spcAft>
          <a:spcPct val="0"/>
        </a:spcAft>
        <a:defRPr sz="4000">
          <a:solidFill>
            <a:schemeClr val="tx2"/>
          </a:solidFill>
          <a:latin typeface="Arial" charset="0"/>
        </a:defRPr>
      </a:lvl7pPr>
      <a:lvl8pPr marL="1371600" algn="l" rtl="0" fontAlgn="base">
        <a:spcBef>
          <a:spcPct val="0"/>
        </a:spcBef>
        <a:spcAft>
          <a:spcPct val="0"/>
        </a:spcAft>
        <a:defRPr sz="4000">
          <a:solidFill>
            <a:schemeClr val="tx2"/>
          </a:solidFill>
          <a:latin typeface="Arial" charset="0"/>
        </a:defRPr>
      </a:lvl8pPr>
      <a:lvl9pPr marL="1828800" algn="l" rtl="0" fontAlgn="base">
        <a:spcBef>
          <a:spcPct val="0"/>
        </a:spcBef>
        <a:spcAft>
          <a:spcPct val="0"/>
        </a:spcAft>
        <a:defRPr sz="4000">
          <a:solidFill>
            <a:schemeClr val="tx2"/>
          </a:solidFill>
          <a:latin typeface="Arial" charset="0"/>
        </a:defRPr>
      </a:lvl9pPr>
    </p:titleStyle>
    <p:bodyStyle>
      <a:lvl1pPr marL="182563" indent="-182563" algn="l" rtl="0" eaLnBrk="0" fontAlgn="base" hangingPunct="0">
        <a:spcBef>
          <a:spcPct val="20000"/>
        </a:spcBef>
        <a:spcAft>
          <a:spcPct val="0"/>
        </a:spcAft>
        <a:buClr>
          <a:schemeClr val="accent1"/>
        </a:buClr>
        <a:buSzPct val="85000"/>
        <a:buFont typeface="Arial" charset="0"/>
        <a:buChar char="•"/>
        <a:defRPr sz="2400" kern="1200">
          <a:solidFill>
            <a:schemeClr val="tx1"/>
          </a:solidFill>
          <a:latin typeface="Calibri" panose="020F0502020204030204" pitchFamily="34" charset="0"/>
          <a:ea typeface="+mn-ea"/>
          <a:cs typeface="+mn-cs"/>
        </a:defRPr>
      </a:lvl1pPr>
      <a:lvl2pPr marL="457200" indent="-182563" algn="l" rtl="0" eaLnBrk="0" fontAlgn="base" hangingPunct="0">
        <a:spcBef>
          <a:spcPct val="20000"/>
        </a:spcBef>
        <a:spcAft>
          <a:spcPct val="0"/>
        </a:spcAft>
        <a:buClr>
          <a:schemeClr val="accent1"/>
        </a:buClr>
        <a:buSzPct val="85000"/>
        <a:buFont typeface="Arial" charset="0"/>
        <a:buChar char="•"/>
        <a:defRPr sz="2000" kern="1200">
          <a:solidFill>
            <a:schemeClr val="tx1"/>
          </a:solidFill>
          <a:latin typeface="Calibri" panose="020F0502020204030204" pitchFamily="34" charset="0"/>
          <a:ea typeface="+mn-ea"/>
          <a:cs typeface="+mn-cs"/>
        </a:defRPr>
      </a:lvl2pPr>
      <a:lvl3pPr marL="730250" indent="-182563" algn="l" rtl="0" eaLnBrk="0" fontAlgn="base" hangingPunct="0">
        <a:spcBef>
          <a:spcPct val="20000"/>
        </a:spcBef>
        <a:spcAft>
          <a:spcPct val="0"/>
        </a:spcAft>
        <a:buClr>
          <a:schemeClr val="accent1"/>
        </a:buClr>
        <a:buSzPct val="90000"/>
        <a:buFont typeface="Arial" charset="0"/>
        <a:buChar char="•"/>
        <a:defRPr kern="1200">
          <a:solidFill>
            <a:schemeClr val="tx1"/>
          </a:solidFill>
          <a:latin typeface="Calibri" panose="020F0502020204030204" pitchFamily="34" charset="0"/>
          <a:ea typeface="+mn-ea"/>
          <a:cs typeface="+mn-cs"/>
        </a:defRPr>
      </a:lvl3pPr>
      <a:lvl4pPr marL="1004888" indent="-182563" algn="l" rtl="0" eaLnBrk="0" fontAlgn="base" hangingPunct="0">
        <a:spcBef>
          <a:spcPct val="20000"/>
        </a:spcBef>
        <a:spcAft>
          <a:spcPct val="0"/>
        </a:spcAft>
        <a:buClr>
          <a:schemeClr val="accent1"/>
        </a:buClr>
        <a:buFont typeface="Arial" charset="0"/>
        <a:buChar char="•"/>
        <a:defRPr sz="1600" kern="1200">
          <a:solidFill>
            <a:schemeClr val="tx1"/>
          </a:solidFill>
          <a:latin typeface="Calibri" panose="020F0502020204030204" pitchFamily="34" charset="0"/>
          <a:ea typeface="+mn-ea"/>
          <a:cs typeface="+mn-cs"/>
        </a:defRPr>
      </a:lvl4pPr>
      <a:lvl5pPr marL="1187450" indent="-136525" algn="l" rtl="0" eaLnBrk="0" fontAlgn="base" hangingPunct="0">
        <a:spcBef>
          <a:spcPct val="20000"/>
        </a:spcBef>
        <a:spcAft>
          <a:spcPct val="0"/>
        </a:spcAft>
        <a:buClr>
          <a:schemeClr val="accent1"/>
        </a:buClr>
        <a:buSzPct val="100000"/>
        <a:buFont typeface="Arial" charset="0"/>
        <a:buChar char="•"/>
        <a:defRPr sz="1400" kern="1200">
          <a:solidFill>
            <a:schemeClr val="tx1"/>
          </a:solidFill>
          <a:latin typeface="Calibri" panose="020F0502020204030204" pitchFamily="34" charset="0"/>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663"/>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endParaRPr>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dirty="0"/>
              <a:t>Click to edit Master title style</a:t>
            </a:r>
          </a:p>
        </p:txBody>
      </p:sp>
      <p:sp>
        <p:nvSpPr>
          <p:cNvPr id="4100" name="Text Placeholder 2"/>
          <p:cNvSpPr>
            <a:spLocks noGrp="1"/>
          </p:cNvSpPr>
          <p:nvPr>
            <p:ph type="body" idx="1"/>
          </p:nvPr>
        </p:nvSpPr>
        <p:spPr bwMode="auto">
          <a:xfrm>
            <a:off x="457200" y="1600200"/>
            <a:ext cx="82296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7" name="Rectangle 6"/>
          <p:cNvSpPr/>
          <p:nvPr/>
        </p:nvSpPr>
        <p:spPr>
          <a:xfrm>
            <a:off x="0" y="0"/>
            <a:ext cx="9144000" cy="365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endParaRPr>
          </a:p>
        </p:txBody>
      </p:sp>
      <p:sp>
        <p:nvSpPr>
          <p:cNvPr id="4" name="Date Placeholder 3"/>
          <p:cNvSpPr>
            <a:spLocks noGrp="1"/>
          </p:cNvSpPr>
          <p:nvPr>
            <p:ph type="dt" sz="half" idx="2"/>
          </p:nvPr>
        </p:nvSpPr>
        <p:spPr>
          <a:xfrm>
            <a:off x="457200" y="19050"/>
            <a:ext cx="2895600" cy="328613"/>
          </a:xfrm>
          <a:prstGeom prst="rect">
            <a:avLst/>
          </a:prstGeom>
        </p:spPr>
        <p:txBody>
          <a:bodyPr vert="horz" lIns="91440" tIns="45720" rIns="91440" bIns="45720" rtlCol="0" anchor="ctr"/>
          <a:lstStyle>
            <a:lvl1pPr algn="l">
              <a:defRPr sz="1200">
                <a:solidFill>
                  <a:srgbClr val="FFFFFF"/>
                </a:solidFill>
              </a:defRPr>
            </a:lvl1pPr>
          </a:lstStyle>
          <a:p>
            <a:pPr fontAlgn="base">
              <a:spcBef>
                <a:spcPct val="0"/>
              </a:spcBef>
              <a:spcAft>
                <a:spcPct val="0"/>
              </a:spcAft>
              <a:defRPr/>
            </a:pPr>
            <a:endParaRPr lang="en-US"/>
          </a:p>
        </p:txBody>
      </p:sp>
      <p:sp>
        <p:nvSpPr>
          <p:cNvPr id="5" name="Footer Placeholder 4"/>
          <p:cNvSpPr>
            <a:spLocks noGrp="1"/>
          </p:cNvSpPr>
          <p:nvPr>
            <p:ph type="ftr" sz="quarter" idx="3"/>
          </p:nvPr>
        </p:nvSpPr>
        <p:spPr>
          <a:xfrm>
            <a:off x="3429000" y="19050"/>
            <a:ext cx="4114800" cy="328613"/>
          </a:xfrm>
          <a:prstGeom prst="rect">
            <a:avLst/>
          </a:prstGeom>
        </p:spPr>
        <p:txBody>
          <a:bodyPr vert="horz" lIns="91440" tIns="45720" rIns="91440" bIns="45720" rtlCol="0" anchor="ctr"/>
          <a:lstStyle>
            <a:lvl1pPr algn="ctr">
              <a:defRPr sz="1200">
                <a:solidFill>
                  <a:srgbClr val="FFFFFF"/>
                </a:solidFill>
              </a:defRPr>
            </a:lvl1pPr>
          </a:lstStyle>
          <a:p>
            <a:pPr fontAlgn="base">
              <a:spcBef>
                <a:spcPct val="0"/>
              </a:spcBef>
              <a:spcAft>
                <a:spcPct val="0"/>
              </a:spcAft>
              <a:defRPr/>
            </a:pPr>
            <a:endParaRPr lang="en-US"/>
          </a:p>
        </p:txBody>
      </p:sp>
      <p:sp>
        <p:nvSpPr>
          <p:cNvPr id="6" name="Slide Number Placeholder 5"/>
          <p:cNvSpPr>
            <a:spLocks noGrp="1"/>
          </p:cNvSpPr>
          <p:nvPr>
            <p:ph type="sldNum" sz="quarter" idx="4"/>
          </p:nvPr>
        </p:nvSpPr>
        <p:spPr>
          <a:xfrm>
            <a:off x="7620000" y="19050"/>
            <a:ext cx="1066800" cy="328613"/>
          </a:xfrm>
          <a:prstGeom prst="rect">
            <a:avLst/>
          </a:prstGeom>
        </p:spPr>
        <p:txBody>
          <a:bodyPr vert="horz" lIns="91440" tIns="45720" rIns="91440" bIns="45720" rtlCol="0" anchor="ctr"/>
          <a:lstStyle>
            <a:lvl1pPr algn="l">
              <a:defRPr sz="1400" b="1">
                <a:solidFill>
                  <a:srgbClr val="FFFFFF"/>
                </a:solidFill>
              </a:defRPr>
            </a:lvl1pPr>
          </a:lstStyle>
          <a:p>
            <a:pPr fontAlgn="base">
              <a:spcBef>
                <a:spcPct val="0"/>
              </a:spcBef>
              <a:spcAft>
                <a:spcPct val="0"/>
              </a:spcAft>
              <a:defRPr/>
            </a:pPr>
            <a:fld id="{F58F8E8D-CCF4-42A3-97FD-9805C969D99B}" type="slidenum">
              <a:rPr lang="en-US"/>
              <a:pPr fontAlgn="base">
                <a:spcBef>
                  <a:spcPct val="0"/>
                </a:spcBef>
                <a:spcAft>
                  <a:spcPct val="0"/>
                </a:spcAft>
                <a:defRPr/>
              </a:pPr>
              <a:t>‹#›</a:t>
            </a:fld>
            <a:endParaRPr lang="en-US"/>
          </a:p>
        </p:txBody>
      </p:sp>
    </p:spTree>
    <p:extLst>
      <p:ext uri="{BB962C8B-B14F-4D97-AF65-F5344CB8AC3E}">
        <p14:creationId xmlns:p14="http://schemas.microsoft.com/office/powerpoint/2010/main" val="1786063047"/>
      </p:ext>
    </p:extLst>
  </p:cSld>
  <p:clrMap bg1="lt1" tx1="dk1" bg2="lt2" tx2="dk2" accent1="accent1" accent2="accent2" accent3="accent3" accent4="accent4" accent5="accent5" accent6="accent6" hlink="hlink" folHlink="folHlink"/>
  <p:sldLayoutIdLst>
    <p:sldLayoutId id="2147483717" r:id="rId1"/>
  </p:sldLayoutIdLst>
  <p:hf sldNum="0" hdr="0" ftr="0" dt="0"/>
  <p:txStyles>
    <p:titleStyle>
      <a:lvl1pPr algn="l" rtl="0" eaLnBrk="0" fontAlgn="base" hangingPunct="0">
        <a:spcBef>
          <a:spcPct val="0"/>
        </a:spcBef>
        <a:spcAft>
          <a:spcPct val="0"/>
        </a:spcAft>
        <a:defRPr sz="4000" b="0" i="0" u="none" kern="1200" spc="-1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000">
          <a:solidFill>
            <a:schemeClr val="tx2"/>
          </a:solidFill>
          <a:latin typeface="Arial" charset="0"/>
        </a:defRPr>
      </a:lvl2pPr>
      <a:lvl3pPr algn="l" rtl="0" eaLnBrk="0" fontAlgn="base" hangingPunct="0">
        <a:spcBef>
          <a:spcPct val="0"/>
        </a:spcBef>
        <a:spcAft>
          <a:spcPct val="0"/>
        </a:spcAft>
        <a:defRPr sz="4000">
          <a:solidFill>
            <a:schemeClr val="tx2"/>
          </a:solidFill>
          <a:latin typeface="Arial" charset="0"/>
        </a:defRPr>
      </a:lvl3pPr>
      <a:lvl4pPr algn="l" rtl="0" eaLnBrk="0" fontAlgn="base" hangingPunct="0">
        <a:spcBef>
          <a:spcPct val="0"/>
        </a:spcBef>
        <a:spcAft>
          <a:spcPct val="0"/>
        </a:spcAft>
        <a:defRPr sz="4000">
          <a:solidFill>
            <a:schemeClr val="tx2"/>
          </a:solidFill>
          <a:latin typeface="Arial" charset="0"/>
        </a:defRPr>
      </a:lvl4pPr>
      <a:lvl5pPr algn="l" rtl="0" eaLnBrk="0" fontAlgn="base" hangingPunct="0">
        <a:spcBef>
          <a:spcPct val="0"/>
        </a:spcBef>
        <a:spcAft>
          <a:spcPct val="0"/>
        </a:spcAft>
        <a:defRPr sz="4000">
          <a:solidFill>
            <a:schemeClr val="tx2"/>
          </a:solidFill>
          <a:latin typeface="Arial" charset="0"/>
        </a:defRPr>
      </a:lvl5pPr>
      <a:lvl6pPr marL="457200" algn="l" rtl="0" fontAlgn="base">
        <a:spcBef>
          <a:spcPct val="0"/>
        </a:spcBef>
        <a:spcAft>
          <a:spcPct val="0"/>
        </a:spcAft>
        <a:defRPr sz="4000">
          <a:solidFill>
            <a:schemeClr val="tx2"/>
          </a:solidFill>
          <a:latin typeface="Arial" charset="0"/>
        </a:defRPr>
      </a:lvl6pPr>
      <a:lvl7pPr marL="914400" algn="l" rtl="0" fontAlgn="base">
        <a:spcBef>
          <a:spcPct val="0"/>
        </a:spcBef>
        <a:spcAft>
          <a:spcPct val="0"/>
        </a:spcAft>
        <a:defRPr sz="4000">
          <a:solidFill>
            <a:schemeClr val="tx2"/>
          </a:solidFill>
          <a:latin typeface="Arial" charset="0"/>
        </a:defRPr>
      </a:lvl7pPr>
      <a:lvl8pPr marL="1371600" algn="l" rtl="0" fontAlgn="base">
        <a:spcBef>
          <a:spcPct val="0"/>
        </a:spcBef>
        <a:spcAft>
          <a:spcPct val="0"/>
        </a:spcAft>
        <a:defRPr sz="4000">
          <a:solidFill>
            <a:schemeClr val="tx2"/>
          </a:solidFill>
          <a:latin typeface="Arial" charset="0"/>
        </a:defRPr>
      </a:lvl8pPr>
      <a:lvl9pPr marL="1828800" algn="l" rtl="0" fontAlgn="base">
        <a:spcBef>
          <a:spcPct val="0"/>
        </a:spcBef>
        <a:spcAft>
          <a:spcPct val="0"/>
        </a:spcAft>
        <a:defRPr sz="4000">
          <a:solidFill>
            <a:schemeClr val="tx2"/>
          </a:solidFill>
          <a:latin typeface="Arial" charset="0"/>
        </a:defRPr>
      </a:lvl9pPr>
    </p:titleStyle>
    <p:bodyStyle>
      <a:lvl1pPr marL="182563" indent="-182563" algn="l" rtl="0" eaLnBrk="0" fontAlgn="base" hangingPunct="0">
        <a:spcBef>
          <a:spcPct val="20000"/>
        </a:spcBef>
        <a:spcAft>
          <a:spcPct val="0"/>
        </a:spcAft>
        <a:buClr>
          <a:schemeClr val="accent1"/>
        </a:buClr>
        <a:buSzPct val="85000"/>
        <a:buFont typeface="Arial" charset="0"/>
        <a:buChar char="•"/>
        <a:defRPr sz="2400" kern="1200">
          <a:solidFill>
            <a:schemeClr val="tx1"/>
          </a:solidFill>
          <a:latin typeface="Calibri" panose="020F0502020204030204" pitchFamily="34" charset="0"/>
          <a:ea typeface="+mn-ea"/>
          <a:cs typeface="+mn-cs"/>
        </a:defRPr>
      </a:lvl1pPr>
      <a:lvl2pPr marL="457200" indent="-182563" algn="l" rtl="0" eaLnBrk="0" fontAlgn="base" hangingPunct="0">
        <a:spcBef>
          <a:spcPct val="20000"/>
        </a:spcBef>
        <a:spcAft>
          <a:spcPct val="0"/>
        </a:spcAft>
        <a:buClr>
          <a:schemeClr val="accent1"/>
        </a:buClr>
        <a:buSzPct val="85000"/>
        <a:buFont typeface="Arial" charset="0"/>
        <a:buChar char="•"/>
        <a:defRPr sz="2000" kern="1200">
          <a:solidFill>
            <a:schemeClr val="tx1"/>
          </a:solidFill>
          <a:latin typeface="Calibri" panose="020F0502020204030204" pitchFamily="34" charset="0"/>
          <a:ea typeface="+mn-ea"/>
          <a:cs typeface="+mn-cs"/>
        </a:defRPr>
      </a:lvl2pPr>
      <a:lvl3pPr marL="730250" indent="-182563" algn="l" rtl="0" eaLnBrk="0" fontAlgn="base" hangingPunct="0">
        <a:spcBef>
          <a:spcPct val="20000"/>
        </a:spcBef>
        <a:spcAft>
          <a:spcPct val="0"/>
        </a:spcAft>
        <a:buClr>
          <a:schemeClr val="accent1"/>
        </a:buClr>
        <a:buSzPct val="90000"/>
        <a:buFont typeface="Arial" charset="0"/>
        <a:buChar char="•"/>
        <a:defRPr kern="1200">
          <a:solidFill>
            <a:schemeClr val="tx1"/>
          </a:solidFill>
          <a:latin typeface="Calibri" panose="020F0502020204030204" pitchFamily="34" charset="0"/>
          <a:ea typeface="+mn-ea"/>
          <a:cs typeface="+mn-cs"/>
        </a:defRPr>
      </a:lvl3pPr>
      <a:lvl4pPr marL="1004888" indent="-182563" algn="l" rtl="0" eaLnBrk="0" fontAlgn="base" hangingPunct="0">
        <a:spcBef>
          <a:spcPct val="20000"/>
        </a:spcBef>
        <a:spcAft>
          <a:spcPct val="0"/>
        </a:spcAft>
        <a:buClr>
          <a:schemeClr val="accent1"/>
        </a:buClr>
        <a:buFont typeface="Arial" charset="0"/>
        <a:buChar char="•"/>
        <a:defRPr sz="1600" kern="1200">
          <a:solidFill>
            <a:schemeClr val="tx1"/>
          </a:solidFill>
          <a:latin typeface="Calibri" panose="020F0502020204030204" pitchFamily="34" charset="0"/>
          <a:ea typeface="+mn-ea"/>
          <a:cs typeface="+mn-cs"/>
        </a:defRPr>
      </a:lvl4pPr>
      <a:lvl5pPr marL="1187450" indent="-136525" algn="l" rtl="0" eaLnBrk="0" fontAlgn="base" hangingPunct="0">
        <a:spcBef>
          <a:spcPct val="20000"/>
        </a:spcBef>
        <a:spcAft>
          <a:spcPct val="0"/>
        </a:spcAft>
        <a:buClr>
          <a:schemeClr val="accent1"/>
        </a:buClr>
        <a:buSzPct val="100000"/>
        <a:buFont typeface="Arial" charset="0"/>
        <a:buChar char="•"/>
        <a:defRPr sz="1400" kern="1200">
          <a:solidFill>
            <a:schemeClr val="tx1"/>
          </a:solidFill>
          <a:latin typeface="Calibri" panose="020F0502020204030204" pitchFamily="34" charset="0"/>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663"/>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endParaRPr>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dirty="0"/>
              <a:t>Click to edit Master title style</a:t>
            </a:r>
          </a:p>
        </p:txBody>
      </p:sp>
      <p:sp>
        <p:nvSpPr>
          <p:cNvPr id="4100" name="Text Placeholder 2"/>
          <p:cNvSpPr>
            <a:spLocks noGrp="1"/>
          </p:cNvSpPr>
          <p:nvPr>
            <p:ph type="body" idx="1"/>
          </p:nvPr>
        </p:nvSpPr>
        <p:spPr bwMode="auto">
          <a:xfrm>
            <a:off x="457200" y="1600200"/>
            <a:ext cx="82296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7" name="Rectangle 6"/>
          <p:cNvSpPr/>
          <p:nvPr/>
        </p:nvSpPr>
        <p:spPr>
          <a:xfrm>
            <a:off x="0" y="0"/>
            <a:ext cx="9144000" cy="365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endParaRPr>
          </a:p>
        </p:txBody>
      </p:sp>
      <p:sp>
        <p:nvSpPr>
          <p:cNvPr id="4" name="Date Placeholder 3"/>
          <p:cNvSpPr>
            <a:spLocks noGrp="1"/>
          </p:cNvSpPr>
          <p:nvPr>
            <p:ph type="dt" sz="half" idx="2"/>
          </p:nvPr>
        </p:nvSpPr>
        <p:spPr>
          <a:xfrm>
            <a:off x="457200" y="19050"/>
            <a:ext cx="2895600" cy="328613"/>
          </a:xfrm>
          <a:prstGeom prst="rect">
            <a:avLst/>
          </a:prstGeom>
        </p:spPr>
        <p:txBody>
          <a:bodyPr vert="horz" lIns="91440" tIns="45720" rIns="91440" bIns="45720" rtlCol="0" anchor="ctr"/>
          <a:lstStyle>
            <a:lvl1pPr algn="l">
              <a:defRPr sz="1200">
                <a:solidFill>
                  <a:srgbClr val="FFFFFF"/>
                </a:solidFill>
              </a:defRPr>
            </a:lvl1pPr>
          </a:lstStyle>
          <a:p>
            <a:pPr fontAlgn="base">
              <a:spcBef>
                <a:spcPct val="0"/>
              </a:spcBef>
              <a:spcAft>
                <a:spcPct val="0"/>
              </a:spcAft>
              <a:defRPr/>
            </a:pPr>
            <a:endParaRPr lang="en-US"/>
          </a:p>
        </p:txBody>
      </p:sp>
      <p:sp>
        <p:nvSpPr>
          <p:cNvPr id="5" name="Footer Placeholder 4"/>
          <p:cNvSpPr>
            <a:spLocks noGrp="1"/>
          </p:cNvSpPr>
          <p:nvPr>
            <p:ph type="ftr" sz="quarter" idx="3"/>
          </p:nvPr>
        </p:nvSpPr>
        <p:spPr>
          <a:xfrm>
            <a:off x="3429000" y="19050"/>
            <a:ext cx="4114800" cy="328613"/>
          </a:xfrm>
          <a:prstGeom prst="rect">
            <a:avLst/>
          </a:prstGeom>
        </p:spPr>
        <p:txBody>
          <a:bodyPr vert="horz" lIns="91440" tIns="45720" rIns="91440" bIns="45720" rtlCol="0" anchor="ctr"/>
          <a:lstStyle>
            <a:lvl1pPr algn="ctr">
              <a:defRPr sz="1200">
                <a:solidFill>
                  <a:srgbClr val="FFFFFF"/>
                </a:solidFill>
              </a:defRPr>
            </a:lvl1pPr>
          </a:lstStyle>
          <a:p>
            <a:pPr fontAlgn="base">
              <a:spcBef>
                <a:spcPct val="0"/>
              </a:spcBef>
              <a:spcAft>
                <a:spcPct val="0"/>
              </a:spcAft>
              <a:defRPr/>
            </a:pPr>
            <a:endParaRPr lang="en-US"/>
          </a:p>
        </p:txBody>
      </p:sp>
      <p:sp>
        <p:nvSpPr>
          <p:cNvPr id="6" name="Slide Number Placeholder 5"/>
          <p:cNvSpPr>
            <a:spLocks noGrp="1"/>
          </p:cNvSpPr>
          <p:nvPr>
            <p:ph type="sldNum" sz="quarter" idx="4"/>
          </p:nvPr>
        </p:nvSpPr>
        <p:spPr>
          <a:xfrm>
            <a:off x="7620000" y="19050"/>
            <a:ext cx="1066800" cy="328613"/>
          </a:xfrm>
          <a:prstGeom prst="rect">
            <a:avLst/>
          </a:prstGeom>
        </p:spPr>
        <p:txBody>
          <a:bodyPr vert="horz" lIns="91440" tIns="45720" rIns="91440" bIns="45720" rtlCol="0" anchor="ctr"/>
          <a:lstStyle>
            <a:lvl1pPr algn="l">
              <a:defRPr sz="1400" b="1">
                <a:solidFill>
                  <a:srgbClr val="FFFFFF"/>
                </a:solidFill>
              </a:defRPr>
            </a:lvl1pPr>
          </a:lstStyle>
          <a:p>
            <a:pPr fontAlgn="base">
              <a:spcBef>
                <a:spcPct val="0"/>
              </a:spcBef>
              <a:spcAft>
                <a:spcPct val="0"/>
              </a:spcAft>
              <a:defRPr/>
            </a:pPr>
            <a:fld id="{F58F8E8D-CCF4-42A3-97FD-9805C969D99B}" type="slidenum">
              <a:rPr lang="en-US"/>
              <a:pPr fontAlgn="base">
                <a:spcBef>
                  <a:spcPct val="0"/>
                </a:spcBef>
                <a:spcAft>
                  <a:spcPct val="0"/>
                </a:spcAft>
                <a:defRPr/>
              </a:pPr>
              <a:t>‹#›</a:t>
            </a:fld>
            <a:endParaRPr lang="en-US"/>
          </a:p>
        </p:txBody>
      </p:sp>
    </p:spTree>
    <p:extLst>
      <p:ext uri="{BB962C8B-B14F-4D97-AF65-F5344CB8AC3E}">
        <p14:creationId xmlns:p14="http://schemas.microsoft.com/office/powerpoint/2010/main" val="2152326778"/>
      </p:ext>
    </p:extLst>
  </p:cSld>
  <p:clrMap bg1="lt1" tx1="dk1" bg2="lt2" tx2="dk2" accent1="accent1" accent2="accent2" accent3="accent3" accent4="accent4" accent5="accent5" accent6="accent6" hlink="hlink" folHlink="folHlink"/>
  <p:sldLayoutIdLst>
    <p:sldLayoutId id="2147483719" r:id="rId1"/>
  </p:sldLayoutIdLst>
  <p:hf sldNum="0" hdr="0" ftr="0" dt="0"/>
  <p:txStyles>
    <p:titleStyle>
      <a:lvl1pPr algn="l" rtl="0" eaLnBrk="0" fontAlgn="base" hangingPunct="0">
        <a:spcBef>
          <a:spcPct val="0"/>
        </a:spcBef>
        <a:spcAft>
          <a:spcPct val="0"/>
        </a:spcAft>
        <a:defRPr sz="4000" b="0" i="0" u="none" kern="1200" spc="-1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000">
          <a:solidFill>
            <a:schemeClr val="tx2"/>
          </a:solidFill>
          <a:latin typeface="Arial" charset="0"/>
        </a:defRPr>
      </a:lvl2pPr>
      <a:lvl3pPr algn="l" rtl="0" eaLnBrk="0" fontAlgn="base" hangingPunct="0">
        <a:spcBef>
          <a:spcPct val="0"/>
        </a:spcBef>
        <a:spcAft>
          <a:spcPct val="0"/>
        </a:spcAft>
        <a:defRPr sz="4000">
          <a:solidFill>
            <a:schemeClr val="tx2"/>
          </a:solidFill>
          <a:latin typeface="Arial" charset="0"/>
        </a:defRPr>
      </a:lvl3pPr>
      <a:lvl4pPr algn="l" rtl="0" eaLnBrk="0" fontAlgn="base" hangingPunct="0">
        <a:spcBef>
          <a:spcPct val="0"/>
        </a:spcBef>
        <a:spcAft>
          <a:spcPct val="0"/>
        </a:spcAft>
        <a:defRPr sz="4000">
          <a:solidFill>
            <a:schemeClr val="tx2"/>
          </a:solidFill>
          <a:latin typeface="Arial" charset="0"/>
        </a:defRPr>
      </a:lvl4pPr>
      <a:lvl5pPr algn="l" rtl="0" eaLnBrk="0" fontAlgn="base" hangingPunct="0">
        <a:spcBef>
          <a:spcPct val="0"/>
        </a:spcBef>
        <a:spcAft>
          <a:spcPct val="0"/>
        </a:spcAft>
        <a:defRPr sz="4000">
          <a:solidFill>
            <a:schemeClr val="tx2"/>
          </a:solidFill>
          <a:latin typeface="Arial" charset="0"/>
        </a:defRPr>
      </a:lvl5pPr>
      <a:lvl6pPr marL="457200" algn="l" rtl="0" fontAlgn="base">
        <a:spcBef>
          <a:spcPct val="0"/>
        </a:spcBef>
        <a:spcAft>
          <a:spcPct val="0"/>
        </a:spcAft>
        <a:defRPr sz="4000">
          <a:solidFill>
            <a:schemeClr val="tx2"/>
          </a:solidFill>
          <a:latin typeface="Arial" charset="0"/>
        </a:defRPr>
      </a:lvl6pPr>
      <a:lvl7pPr marL="914400" algn="l" rtl="0" fontAlgn="base">
        <a:spcBef>
          <a:spcPct val="0"/>
        </a:spcBef>
        <a:spcAft>
          <a:spcPct val="0"/>
        </a:spcAft>
        <a:defRPr sz="4000">
          <a:solidFill>
            <a:schemeClr val="tx2"/>
          </a:solidFill>
          <a:latin typeface="Arial" charset="0"/>
        </a:defRPr>
      </a:lvl7pPr>
      <a:lvl8pPr marL="1371600" algn="l" rtl="0" fontAlgn="base">
        <a:spcBef>
          <a:spcPct val="0"/>
        </a:spcBef>
        <a:spcAft>
          <a:spcPct val="0"/>
        </a:spcAft>
        <a:defRPr sz="4000">
          <a:solidFill>
            <a:schemeClr val="tx2"/>
          </a:solidFill>
          <a:latin typeface="Arial" charset="0"/>
        </a:defRPr>
      </a:lvl8pPr>
      <a:lvl9pPr marL="1828800" algn="l" rtl="0" fontAlgn="base">
        <a:spcBef>
          <a:spcPct val="0"/>
        </a:spcBef>
        <a:spcAft>
          <a:spcPct val="0"/>
        </a:spcAft>
        <a:defRPr sz="4000">
          <a:solidFill>
            <a:schemeClr val="tx2"/>
          </a:solidFill>
          <a:latin typeface="Arial" charset="0"/>
        </a:defRPr>
      </a:lvl9pPr>
    </p:titleStyle>
    <p:bodyStyle>
      <a:lvl1pPr marL="182563" indent="-182563" algn="l" rtl="0" eaLnBrk="0" fontAlgn="base" hangingPunct="0">
        <a:spcBef>
          <a:spcPct val="20000"/>
        </a:spcBef>
        <a:spcAft>
          <a:spcPct val="0"/>
        </a:spcAft>
        <a:buClr>
          <a:schemeClr val="accent1"/>
        </a:buClr>
        <a:buSzPct val="85000"/>
        <a:buFont typeface="Arial" charset="0"/>
        <a:buChar char="•"/>
        <a:defRPr sz="2400" kern="1200">
          <a:solidFill>
            <a:schemeClr val="tx1"/>
          </a:solidFill>
          <a:latin typeface="Calibri" panose="020F0502020204030204" pitchFamily="34" charset="0"/>
          <a:ea typeface="+mn-ea"/>
          <a:cs typeface="+mn-cs"/>
        </a:defRPr>
      </a:lvl1pPr>
      <a:lvl2pPr marL="457200" indent="-182563" algn="l" rtl="0" eaLnBrk="0" fontAlgn="base" hangingPunct="0">
        <a:spcBef>
          <a:spcPct val="20000"/>
        </a:spcBef>
        <a:spcAft>
          <a:spcPct val="0"/>
        </a:spcAft>
        <a:buClr>
          <a:schemeClr val="accent1"/>
        </a:buClr>
        <a:buSzPct val="85000"/>
        <a:buFont typeface="Arial" charset="0"/>
        <a:buChar char="•"/>
        <a:defRPr sz="2000" kern="1200">
          <a:solidFill>
            <a:schemeClr val="tx1"/>
          </a:solidFill>
          <a:latin typeface="Calibri" panose="020F0502020204030204" pitchFamily="34" charset="0"/>
          <a:ea typeface="+mn-ea"/>
          <a:cs typeface="+mn-cs"/>
        </a:defRPr>
      </a:lvl2pPr>
      <a:lvl3pPr marL="730250" indent="-182563" algn="l" rtl="0" eaLnBrk="0" fontAlgn="base" hangingPunct="0">
        <a:spcBef>
          <a:spcPct val="20000"/>
        </a:spcBef>
        <a:spcAft>
          <a:spcPct val="0"/>
        </a:spcAft>
        <a:buClr>
          <a:schemeClr val="accent1"/>
        </a:buClr>
        <a:buSzPct val="90000"/>
        <a:buFont typeface="Arial" charset="0"/>
        <a:buChar char="•"/>
        <a:defRPr kern="1200">
          <a:solidFill>
            <a:schemeClr val="tx1"/>
          </a:solidFill>
          <a:latin typeface="Calibri" panose="020F0502020204030204" pitchFamily="34" charset="0"/>
          <a:ea typeface="+mn-ea"/>
          <a:cs typeface="+mn-cs"/>
        </a:defRPr>
      </a:lvl3pPr>
      <a:lvl4pPr marL="1004888" indent="-182563" algn="l" rtl="0" eaLnBrk="0" fontAlgn="base" hangingPunct="0">
        <a:spcBef>
          <a:spcPct val="20000"/>
        </a:spcBef>
        <a:spcAft>
          <a:spcPct val="0"/>
        </a:spcAft>
        <a:buClr>
          <a:schemeClr val="accent1"/>
        </a:buClr>
        <a:buFont typeface="Arial" charset="0"/>
        <a:buChar char="•"/>
        <a:defRPr sz="1600" kern="1200">
          <a:solidFill>
            <a:schemeClr val="tx1"/>
          </a:solidFill>
          <a:latin typeface="Calibri" panose="020F0502020204030204" pitchFamily="34" charset="0"/>
          <a:ea typeface="+mn-ea"/>
          <a:cs typeface="+mn-cs"/>
        </a:defRPr>
      </a:lvl4pPr>
      <a:lvl5pPr marL="1187450" indent="-136525" algn="l" rtl="0" eaLnBrk="0" fontAlgn="base" hangingPunct="0">
        <a:spcBef>
          <a:spcPct val="20000"/>
        </a:spcBef>
        <a:spcAft>
          <a:spcPct val="0"/>
        </a:spcAft>
        <a:buClr>
          <a:schemeClr val="accent1"/>
        </a:buClr>
        <a:buSzPct val="100000"/>
        <a:buFont typeface="Arial" charset="0"/>
        <a:buChar char="•"/>
        <a:defRPr sz="1400" kern="1200">
          <a:solidFill>
            <a:schemeClr val="tx1"/>
          </a:solidFill>
          <a:latin typeface="Calibri" panose="020F0502020204030204" pitchFamily="34" charset="0"/>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663"/>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endParaRPr>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dirty="0"/>
              <a:t>Click to edit Master title style</a:t>
            </a:r>
          </a:p>
        </p:txBody>
      </p:sp>
      <p:sp>
        <p:nvSpPr>
          <p:cNvPr id="4100" name="Text Placeholder 2"/>
          <p:cNvSpPr>
            <a:spLocks noGrp="1"/>
          </p:cNvSpPr>
          <p:nvPr>
            <p:ph type="body" idx="1"/>
          </p:nvPr>
        </p:nvSpPr>
        <p:spPr bwMode="auto">
          <a:xfrm>
            <a:off x="457200" y="1600200"/>
            <a:ext cx="82296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7" name="Rectangle 6"/>
          <p:cNvSpPr/>
          <p:nvPr/>
        </p:nvSpPr>
        <p:spPr>
          <a:xfrm>
            <a:off x="0" y="0"/>
            <a:ext cx="9144000" cy="365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endParaRPr>
          </a:p>
        </p:txBody>
      </p:sp>
      <p:sp>
        <p:nvSpPr>
          <p:cNvPr id="4" name="Date Placeholder 3"/>
          <p:cNvSpPr>
            <a:spLocks noGrp="1"/>
          </p:cNvSpPr>
          <p:nvPr>
            <p:ph type="dt" sz="half" idx="2"/>
          </p:nvPr>
        </p:nvSpPr>
        <p:spPr>
          <a:xfrm>
            <a:off x="457200" y="19050"/>
            <a:ext cx="2895600" cy="328613"/>
          </a:xfrm>
          <a:prstGeom prst="rect">
            <a:avLst/>
          </a:prstGeom>
        </p:spPr>
        <p:txBody>
          <a:bodyPr vert="horz" lIns="91440" tIns="45720" rIns="91440" bIns="45720" rtlCol="0" anchor="ctr"/>
          <a:lstStyle>
            <a:lvl1pPr algn="l">
              <a:defRPr sz="1200">
                <a:solidFill>
                  <a:srgbClr val="FFFFFF"/>
                </a:solidFill>
              </a:defRPr>
            </a:lvl1pPr>
          </a:lstStyle>
          <a:p>
            <a:pPr fontAlgn="base">
              <a:spcBef>
                <a:spcPct val="0"/>
              </a:spcBef>
              <a:spcAft>
                <a:spcPct val="0"/>
              </a:spcAft>
              <a:defRPr/>
            </a:pPr>
            <a:endParaRPr lang="en-US"/>
          </a:p>
        </p:txBody>
      </p:sp>
      <p:sp>
        <p:nvSpPr>
          <p:cNvPr id="5" name="Footer Placeholder 4"/>
          <p:cNvSpPr>
            <a:spLocks noGrp="1"/>
          </p:cNvSpPr>
          <p:nvPr>
            <p:ph type="ftr" sz="quarter" idx="3"/>
          </p:nvPr>
        </p:nvSpPr>
        <p:spPr>
          <a:xfrm>
            <a:off x="3429000" y="19050"/>
            <a:ext cx="4114800" cy="328613"/>
          </a:xfrm>
          <a:prstGeom prst="rect">
            <a:avLst/>
          </a:prstGeom>
        </p:spPr>
        <p:txBody>
          <a:bodyPr vert="horz" lIns="91440" tIns="45720" rIns="91440" bIns="45720" rtlCol="0" anchor="ctr"/>
          <a:lstStyle>
            <a:lvl1pPr algn="ctr">
              <a:defRPr sz="1200">
                <a:solidFill>
                  <a:srgbClr val="FFFFFF"/>
                </a:solidFill>
              </a:defRPr>
            </a:lvl1pPr>
          </a:lstStyle>
          <a:p>
            <a:pPr fontAlgn="base">
              <a:spcBef>
                <a:spcPct val="0"/>
              </a:spcBef>
              <a:spcAft>
                <a:spcPct val="0"/>
              </a:spcAft>
              <a:defRPr/>
            </a:pPr>
            <a:endParaRPr lang="en-US"/>
          </a:p>
        </p:txBody>
      </p:sp>
      <p:sp>
        <p:nvSpPr>
          <p:cNvPr id="6" name="Slide Number Placeholder 5"/>
          <p:cNvSpPr>
            <a:spLocks noGrp="1"/>
          </p:cNvSpPr>
          <p:nvPr>
            <p:ph type="sldNum" sz="quarter" idx="4"/>
          </p:nvPr>
        </p:nvSpPr>
        <p:spPr>
          <a:xfrm>
            <a:off x="7620000" y="19050"/>
            <a:ext cx="1066800" cy="328613"/>
          </a:xfrm>
          <a:prstGeom prst="rect">
            <a:avLst/>
          </a:prstGeom>
        </p:spPr>
        <p:txBody>
          <a:bodyPr vert="horz" lIns="91440" tIns="45720" rIns="91440" bIns="45720" rtlCol="0" anchor="ctr"/>
          <a:lstStyle>
            <a:lvl1pPr algn="l">
              <a:defRPr sz="1400" b="1">
                <a:solidFill>
                  <a:srgbClr val="FFFFFF"/>
                </a:solidFill>
              </a:defRPr>
            </a:lvl1pPr>
          </a:lstStyle>
          <a:p>
            <a:pPr fontAlgn="base">
              <a:spcBef>
                <a:spcPct val="0"/>
              </a:spcBef>
              <a:spcAft>
                <a:spcPct val="0"/>
              </a:spcAft>
              <a:defRPr/>
            </a:pPr>
            <a:fld id="{F58F8E8D-CCF4-42A3-97FD-9805C969D99B}" type="slidenum">
              <a:rPr lang="en-US"/>
              <a:pPr fontAlgn="base">
                <a:spcBef>
                  <a:spcPct val="0"/>
                </a:spcBef>
                <a:spcAft>
                  <a:spcPct val="0"/>
                </a:spcAft>
                <a:defRPr/>
              </a:pPr>
              <a:t>‹#›</a:t>
            </a:fld>
            <a:endParaRPr lang="en-US"/>
          </a:p>
        </p:txBody>
      </p:sp>
    </p:spTree>
    <p:extLst>
      <p:ext uri="{BB962C8B-B14F-4D97-AF65-F5344CB8AC3E}">
        <p14:creationId xmlns:p14="http://schemas.microsoft.com/office/powerpoint/2010/main" val="3243422987"/>
      </p:ext>
    </p:extLst>
  </p:cSld>
  <p:clrMap bg1="lt1" tx1="dk1" bg2="lt2" tx2="dk2" accent1="accent1" accent2="accent2" accent3="accent3" accent4="accent4" accent5="accent5" accent6="accent6" hlink="hlink" folHlink="folHlink"/>
  <p:sldLayoutIdLst>
    <p:sldLayoutId id="2147483721" r:id="rId1"/>
  </p:sldLayoutIdLst>
  <p:hf sldNum="0" hdr="0" ftr="0" dt="0"/>
  <p:txStyles>
    <p:titleStyle>
      <a:lvl1pPr algn="l" rtl="0" eaLnBrk="0" fontAlgn="base" hangingPunct="0">
        <a:spcBef>
          <a:spcPct val="0"/>
        </a:spcBef>
        <a:spcAft>
          <a:spcPct val="0"/>
        </a:spcAft>
        <a:defRPr sz="4000" b="0" i="0" u="none" kern="1200" spc="-1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000">
          <a:solidFill>
            <a:schemeClr val="tx2"/>
          </a:solidFill>
          <a:latin typeface="Arial" charset="0"/>
        </a:defRPr>
      </a:lvl2pPr>
      <a:lvl3pPr algn="l" rtl="0" eaLnBrk="0" fontAlgn="base" hangingPunct="0">
        <a:spcBef>
          <a:spcPct val="0"/>
        </a:spcBef>
        <a:spcAft>
          <a:spcPct val="0"/>
        </a:spcAft>
        <a:defRPr sz="4000">
          <a:solidFill>
            <a:schemeClr val="tx2"/>
          </a:solidFill>
          <a:latin typeface="Arial" charset="0"/>
        </a:defRPr>
      </a:lvl3pPr>
      <a:lvl4pPr algn="l" rtl="0" eaLnBrk="0" fontAlgn="base" hangingPunct="0">
        <a:spcBef>
          <a:spcPct val="0"/>
        </a:spcBef>
        <a:spcAft>
          <a:spcPct val="0"/>
        </a:spcAft>
        <a:defRPr sz="4000">
          <a:solidFill>
            <a:schemeClr val="tx2"/>
          </a:solidFill>
          <a:latin typeface="Arial" charset="0"/>
        </a:defRPr>
      </a:lvl4pPr>
      <a:lvl5pPr algn="l" rtl="0" eaLnBrk="0" fontAlgn="base" hangingPunct="0">
        <a:spcBef>
          <a:spcPct val="0"/>
        </a:spcBef>
        <a:spcAft>
          <a:spcPct val="0"/>
        </a:spcAft>
        <a:defRPr sz="4000">
          <a:solidFill>
            <a:schemeClr val="tx2"/>
          </a:solidFill>
          <a:latin typeface="Arial" charset="0"/>
        </a:defRPr>
      </a:lvl5pPr>
      <a:lvl6pPr marL="457200" algn="l" rtl="0" fontAlgn="base">
        <a:spcBef>
          <a:spcPct val="0"/>
        </a:spcBef>
        <a:spcAft>
          <a:spcPct val="0"/>
        </a:spcAft>
        <a:defRPr sz="4000">
          <a:solidFill>
            <a:schemeClr val="tx2"/>
          </a:solidFill>
          <a:latin typeface="Arial" charset="0"/>
        </a:defRPr>
      </a:lvl6pPr>
      <a:lvl7pPr marL="914400" algn="l" rtl="0" fontAlgn="base">
        <a:spcBef>
          <a:spcPct val="0"/>
        </a:spcBef>
        <a:spcAft>
          <a:spcPct val="0"/>
        </a:spcAft>
        <a:defRPr sz="4000">
          <a:solidFill>
            <a:schemeClr val="tx2"/>
          </a:solidFill>
          <a:latin typeface="Arial" charset="0"/>
        </a:defRPr>
      </a:lvl7pPr>
      <a:lvl8pPr marL="1371600" algn="l" rtl="0" fontAlgn="base">
        <a:spcBef>
          <a:spcPct val="0"/>
        </a:spcBef>
        <a:spcAft>
          <a:spcPct val="0"/>
        </a:spcAft>
        <a:defRPr sz="4000">
          <a:solidFill>
            <a:schemeClr val="tx2"/>
          </a:solidFill>
          <a:latin typeface="Arial" charset="0"/>
        </a:defRPr>
      </a:lvl8pPr>
      <a:lvl9pPr marL="1828800" algn="l" rtl="0" fontAlgn="base">
        <a:spcBef>
          <a:spcPct val="0"/>
        </a:spcBef>
        <a:spcAft>
          <a:spcPct val="0"/>
        </a:spcAft>
        <a:defRPr sz="4000">
          <a:solidFill>
            <a:schemeClr val="tx2"/>
          </a:solidFill>
          <a:latin typeface="Arial" charset="0"/>
        </a:defRPr>
      </a:lvl9pPr>
    </p:titleStyle>
    <p:bodyStyle>
      <a:lvl1pPr marL="182563" indent="-182563" algn="l" rtl="0" eaLnBrk="0" fontAlgn="base" hangingPunct="0">
        <a:spcBef>
          <a:spcPct val="20000"/>
        </a:spcBef>
        <a:spcAft>
          <a:spcPct val="0"/>
        </a:spcAft>
        <a:buClr>
          <a:schemeClr val="accent1"/>
        </a:buClr>
        <a:buSzPct val="85000"/>
        <a:buFont typeface="Arial" charset="0"/>
        <a:buChar char="•"/>
        <a:defRPr sz="2400" kern="1200">
          <a:solidFill>
            <a:schemeClr val="tx1"/>
          </a:solidFill>
          <a:latin typeface="Calibri" panose="020F0502020204030204" pitchFamily="34" charset="0"/>
          <a:ea typeface="+mn-ea"/>
          <a:cs typeface="+mn-cs"/>
        </a:defRPr>
      </a:lvl1pPr>
      <a:lvl2pPr marL="457200" indent="-182563" algn="l" rtl="0" eaLnBrk="0" fontAlgn="base" hangingPunct="0">
        <a:spcBef>
          <a:spcPct val="20000"/>
        </a:spcBef>
        <a:spcAft>
          <a:spcPct val="0"/>
        </a:spcAft>
        <a:buClr>
          <a:schemeClr val="accent1"/>
        </a:buClr>
        <a:buSzPct val="85000"/>
        <a:buFont typeface="Arial" charset="0"/>
        <a:buChar char="•"/>
        <a:defRPr sz="2000" kern="1200">
          <a:solidFill>
            <a:schemeClr val="tx1"/>
          </a:solidFill>
          <a:latin typeface="Calibri" panose="020F0502020204030204" pitchFamily="34" charset="0"/>
          <a:ea typeface="+mn-ea"/>
          <a:cs typeface="+mn-cs"/>
        </a:defRPr>
      </a:lvl2pPr>
      <a:lvl3pPr marL="730250" indent="-182563" algn="l" rtl="0" eaLnBrk="0" fontAlgn="base" hangingPunct="0">
        <a:spcBef>
          <a:spcPct val="20000"/>
        </a:spcBef>
        <a:spcAft>
          <a:spcPct val="0"/>
        </a:spcAft>
        <a:buClr>
          <a:schemeClr val="accent1"/>
        </a:buClr>
        <a:buSzPct val="90000"/>
        <a:buFont typeface="Arial" charset="0"/>
        <a:buChar char="•"/>
        <a:defRPr kern="1200">
          <a:solidFill>
            <a:schemeClr val="tx1"/>
          </a:solidFill>
          <a:latin typeface="Calibri" panose="020F0502020204030204" pitchFamily="34" charset="0"/>
          <a:ea typeface="+mn-ea"/>
          <a:cs typeface="+mn-cs"/>
        </a:defRPr>
      </a:lvl3pPr>
      <a:lvl4pPr marL="1004888" indent="-182563" algn="l" rtl="0" eaLnBrk="0" fontAlgn="base" hangingPunct="0">
        <a:spcBef>
          <a:spcPct val="20000"/>
        </a:spcBef>
        <a:spcAft>
          <a:spcPct val="0"/>
        </a:spcAft>
        <a:buClr>
          <a:schemeClr val="accent1"/>
        </a:buClr>
        <a:buFont typeface="Arial" charset="0"/>
        <a:buChar char="•"/>
        <a:defRPr sz="1600" kern="1200">
          <a:solidFill>
            <a:schemeClr val="tx1"/>
          </a:solidFill>
          <a:latin typeface="Calibri" panose="020F0502020204030204" pitchFamily="34" charset="0"/>
          <a:ea typeface="+mn-ea"/>
          <a:cs typeface="+mn-cs"/>
        </a:defRPr>
      </a:lvl4pPr>
      <a:lvl5pPr marL="1187450" indent="-136525" algn="l" rtl="0" eaLnBrk="0" fontAlgn="base" hangingPunct="0">
        <a:spcBef>
          <a:spcPct val="20000"/>
        </a:spcBef>
        <a:spcAft>
          <a:spcPct val="0"/>
        </a:spcAft>
        <a:buClr>
          <a:schemeClr val="accent1"/>
        </a:buClr>
        <a:buSzPct val="100000"/>
        <a:buFont typeface="Arial" charset="0"/>
        <a:buChar char="•"/>
        <a:defRPr sz="1400" kern="1200">
          <a:solidFill>
            <a:schemeClr val="tx1"/>
          </a:solidFill>
          <a:latin typeface="Calibri" panose="020F0502020204030204" pitchFamily="34" charset="0"/>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663"/>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endParaRPr>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dirty="0"/>
              <a:t>Click to edit Master title style</a:t>
            </a:r>
          </a:p>
        </p:txBody>
      </p:sp>
      <p:sp>
        <p:nvSpPr>
          <p:cNvPr id="4100" name="Text Placeholder 2"/>
          <p:cNvSpPr>
            <a:spLocks noGrp="1"/>
          </p:cNvSpPr>
          <p:nvPr>
            <p:ph type="body" idx="1"/>
          </p:nvPr>
        </p:nvSpPr>
        <p:spPr bwMode="auto">
          <a:xfrm>
            <a:off x="457200" y="1600200"/>
            <a:ext cx="82296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7" name="Rectangle 6"/>
          <p:cNvSpPr/>
          <p:nvPr/>
        </p:nvSpPr>
        <p:spPr>
          <a:xfrm>
            <a:off x="0" y="0"/>
            <a:ext cx="9144000" cy="365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endParaRPr>
          </a:p>
        </p:txBody>
      </p:sp>
      <p:sp>
        <p:nvSpPr>
          <p:cNvPr id="4" name="Date Placeholder 3"/>
          <p:cNvSpPr>
            <a:spLocks noGrp="1"/>
          </p:cNvSpPr>
          <p:nvPr>
            <p:ph type="dt" sz="half" idx="2"/>
          </p:nvPr>
        </p:nvSpPr>
        <p:spPr>
          <a:xfrm>
            <a:off x="457200" y="19050"/>
            <a:ext cx="2895600" cy="328613"/>
          </a:xfrm>
          <a:prstGeom prst="rect">
            <a:avLst/>
          </a:prstGeom>
        </p:spPr>
        <p:txBody>
          <a:bodyPr vert="horz" lIns="91440" tIns="45720" rIns="91440" bIns="45720" rtlCol="0" anchor="ctr"/>
          <a:lstStyle>
            <a:lvl1pPr algn="l">
              <a:defRPr sz="1200">
                <a:solidFill>
                  <a:srgbClr val="FFFFFF"/>
                </a:solidFill>
              </a:defRPr>
            </a:lvl1pPr>
          </a:lstStyle>
          <a:p>
            <a:pPr fontAlgn="base">
              <a:spcBef>
                <a:spcPct val="0"/>
              </a:spcBef>
              <a:spcAft>
                <a:spcPct val="0"/>
              </a:spcAft>
              <a:defRPr/>
            </a:pPr>
            <a:endParaRPr lang="en-US"/>
          </a:p>
        </p:txBody>
      </p:sp>
      <p:sp>
        <p:nvSpPr>
          <p:cNvPr id="5" name="Footer Placeholder 4"/>
          <p:cNvSpPr>
            <a:spLocks noGrp="1"/>
          </p:cNvSpPr>
          <p:nvPr>
            <p:ph type="ftr" sz="quarter" idx="3"/>
          </p:nvPr>
        </p:nvSpPr>
        <p:spPr>
          <a:xfrm>
            <a:off x="3429000" y="19050"/>
            <a:ext cx="4114800" cy="328613"/>
          </a:xfrm>
          <a:prstGeom prst="rect">
            <a:avLst/>
          </a:prstGeom>
        </p:spPr>
        <p:txBody>
          <a:bodyPr vert="horz" lIns="91440" tIns="45720" rIns="91440" bIns="45720" rtlCol="0" anchor="ctr"/>
          <a:lstStyle>
            <a:lvl1pPr algn="ctr">
              <a:defRPr sz="1200">
                <a:solidFill>
                  <a:srgbClr val="FFFFFF"/>
                </a:solidFill>
              </a:defRPr>
            </a:lvl1pPr>
          </a:lstStyle>
          <a:p>
            <a:pPr fontAlgn="base">
              <a:spcBef>
                <a:spcPct val="0"/>
              </a:spcBef>
              <a:spcAft>
                <a:spcPct val="0"/>
              </a:spcAft>
              <a:defRPr/>
            </a:pPr>
            <a:endParaRPr lang="en-US"/>
          </a:p>
        </p:txBody>
      </p:sp>
      <p:sp>
        <p:nvSpPr>
          <p:cNvPr id="6" name="Slide Number Placeholder 5"/>
          <p:cNvSpPr>
            <a:spLocks noGrp="1"/>
          </p:cNvSpPr>
          <p:nvPr>
            <p:ph type="sldNum" sz="quarter" idx="4"/>
          </p:nvPr>
        </p:nvSpPr>
        <p:spPr>
          <a:xfrm>
            <a:off x="7620000" y="19050"/>
            <a:ext cx="1066800" cy="328613"/>
          </a:xfrm>
          <a:prstGeom prst="rect">
            <a:avLst/>
          </a:prstGeom>
        </p:spPr>
        <p:txBody>
          <a:bodyPr vert="horz" lIns="91440" tIns="45720" rIns="91440" bIns="45720" rtlCol="0" anchor="ctr"/>
          <a:lstStyle>
            <a:lvl1pPr algn="l">
              <a:defRPr sz="1400" b="1">
                <a:solidFill>
                  <a:srgbClr val="FFFFFF"/>
                </a:solidFill>
              </a:defRPr>
            </a:lvl1pPr>
          </a:lstStyle>
          <a:p>
            <a:pPr fontAlgn="base">
              <a:spcBef>
                <a:spcPct val="0"/>
              </a:spcBef>
              <a:spcAft>
                <a:spcPct val="0"/>
              </a:spcAft>
              <a:defRPr/>
            </a:pPr>
            <a:fld id="{F58F8E8D-CCF4-42A3-97FD-9805C969D99B}" type="slidenum">
              <a:rPr lang="en-US"/>
              <a:pPr fontAlgn="base">
                <a:spcBef>
                  <a:spcPct val="0"/>
                </a:spcBef>
                <a:spcAft>
                  <a:spcPct val="0"/>
                </a:spcAft>
                <a:defRPr/>
              </a:pPr>
              <a:t>‹#›</a:t>
            </a:fld>
            <a:endParaRPr lang="en-US"/>
          </a:p>
        </p:txBody>
      </p:sp>
    </p:spTree>
    <p:extLst>
      <p:ext uri="{BB962C8B-B14F-4D97-AF65-F5344CB8AC3E}">
        <p14:creationId xmlns:p14="http://schemas.microsoft.com/office/powerpoint/2010/main" val="160791453"/>
      </p:ext>
    </p:extLst>
  </p:cSld>
  <p:clrMap bg1="lt1" tx1="dk1" bg2="lt2" tx2="dk2" accent1="accent1" accent2="accent2" accent3="accent3" accent4="accent4" accent5="accent5" accent6="accent6" hlink="hlink" folHlink="folHlink"/>
  <p:sldLayoutIdLst>
    <p:sldLayoutId id="2147483723" r:id="rId1"/>
  </p:sldLayoutIdLst>
  <p:hf sldNum="0" hdr="0" ftr="0" dt="0"/>
  <p:txStyles>
    <p:titleStyle>
      <a:lvl1pPr algn="l" rtl="0" eaLnBrk="0" fontAlgn="base" hangingPunct="0">
        <a:spcBef>
          <a:spcPct val="0"/>
        </a:spcBef>
        <a:spcAft>
          <a:spcPct val="0"/>
        </a:spcAft>
        <a:defRPr sz="4000" b="0" i="0" u="none" kern="1200" spc="-1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000">
          <a:solidFill>
            <a:schemeClr val="tx2"/>
          </a:solidFill>
          <a:latin typeface="Arial" charset="0"/>
        </a:defRPr>
      </a:lvl2pPr>
      <a:lvl3pPr algn="l" rtl="0" eaLnBrk="0" fontAlgn="base" hangingPunct="0">
        <a:spcBef>
          <a:spcPct val="0"/>
        </a:spcBef>
        <a:spcAft>
          <a:spcPct val="0"/>
        </a:spcAft>
        <a:defRPr sz="4000">
          <a:solidFill>
            <a:schemeClr val="tx2"/>
          </a:solidFill>
          <a:latin typeface="Arial" charset="0"/>
        </a:defRPr>
      </a:lvl3pPr>
      <a:lvl4pPr algn="l" rtl="0" eaLnBrk="0" fontAlgn="base" hangingPunct="0">
        <a:spcBef>
          <a:spcPct val="0"/>
        </a:spcBef>
        <a:spcAft>
          <a:spcPct val="0"/>
        </a:spcAft>
        <a:defRPr sz="4000">
          <a:solidFill>
            <a:schemeClr val="tx2"/>
          </a:solidFill>
          <a:latin typeface="Arial" charset="0"/>
        </a:defRPr>
      </a:lvl4pPr>
      <a:lvl5pPr algn="l" rtl="0" eaLnBrk="0" fontAlgn="base" hangingPunct="0">
        <a:spcBef>
          <a:spcPct val="0"/>
        </a:spcBef>
        <a:spcAft>
          <a:spcPct val="0"/>
        </a:spcAft>
        <a:defRPr sz="4000">
          <a:solidFill>
            <a:schemeClr val="tx2"/>
          </a:solidFill>
          <a:latin typeface="Arial" charset="0"/>
        </a:defRPr>
      </a:lvl5pPr>
      <a:lvl6pPr marL="457200" algn="l" rtl="0" fontAlgn="base">
        <a:spcBef>
          <a:spcPct val="0"/>
        </a:spcBef>
        <a:spcAft>
          <a:spcPct val="0"/>
        </a:spcAft>
        <a:defRPr sz="4000">
          <a:solidFill>
            <a:schemeClr val="tx2"/>
          </a:solidFill>
          <a:latin typeface="Arial" charset="0"/>
        </a:defRPr>
      </a:lvl6pPr>
      <a:lvl7pPr marL="914400" algn="l" rtl="0" fontAlgn="base">
        <a:spcBef>
          <a:spcPct val="0"/>
        </a:spcBef>
        <a:spcAft>
          <a:spcPct val="0"/>
        </a:spcAft>
        <a:defRPr sz="4000">
          <a:solidFill>
            <a:schemeClr val="tx2"/>
          </a:solidFill>
          <a:latin typeface="Arial" charset="0"/>
        </a:defRPr>
      </a:lvl7pPr>
      <a:lvl8pPr marL="1371600" algn="l" rtl="0" fontAlgn="base">
        <a:spcBef>
          <a:spcPct val="0"/>
        </a:spcBef>
        <a:spcAft>
          <a:spcPct val="0"/>
        </a:spcAft>
        <a:defRPr sz="4000">
          <a:solidFill>
            <a:schemeClr val="tx2"/>
          </a:solidFill>
          <a:latin typeface="Arial" charset="0"/>
        </a:defRPr>
      </a:lvl8pPr>
      <a:lvl9pPr marL="1828800" algn="l" rtl="0" fontAlgn="base">
        <a:spcBef>
          <a:spcPct val="0"/>
        </a:spcBef>
        <a:spcAft>
          <a:spcPct val="0"/>
        </a:spcAft>
        <a:defRPr sz="4000">
          <a:solidFill>
            <a:schemeClr val="tx2"/>
          </a:solidFill>
          <a:latin typeface="Arial" charset="0"/>
        </a:defRPr>
      </a:lvl9pPr>
    </p:titleStyle>
    <p:bodyStyle>
      <a:lvl1pPr marL="182563" indent="-182563" algn="l" rtl="0" eaLnBrk="0" fontAlgn="base" hangingPunct="0">
        <a:spcBef>
          <a:spcPct val="20000"/>
        </a:spcBef>
        <a:spcAft>
          <a:spcPct val="0"/>
        </a:spcAft>
        <a:buClr>
          <a:schemeClr val="accent1"/>
        </a:buClr>
        <a:buSzPct val="85000"/>
        <a:buFont typeface="Arial" charset="0"/>
        <a:buChar char="•"/>
        <a:defRPr sz="2400" kern="1200">
          <a:solidFill>
            <a:schemeClr val="tx1"/>
          </a:solidFill>
          <a:latin typeface="Calibri" panose="020F0502020204030204" pitchFamily="34" charset="0"/>
          <a:ea typeface="+mn-ea"/>
          <a:cs typeface="+mn-cs"/>
        </a:defRPr>
      </a:lvl1pPr>
      <a:lvl2pPr marL="457200" indent="-182563" algn="l" rtl="0" eaLnBrk="0" fontAlgn="base" hangingPunct="0">
        <a:spcBef>
          <a:spcPct val="20000"/>
        </a:spcBef>
        <a:spcAft>
          <a:spcPct val="0"/>
        </a:spcAft>
        <a:buClr>
          <a:schemeClr val="accent1"/>
        </a:buClr>
        <a:buSzPct val="85000"/>
        <a:buFont typeface="Arial" charset="0"/>
        <a:buChar char="•"/>
        <a:defRPr sz="2000" kern="1200">
          <a:solidFill>
            <a:schemeClr val="tx1"/>
          </a:solidFill>
          <a:latin typeface="Calibri" panose="020F0502020204030204" pitchFamily="34" charset="0"/>
          <a:ea typeface="+mn-ea"/>
          <a:cs typeface="+mn-cs"/>
        </a:defRPr>
      </a:lvl2pPr>
      <a:lvl3pPr marL="730250" indent="-182563" algn="l" rtl="0" eaLnBrk="0" fontAlgn="base" hangingPunct="0">
        <a:spcBef>
          <a:spcPct val="20000"/>
        </a:spcBef>
        <a:spcAft>
          <a:spcPct val="0"/>
        </a:spcAft>
        <a:buClr>
          <a:schemeClr val="accent1"/>
        </a:buClr>
        <a:buSzPct val="90000"/>
        <a:buFont typeface="Arial" charset="0"/>
        <a:buChar char="•"/>
        <a:defRPr kern="1200">
          <a:solidFill>
            <a:schemeClr val="tx1"/>
          </a:solidFill>
          <a:latin typeface="Calibri" panose="020F0502020204030204" pitchFamily="34" charset="0"/>
          <a:ea typeface="+mn-ea"/>
          <a:cs typeface="+mn-cs"/>
        </a:defRPr>
      </a:lvl3pPr>
      <a:lvl4pPr marL="1004888" indent="-182563" algn="l" rtl="0" eaLnBrk="0" fontAlgn="base" hangingPunct="0">
        <a:spcBef>
          <a:spcPct val="20000"/>
        </a:spcBef>
        <a:spcAft>
          <a:spcPct val="0"/>
        </a:spcAft>
        <a:buClr>
          <a:schemeClr val="accent1"/>
        </a:buClr>
        <a:buFont typeface="Arial" charset="0"/>
        <a:buChar char="•"/>
        <a:defRPr sz="1600" kern="1200">
          <a:solidFill>
            <a:schemeClr val="tx1"/>
          </a:solidFill>
          <a:latin typeface="Calibri" panose="020F0502020204030204" pitchFamily="34" charset="0"/>
          <a:ea typeface="+mn-ea"/>
          <a:cs typeface="+mn-cs"/>
        </a:defRPr>
      </a:lvl4pPr>
      <a:lvl5pPr marL="1187450" indent="-136525" algn="l" rtl="0" eaLnBrk="0" fontAlgn="base" hangingPunct="0">
        <a:spcBef>
          <a:spcPct val="20000"/>
        </a:spcBef>
        <a:spcAft>
          <a:spcPct val="0"/>
        </a:spcAft>
        <a:buClr>
          <a:schemeClr val="accent1"/>
        </a:buClr>
        <a:buSzPct val="100000"/>
        <a:buFont typeface="Arial" charset="0"/>
        <a:buChar char="•"/>
        <a:defRPr sz="1400" kern="1200">
          <a:solidFill>
            <a:schemeClr val="tx1"/>
          </a:solidFill>
          <a:latin typeface="Calibri" panose="020F0502020204030204" pitchFamily="34" charset="0"/>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663"/>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endParaRPr>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dirty="0"/>
              <a:t>Click to edit Master title style</a:t>
            </a:r>
          </a:p>
        </p:txBody>
      </p:sp>
      <p:sp>
        <p:nvSpPr>
          <p:cNvPr id="4100" name="Text Placeholder 2"/>
          <p:cNvSpPr>
            <a:spLocks noGrp="1"/>
          </p:cNvSpPr>
          <p:nvPr>
            <p:ph type="body" idx="1"/>
          </p:nvPr>
        </p:nvSpPr>
        <p:spPr bwMode="auto">
          <a:xfrm>
            <a:off x="457200" y="1600200"/>
            <a:ext cx="82296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7" name="Rectangle 6"/>
          <p:cNvSpPr/>
          <p:nvPr/>
        </p:nvSpPr>
        <p:spPr>
          <a:xfrm>
            <a:off x="0" y="0"/>
            <a:ext cx="9144000" cy="365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endParaRPr>
          </a:p>
        </p:txBody>
      </p:sp>
      <p:sp>
        <p:nvSpPr>
          <p:cNvPr id="4" name="Date Placeholder 3"/>
          <p:cNvSpPr>
            <a:spLocks noGrp="1"/>
          </p:cNvSpPr>
          <p:nvPr>
            <p:ph type="dt" sz="half" idx="2"/>
          </p:nvPr>
        </p:nvSpPr>
        <p:spPr>
          <a:xfrm>
            <a:off x="457200" y="19050"/>
            <a:ext cx="2895600" cy="328613"/>
          </a:xfrm>
          <a:prstGeom prst="rect">
            <a:avLst/>
          </a:prstGeom>
        </p:spPr>
        <p:txBody>
          <a:bodyPr vert="horz" lIns="91440" tIns="45720" rIns="91440" bIns="45720" rtlCol="0" anchor="ctr"/>
          <a:lstStyle>
            <a:lvl1pPr algn="l">
              <a:defRPr sz="1200">
                <a:solidFill>
                  <a:srgbClr val="FFFFFF"/>
                </a:solidFill>
              </a:defRPr>
            </a:lvl1pPr>
          </a:lstStyle>
          <a:p>
            <a:pPr fontAlgn="base">
              <a:spcBef>
                <a:spcPct val="0"/>
              </a:spcBef>
              <a:spcAft>
                <a:spcPct val="0"/>
              </a:spcAft>
              <a:defRPr/>
            </a:pPr>
            <a:endParaRPr lang="en-US"/>
          </a:p>
        </p:txBody>
      </p:sp>
      <p:sp>
        <p:nvSpPr>
          <p:cNvPr id="5" name="Footer Placeholder 4"/>
          <p:cNvSpPr>
            <a:spLocks noGrp="1"/>
          </p:cNvSpPr>
          <p:nvPr>
            <p:ph type="ftr" sz="quarter" idx="3"/>
          </p:nvPr>
        </p:nvSpPr>
        <p:spPr>
          <a:xfrm>
            <a:off x="3429000" y="19050"/>
            <a:ext cx="4114800" cy="328613"/>
          </a:xfrm>
          <a:prstGeom prst="rect">
            <a:avLst/>
          </a:prstGeom>
        </p:spPr>
        <p:txBody>
          <a:bodyPr vert="horz" lIns="91440" tIns="45720" rIns="91440" bIns="45720" rtlCol="0" anchor="ctr"/>
          <a:lstStyle>
            <a:lvl1pPr algn="ctr">
              <a:defRPr sz="1200">
                <a:solidFill>
                  <a:srgbClr val="FFFFFF"/>
                </a:solidFill>
              </a:defRPr>
            </a:lvl1pPr>
          </a:lstStyle>
          <a:p>
            <a:pPr fontAlgn="base">
              <a:spcBef>
                <a:spcPct val="0"/>
              </a:spcBef>
              <a:spcAft>
                <a:spcPct val="0"/>
              </a:spcAft>
              <a:defRPr/>
            </a:pPr>
            <a:endParaRPr lang="en-US"/>
          </a:p>
        </p:txBody>
      </p:sp>
      <p:sp>
        <p:nvSpPr>
          <p:cNvPr id="6" name="Slide Number Placeholder 5"/>
          <p:cNvSpPr>
            <a:spLocks noGrp="1"/>
          </p:cNvSpPr>
          <p:nvPr>
            <p:ph type="sldNum" sz="quarter" idx="4"/>
          </p:nvPr>
        </p:nvSpPr>
        <p:spPr>
          <a:xfrm>
            <a:off x="7620000" y="19050"/>
            <a:ext cx="1066800" cy="328613"/>
          </a:xfrm>
          <a:prstGeom prst="rect">
            <a:avLst/>
          </a:prstGeom>
        </p:spPr>
        <p:txBody>
          <a:bodyPr vert="horz" lIns="91440" tIns="45720" rIns="91440" bIns="45720" rtlCol="0" anchor="ctr"/>
          <a:lstStyle>
            <a:lvl1pPr algn="l">
              <a:defRPr sz="1400" b="1">
                <a:solidFill>
                  <a:srgbClr val="FFFFFF"/>
                </a:solidFill>
              </a:defRPr>
            </a:lvl1pPr>
          </a:lstStyle>
          <a:p>
            <a:pPr fontAlgn="base">
              <a:spcBef>
                <a:spcPct val="0"/>
              </a:spcBef>
              <a:spcAft>
                <a:spcPct val="0"/>
              </a:spcAft>
              <a:defRPr/>
            </a:pPr>
            <a:fld id="{F58F8E8D-CCF4-42A3-97FD-9805C969D99B}" type="slidenum">
              <a:rPr lang="en-US"/>
              <a:pPr fontAlgn="base">
                <a:spcBef>
                  <a:spcPct val="0"/>
                </a:spcBef>
                <a:spcAft>
                  <a:spcPct val="0"/>
                </a:spcAft>
                <a:defRPr/>
              </a:pPr>
              <a:t>‹#›</a:t>
            </a:fld>
            <a:endParaRPr lang="en-US"/>
          </a:p>
        </p:txBody>
      </p:sp>
    </p:spTree>
    <p:extLst>
      <p:ext uri="{BB962C8B-B14F-4D97-AF65-F5344CB8AC3E}">
        <p14:creationId xmlns:p14="http://schemas.microsoft.com/office/powerpoint/2010/main" val="3353418238"/>
      </p:ext>
    </p:extLst>
  </p:cSld>
  <p:clrMap bg1="lt1" tx1="dk1" bg2="lt2" tx2="dk2" accent1="accent1" accent2="accent2" accent3="accent3" accent4="accent4" accent5="accent5" accent6="accent6" hlink="hlink" folHlink="folHlink"/>
  <p:sldLayoutIdLst>
    <p:sldLayoutId id="2147483725" r:id="rId1"/>
  </p:sldLayoutIdLst>
  <p:hf sldNum="0" hdr="0" ftr="0" dt="0"/>
  <p:txStyles>
    <p:titleStyle>
      <a:lvl1pPr algn="l" rtl="0" eaLnBrk="0" fontAlgn="base" hangingPunct="0">
        <a:spcBef>
          <a:spcPct val="0"/>
        </a:spcBef>
        <a:spcAft>
          <a:spcPct val="0"/>
        </a:spcAft>
        <a:defRPr sz="4000" b="0" i="0" u="none" kern="1200" spc="-1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000">
          <a:solidFill>
            <a:schemeClr val="tx2"/>
          </a:solidFill>
          <a:latin typeface="Arial" charset="0"/>
        </a:defRPr>
      </a:lvl2pPr>
      <a:lvl3pPr algn="l" rtl="0" eaLnBrk="0" fontAlgn="base" hangingPunct="0">
        <a:spcBef>
          <a:spcPct val="0"/>
        </a:spcBef>
        <a:spcAft>
          <a:spcPct val="0"/>
        </a:spcAft>
        <a:defRPr sz="4000">
          <a:solidFill>
            <a:schemeClr val="tx2"/>
          </a:solidFill>
          <a:latin typeface="Arial" charset="0"/>
        </a:defRPr>
      </a:lvl3pPr>
      <a:lvl4pPr algn="l" rtl="0" eaLnBrk="0" fontAlgn="base" hangingPunct="0">
        <a:spcBef>
          <a:spcPct val="0"/>
        </a:spcBef>
        <a:spcAft>
          <a:spcPct val="0"/>
        </a:spcAft>
        <a:defRPr sz="4000">
          <a:solidFill>
            <a:schemeClr val="tx2"/>
          </a:solidFill>
          <a:latin typeface="Arial" charset="0"/>
        </a:defRPr>
      </a:lvl4pPr>
      <a:lvl5pPr algn="l" rtl="0" eaLnBrk="0" fontAlgn="base" hangingPunct="0">
        <a:spcBef>
          <a:spcPct val="0"/>
        </a:spcBef>
        <a:spcAft>
          <a:spcPct val="0"/>
        </a:spcAft>
        <a:defRPr sz="4000">
          <a:solidFill>
            <a:schemeClr val="tx2"/>
          </a:solidFill>
          <a:latin typeface="Arial" charset="0"/>
        </a:defRPr>
      </a:lvl5pPr>
      <a:lvl6pPr marL="457200" algn="l" rtl="0" fontAlgn="base">
        <a:spcBef>
          <a:spcPct val="0"/>
        </a:spcBef>
        <a:spcAft>
          <a:spcPct val="0"/>
        </a:spcAft>
        <a:defRPr sz="4000">
          <a:solidFill>
            <a:schemeClr val="tx2"/>
          </a:solidFill>
          <a:latin typeface="Arial" charset="0"/>
        </a:defRPr>
      </a:lvl6pPr>
      <a:lvl7pPr marL="914400" algn="l" rtl="0" fontAlgn="base">
        <a:spcBef>
          <a:spcPct val="0"/>
        </a:spcBef>
        <a:spcAft>
          <a:spcPct val="0"/>
        </a:spcAft>
        <a:defRPr sz="4000">
          <a:solidFill>
            <a:schemeClr val="tx2"/>
          </a:solidFill>
          <a:latin typeface="Arial" charset="0"/>
        </a:defRPr>
      </a:lvl7pPr>
      <a:lvl8pPr marL="1371600" algn="l" rtl="0" fontAlgn="base">
        <a:spcBef>
          <a:spcPct val="0"/>
        </a:spcBef>
        <a:spcAft>
          <a:spcPct val="0"/>
        </a:spcAft>
        <a:defRPr sz="4000">
          <a:solidFill>
            <a:schemeClr val="tx2"/>
          </a:solidFill>
          <a:latin typeface="Arial" charset="0"/>
        </a:defRPr>
      </a:lvl8pPr>
      <a:lvl9pPr marL="1828800" algn="l" rtl="0" fontAlgn="base">
        <a:spcBef>
          <a:spcPct val="0"/>
        </a:spcBef>
        <a:spcAft>
          <a:spcPct val="0"/>
        </a:spcAft>
        <a:defRPr sz="4000">
          <a:solidFill>
            <a:schemeClr val="tx2"/>
          </a:solidFill>
          <a:latin typeface="Arial" charset="0"/>
        </a:defRPr>
      </a:lvl9pPr>
    </p:titleStyle>
    <p:bodyStyle>
      <a:lvl1pPr marL="182563" indent="-182563" algn="l" rtl="0" eaLnBrk="0" fontAlgn="base" hangingPunct="0">
        <a:spcBef>
          <a:spcPct val="20000"/>
        </a:spcBef>
        <a:spcAft>
          <a:spcPct val="0"/>
        </a:spcAft>
        <a:buClr>
          <a:schemeClr val="accent1"/>
        </a:buClr>
        <a:buSzPct val="85000"/>
        <a:buFont typeface="Arial" charset="0"/>
        <a:buChar char="•"/>
        <a:defRPr sz="2400" kern="1200">
          <a:solidFill>
            <a:schemeClr val="tx1"/>
          </a:solidFill>
          <a:latin typeface="Calibri" panose="020F0502020204030204" pitchFamily="34" charset="0"/>
          <a:ea typeface="+mn-ea"/>
          <a:cs typeface="+mn-cs"/>
        </a:defRPr>
      </a:lvl1pPr>
      <a:lvl2pPr marL="457200" indent="-182563" algn="l" rtl="0" eaLnBrk="0" fontAlgn="base" hangingPunct="0">
        <a:spcBef>
          <a:spcPct val="20000"/>
        </a:spcBef>
        <a:spcAft>
          <a:spcPct val="0"/>
        </a:spcAft>
        <a:buClr>
          <a:schemeClr val="accent1"/>
        </a:buClr>
        <a:buSzPct val="85000"/>
        <a:buFont typeface="Arial" charset="0"/>
        <a:buChar char="•"/>
        <a:defRPr sz="2000" kern="1200">
          <a:solidFill>
            <a:schemeClr val="tx1"/>
          </a:solidFill>
          <a:latin typeface="Calibri" panose="020F0502020204030204" pitchFamily="34" charset="0"/>
          <a:ea typeface="+mn-ea"/>
          <a:cs typeface="+mn-cs"/>
        </a:defRPr>
      </a:lvl2pPr>
      <a:lvl3pPr marL="730250" indent="-182563" algn="l" rtl="0" eaLnBrk="0" fontAlgn="base" hangingPunct="0">
        <a:spcBef>
          <a:spcPct val="20000"/>
        </a:spcBef>
        <a:spcAft>
          <a:spcPct val="0"/>
        </a:spcAft>
        <a:buClr>
          <a:schemeClr val="accent1"/>
        </a:buClr>
        <a:buSzPct val="90000"/>
        <a:buFont typeface="Arial" charset="0"/>
        <a:buChar char="•"/>
        <a:defRPr kern="1200">
          <a:solidFill>
            <a:schemeClr val="tx1"/>
          </a:solidFill>
          <a:latin typeface="Calibri" panose="020F0502020204030204" pitchFamily="34" charset="0"/>
          <a:ea typeface="+mn-ea"/>
          <a:cs typeface="+mn-cs"/>
        </a:defRPr>
      </a:lvl3pPr>
      <a:lvl4pPr marL="1004888" indent="-182563" algn="l" rtl="0" eaLnBrk="0" fontAlgn="base" hangingPunct="0">
        <a:spcBef>
          <a:spcPct val="20000"/>
        </a:spcBef>
        <a:spcAft>
          <a:spcPct val="0"/>
        </a:spcAft>
        <a:buClr>
          <a:schemeClr val="accent1"/>
        </a:buClr>
        <a:buFont typeface="Arial" charset="0"/>
        <a:buChar char="•"/>
        <a:defRPr sz="1600" kern="1200">
          <a:solidFill>
            <a:schemeClr val="tx1"/>
          </a:solidFill>
          <a:latin typeface="Calibri" panose="020F0502020204030204" pitchFamily="34" charset="0"/>
          <a:ea typeface="+mn-ea"/>
          <a:cs typeface="+mn-cs"/>
        </a:defRPr>
      </a:lvl4pPr>
      <a:lvl5pPr marL="1187450" indent="-136525" algn="l" rtl="0" eaLnBrk="0" fontAlgn="base" hangingPunct="0">
        <a:spcBef>
          <a:spcPct val="20000"/>
        </a:spcBef>
        <a:spcAft>
          <a:spcPct val="0"/>
        </a:spcAft>
        <a:buClr>
          <a:schemeClr val="accent1"/>
        </a:buClr>
        <a:buSzPct val="100000"/>
        <a:buFont typeface="Arial" charset="0"/>
        <a:buChar char="•"/>
        <a:defRPr sz="1400" kern="1200">
          <a:solidFill>
            <a:schemeClr val="tx1"/>
          </a:solidFill>
          <a:latin typeface="Calibri" panose="020F0502020204030204" pitchFamily="34" charset="0"/>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663"/>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endParaRPr>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dirty="0"/>
              <a:t>Click to edit Master title style</a:t>
            </a:r>
          </a:p>
        </p:txBody>
      </p:sp>
      <p:sp>
        <p:nvSpPr>
          <p:cNvPr id="4100" name="Text Placeholder 2"/>
          <p:cNvSpPr>
            <a:spLocks noGrp="1"/>
          </p:cNvSpPr>
          <p:nvPr>
            <p:ph type="body" idx="1"/>
          </p:nvPr>
        </p:nvSpPr>
        <p:spPr bwMode="auto">
          <a:xfrm>
            <a:off x="457200" y="1600200"/>
            <a:ext cx="82296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7" name="Rectangle 6"/>
          <p:cNvSpPr/>
          <p:nvPr/>
        </p:nvSpPr>
        <p:spPr>
          <a:xfrm>
            <a:off x="0" y="0"/>
            <a:ext cx="9144000" cy="365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endParaRPr>
          </a:p>
        </p:txBody>
      </p:sp>
      <p:sp>
        <p:nvSpPr>
          <p:cNvPr id="4" name="Date Placeholder 3"/>
          <p:cNvSpPr>
            <a:spLocks noGrp="1"/>
          </p:cNvSpPr>
          <p:nvPr>
            <p:ph type="dt" sz="half" idx="2"/>
          </p:nvPr>
        </p:nvSpPr>
        <p:spPr>
          <a:xfrm>
            <a:off x="457200" y="19050"/>
            <a:ext cx="2895600" cy="328613"/>
          </a:xfrm>
          <a:prstGeom prst="rect">
            <a:avLst/>
          </a:prstGeom>
        </p:spPr>
        <p:txBody>
          <a:bodyPr vert="horz" lIns="91440" tIns="45720" rIns="91440" bIns="45720" rtlCol="0" anchor="ctr"/>
          <a:lstStyle>
            <a:lvl1pPr algn="l">
              <a:defRPr sz="1200">
                <a:solidFill>
                  <a:srgbClr val="FFFFFF"/>
                </a:solidFill>
              </a:defRPr>
            </a:lvl1pPr>
          </a:lstStyle>
          <a:p>
            <a:pPr fontAlgn="base">
              <a:spcBef>
                <a:spcPct val="0"/>
              </a:spcBef>
              <a:spcAft>
                <a:spcPct val="0"/>
              </a:spcAft>
              <a:defRPr/>
            </a:pPr>
            <a:endParaRPr lang="en-US"/>
          </a:p>
        </p:txBody>
      </p:sp>
      <p:sp>
        <p:nvSpPr>
          <p:cNvPr id="5" name="Footer Placeholder 4"/>
          <p:cNvSpPr>
            <a:spLocks noGrp="1"/>
          </p:cNvSpPr>
          <p:nvPr>
            <p:ph type="ftr" sz="quarter" idx="3"/>
          </p:nvPr>
        </p:nvSpPr>
        <p:spPr>
          <a:xfrm>
            <a:off x="3429000" y="19050"/>
            <a:ext cx="4114800" cy="328613"/>
          </a:xfrm>
          <a:prstGeom prst="rect">
            <a:avLst/>
          </a:prstGeom>
        </p:spPr>
        <p:txBody>
          <a:bodyPr vert="horz" lIns="91440" tIns="45720" rIns="91440" bIns="45720" rtlCol="0" anchor="ctr"/>
          <a:lstStyle>
            <a:lvl1pPr algn="ctr">
              <a:defRPr sz="1200">
                <a:solidFill>
                  <a:srgbClr val="FFFFFF"/>
                </a:solidFill>
              </a:defRPr>
            </a:lvl1pPr>
          </a:lstStyle>
          <a:p>
            <a:pPr fontAlgn="base">
              <a:spcBef>
                <a:spcPct val="0"/>
              </a:spcBef>
              <a:spcAft>
                <a:spcPct val="0"/>
              </a:spcAft>
              <a:defRPr/>
            </a:pPr>
            <a:endParaRPr lang="en-US"/>
          </a:p>
        </p:txBody>
      </p:sp>
      <p:sp>
        <p:nvSpPr>
          <p:cNvPr id="6" name="Slide Number Placeholder 5"/>
          <p:cNvSpPr>
            <a:spLocks noGrp="1"/>
          </p:cNvSpPr>
          <p:nvPr>
            <p:ph type="sldNum" sz="quarter" idx="4"/>
          </p:nvPr>
        </p:nvSpPr>
        <p:spPr>
          <a:xfrm>
            <a:off x="7620000" y="19050"/>
            <a:ext cx="1066800" cy="328613"/>
          </a:xfrm>
          <a:prstGeom prst="rect">
            <a:avLst/>
          </a:prstGeom>
        </p:spPr>
        <p:txBody>
          <a:bodyPr vert="horz" lIns="91440" tIns="45720" rIns="91440" bIns="45720" rtlCol="0" anchor="ctr"/>
          <a:lstStyle>
            <a:lvl1pPr algn="l">
              <a:defRPr sz="1400" b="1">
                <a:solidFill>
                  <a:srgbClr val="FFFFFF"/>
                </a:solidFill>
              </a:defRPr>
            </a:lvl1pPr>
          </a:lstStyle>
          <a:p>
            <a:pPr fontAlgn="base">
              <a:spcBef>
                <a:spcPct val="0"/>
              </a:spcBef>
              <a:spcAft>
                <a:spcPct val="0"/>
              </a:spcAft>
              <a:defRPr/>
            </a:pPr>
            <a:fld id="{F58F8E8D-CCF4-42A3-97FD-9805C969D99B}" type="slidenum">
              <a:rPr lang="en-US"/>
              <a:pPr fontAlgn="base">
                <a:spcBef>
                  <a:spcPct val="0"/>
                </a:spcBef>
                <a:spcAft>
                  <a:spcPct val="0"/>
                </a:spcAft>
                <a:defRPr/>
              </a:pPr>
              <a:t>‹#›</a:t>
            </a:fld>
            <a:endParaRPr lang="en-US"/>
          </a:p>
        </p:txBody>
      </p:sp>
    </p:spTree>
    <p:extLst>
      <p:ext uri="{BB962C8B-B14F-4D97-AF65-F5344CB8AC3E}">
        <p14:creationId xmlns:p14="http://schemas.microsoft.com/office/powerpoint/2010/main" val="3010955955"/>
      </p:ext>
    </p:extLst>
  </p:cSld>
  <p:clrMap bg1="lt1" tx1="dk1" bg2="lt2" tx2="dk2" accent1="accent1" accent2="accent2" accent3="accent3" accent4="accent4" accent5="accent5" accent6="accent6" hlink="hlink" folHlink="folHlink"/>
  <p:sldLayoutIdLst>
    <p:sldLayoutId id="2147483727" r:id="rId1"/>
  </p:sldLayoutIdLst>
  <p:hf sldNum="0" hdr="0" ftr="0" dt="0"/>
  <p:txStyles>
    <p:titleStyle>
      <a:lvl1pPr algn="l" rtl="0" eaLnBrk="0" fontAlgn="base" hangingPunct="0">
        <a:spcBef>
          <a:spcPct val="0"/>
        </a:spcBef>
        <a:spcAft>
          <a:spcPct val="0"/>
        </a:spcAft>
        <a:defRPr sz="4000" b="0" i="0" u="none" kern="1200" spc="-1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000">
          <a:solidFill>
            <a:schemeClr val="tx2"/>
          </a:solidFill>
          <a:latin typeface="Arial" charset="0"/>
        </a:defRPr>
      </a:lvl2pPr>
      <a:lvl3pPr algn="l" rtl="0" eaLnBrk="0" fontAlgn="base" hangingPunct="0">
        <a:spcBef>
          <a:spcPct val="0"/>
        </a:spcBef>
        <a:spcAft>
          <a:spcPct val="0"/>
        </a:spcAft>
        <a:defRPr sz="4000">
          <a:solidFill>
            <a:schemeClr val="tx2"/>
          </a:solidFill>
          <a:latin typeface="Arial" charset="0"/>
        </a:defRPr>
      </a:lvl3pPr>
      <a:lvl4pPr algn="l" rtl="0" eaLnBrk="0" fontAlgn="base" hangingPunct="0">
        <a:spcBef>
          <a:spcPct val="0"/>
        </a:spcBef>
        <a:spcAft>
          <a:spcPct val="0"/>
        </a:spcAft>
        <a:defRPr sz="4000">
          <a:solidFill>
            <a:schemeClr val="tx2"/>
          </a:solidFill>
          <a:latin typeface="Arial" charset="0"/>
        </a:defRPr>
      </a:lvl4pPr>
      <a:lvl5pPr algn="l" rtl="0" eaLnBrk="0" fontAlgn="base" hangingPunct="0">
        <a:spcBef>
          <a:spcPct val="0"/>
        </a:spcBef>
        <a:spcAft>
          <a:spcPct val="0"/>
        </a:spcAft>
        <a:defRPr sz="4000">
          <a:solidFill>
            <a:schemeClr val="tx2"/>
          </a:solidFill>
          <a:latin typeface="Arial" charset="0"/>
        </a:defRPr>
      </a:lvl5pPr>
      <a:lvl6pPr marL="457200" algn="l" rtl="0" fontAlgn="base">
        <a:spcBef>
          <a:spcPct val="0"/>
        </a:spcBef>
        <a:spcAft>
          <a:spcPct val="0"/>
        </a:spcAft>
        <a:defRPr sz="4000">
          <a:solidFill>
            <a:schemeClr val="tx2"/>
          </a:solidFill>
          <a:latin typeface="Arial" charset="0"/>
        </a:defRPr>
      </a:lvl6pPr>
      <a:lvl7pPr marL="914400" algn="l" rtl="0" fontAlgn="base">
        <a:spcBef>
          <a:spcPct val="0"/>
        </a:spcBef>
        <a:spcAft>
          <a:spcPct val="0"/>
        </a:spcAft>
        <a:defRPr sz="4000">
          <a:solidFill>
            <a:schemeClr val="tx2"/>
          </a:solidFill>
          <a:latin typeface="Arial" charset="0"/>
        </a:defRPr>
      </a:lvl7pPr>
      <a:lvl8pPr marL="1371600" algn="l" rtl="0" fontAlgn="base">
        <a:spcBef>
          <a:spcPct val="0"/>
        </a:spcBef>
        <a:spcAft>
          <a:spcPct val="0"/>
        </a:spcAft>
        <a:defRPr sz="4000">
          <a:solidFill>
            <a:schemeClr val="tx2"/>
          </a:solidFill>
          <a:latin typeface="Arial" charset="0"/>
        </a:defRPr>
      </a:lvl8pPr>
      <a:lvl9pPr marL="1828800" algn="l" rtl="0" fontAlgn="base">
        <a:spcBef>
          <a:spcPct val="0"/>
        </a:spcBef>
        <a:spcAft>
          <a:spcPct val="0"/>
        </a:spcAft>
        <a:defRPr sz="4000">
          <a:solidFill>
            <a:schemeClr val="tx2"/>
          </a:solidFill>
          <a:latin typeface="Arial" charset="0"/>
        </a:defRPr>
      </a:lvl9pPr>
    </p:titleStyle>
    <p:bodyStyle>
      <a:lvl1pPr marL="182563" indent="-182563" algn="l" rtl="0" eaLnBrk="0" fontAlgn="base" hangingPunct="0">
        <a:spcBef>
          <a:spcPct val="20000"/>
        </a:spcBef>
        <a:spcAft>
          <a:spcPct val="0"/>
        </a:spcAft>
        <a:buClr>
          <a:schemeClr val="accent1"/>
        </a:buClr>
        <a:buSzPct val="85000"/>
        <a:buFont typeface="Arial" charset="0"/>
        <a:buChar char="•"/>
        <a:defRPr sz="2400" kern="1200">
          <a:solidFill>
            <a:schemeClr val="tx1"/>
          </a:solidFill>
          <a:latin typeface="Calibri" panose="020F0502020204030204" pitchFamily="34" charset="0"/>
          <a:ea typeface="+mn-ea"/>
          <a:cs typeface="+mn-cs"/>
        </a:defRPr>
      </a:lvl1pPr>
      <a:lvl2pPr marL="457200" indent="-182563" algn="l" rtl="0" eaLnBrk="0" fontAlgn="base" hangingPunct="0">
        <a:spcBef>
          <a:spcPct val="20000"/>
        </a:spcBef>
        <a:spcAft>
          <a:spcPct val="0"/>
        </a:spcAft>
        <a:buClr>
          <a:schemeClr val="accent1"/>
        </a:buClr>
        <a:buSzPct val="85000"/>
        <a:buFont typeface="Arial" charset="0"/>
        <a:buChar char="•"/>
        <a:defRPr sz="2000" kern="1200">
          <a:solidFill>
            <a:schemeClr val="tx1"/>
          </a:solidFill>
          <a:latin typeface="Calibri" panose="020F0502020204030204" pitchFamily="34" charset="0"/>
          <a:ea typeface="+mn-ea"/>
          <a:cs typeface="+mn-cs"/>
        </a:defRPr>
      </a:lvl2pPr>
      <a:lvl3pPr marL="730250" indent="-182563" algn="l" rtl="0" eaLnBrk="0" fontAlgn="base" hangingPunct="0">
        <a:spcBef>
          <a:spcPct val="20000"/>
        </a:spcBef>
        <a:spcAft>
          <a:spcPct val="0"/>
        </a:spcAft>
        <a:buClr>
          <a:schemeClr val="accent1"/>
        </a:buClr>
        <a:buSzPct val="90000"/>
        <a:buFont typeface="Arial" charset="0"/>
        <a:buChar char="•"/>
        <a:defRPr kern="1200">
          <a:solidFill>
            <a:schemeClr val="tx1"/>
          </a:solidFill>
          <a:latin typeface="Calibri" panose="020F0502020204030204" pitchFamily="34" charset="0"/>
          <a:ea typeface="+mn-ea"/>
          <a:cs typeface="+mn-cs"/>
        </a:defRPr>
      </a:lvl3pPr>
      <a:lvl4pPr marL="1004888" indent="-182563" algn="l" rtl="0" eaLnBrk="0" fontAlgn="base" hangingPunct="0">
        <a:spcBef>
          <a:spcPct val="20000"/>
        </a:spcBef>
        <a:spcAft>
          <a:spcPct val="0"/>
        </a:spcAft>
        <a:buClr>
          <a:schemeClr val="accent1"/>
        </a:buClr>
        <a:buFont typeface="Arial" charset="0"/>
        <a:buChar char="•"/>
        <a:defRPr sz="1600" kern="1200">
          <a:solidFill>
            <a:schemeClr val="tx1"/>
          </a:solidFill>
          <a:latin typeface="Calibri" panose="020F0502020204030204" pitchFamily="34" charset="0"/>
          <a:ea typeface="+mn-ea"/>
          <a:cs typeface="+mn-cs"/>
        </a:defRPr>
      </a:lvl4pPr>
      <a:lvl5pPr marL="1187450" indent="-136525" algn="l" rtl="0" eaLnBrk="0" fontAlgn="base" hangingPunct="0">
        <a:spcBef>
          <a:spcPct val="20000"/>
        </a:spcBef>
        <a:spcAft>
          <a:spcPct val="0"/>
        </a:spcAft>
        <a:buClr>
          <a:schemeClr val="accent1"/>
        </a:buClr>
        <a:buSzPct val="100000"/>
        <a:buFont typeface="Arial" charset="0"/>
        <a:buChar char="•"/>
        <a:defRPr sz="1400" kern="1200">
          <a:solidFill>
            <a:schemeClr val="tx1"/>
          </a:solidFill>
          <a:latin typeface="Calibri" panose="020F0502020204030204" pitchFamily="34" charset="0"/>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663"/>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endParaRPr>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dirty="0"/>
              <a:t>Click to edit Master title style</a:t>
            </a:r>
          </a:p>
        </p:txBody>
      </p:sp>
      <p:sp>
        <p:nvSpPr>
          <p:cNvPr id="4100" name="Text Placeholder 2"/>
          <p:cNvSpPr>
            <a:spLocks noGrp="1"/>
          </p:cNvSpPr>
          <p:nvPr>
            <p:ph type="body" idx="1"/>
          </p:nvPr>
        </p:nvSpPr>
        <p:spPr bwMode="auto">
          <a:xfrm>
            <a:off x="457200" y="1600200"/>
            <a:ext cx="82296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7" name="Rectangle 6"/>
          <p:cNvSpPr/>
          <p:nvPr/>
        </p:nvSpPr>
        <p:spPr>
          <a:xfrm>
            <a:off x="0" y="0"/>
            <a:ext cx="9144000" cy="365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endParaRPr>
          </a:p>
        </p:txBody>
      </p:sp>
      <p:sp>
        <p:nvSpPr>
          <p:cNvPr id="4" name="Date Placeholder 3"/>
          <p:cNvSpPr>
            <a:spLocks noGrp="1"/>
          </p:cNvSpPr>
          <p:nvPr>
            <p:ph type="dt" sz="half" idx="2"/>
          </p:nvPr>
        </p:nvSpPr>
        <p:spPr>
          <a:xfrm>
            <a:off x="457200" y="19050"/>
            <a:ext cx="2895600" cy="328613"/>
          </a:xfrm>
          <a:prstGeom prst="rect">
            <a:avLst/>
          </a:prstGeom>
        </p:spPr>
        <p:txBody>
          <a:bodyPr vert="horz" lIns="91440" tIns="45720" rIns="91440" bIns="45720" rtlCol="0" anchor="ctr"/>
          <a:lstStyle>
            <a:lvl1pPr algn="l">
              <a:defRPr sz="1200">
                <a:solidFill>
                  <a:srgbClr val="FFFFFF"/>
                </a:solidFill>
              </a:defRPr>
            </a:lvl1pPr>
          </a:lstStyle>
          <a:p>
            <a:pPr fontAlgn="base">
              <a:spcBef>
                <a:spcPct val="0"/>
              </a:spcBef>
              <a:spcAft>
                <a:spcPct val="0"/>
              </a:spcAft>
              <a:defRPr/>
            </a:pPr>
            <a:endParaRPr lang="en-US"/>
          </a:p>
        </p:txBody>
      </p:sp>
      <p:sp>
        <p:nvSpPr>
          <p:cNvPr id="5" name="Footer Placeholder 4"/>
          <p:cNvSpPr>
            <a:spLocks noGrp="1"/>
          </p:cNvSpPr>
          <p:nvPr>
            <p:ph type="ftr" sz="quarter" idx="3"/>
          </p:nvPr>
        </p:nvSpPr>
        <p:spPr>
          <a:xfrm>
            <a:off x="3429000" y="19050"/>
            <a:ext cx="4114800" cy="328613"/>
          </a:xfrm>
          <a:prstGeom prst="rect">
            <a:avLst/>
          </a:prstGeom>
        </p:spPr>
        <p:txBody>
          <a:bodyPr vert="horz" lIns="91440" tIns="45720" rIns="91440" bIns="45720" rtlCol="0" anchor="ctr"/>
          <a:lstStyle>
            <a:lvl1pPr algn="ctr">
              <a:defRPr sz="1200">
                <a:solidFill>
                  <a:srgbClr val="FFFFFF"/>
                </a:solidFill>
              </a:defRPr>
            </a:lvl1pPr>
          </a:lstStyle>
          <a:p>
            <a:pPr fontAlgn="base">
              <a:spcBef>
                <a:spcPct val="0"/>
              </a:spcBef>
              <a:spcAft>
                <a:spcPct val="0"/>
              </a:spcAft>
              <a:defRPr/>
            </a:pPr>
            <a:endParaRPr lang="en-US"/>
          </a:p>
        </p:txBody>
      </p:sp>
      <p:sp>
        <p:nvSpPr>
          <p:cNvPr id="6" name="Slide Number Placeholder 5"/>
          <p:cNvSpPr>
            <a:spLocks noGrp="1"/>
          </p:cNvSpPr>
          <p:nvPr>
            <p:ph type="sldNum" sz="quarter" idx="4"/>
          </p:nvPr>
        </p:nvSpPr>
        <p:spPr>
          <a:xfrm>
            <a:off x="7620000" y="19050"/>
            <a:ext cx="1066800" cy="328613"/>
          </a:xfrm>
          <a:prstGeom prst="rect">
            <a:avLst/>
          </a:prstGeom>
        </p:spPr>
        <p:txBody>
          <a:bodyPr vert="horz" lIns="91440" tIns="45720" rIns="91440" bIns="45720" rtlCol="0" anchor="ctr"/>
          <a:lstStyle>
            <a:lvl1pPr algn="l">
              <a:defRPr sz="1400" b="1">
                <a:solidFill>
                  <a:srgbClr val="FFFFFF"/>
                </a:solidFill>
              </a:defRPr>
            </a:lvl1pPr>
          </a:lstStyle>
          <a:p>
            <a:pPr fontAlgn="base">
              <a:spcBef>
                <a:spcPct val="0"/>
              </a:spcBef>
              <a:spcAft>
                <a:spcPct val="0"/>
              </a:spcAft>
              <a:defRPr/>
            </a:pPr>
            <a:fld id="{F58F8E8D-CCF4-42A3-97FD-9805C969D99B}" type="slidenum">
              <a:rPr lang="en-US"/>
              <a:pPr fontAlgn="base">
                <a:spcBef>
                  <a:spcPct val="0"/>
                </a:spcBef>
                <a:spcAft>
                  <a:spcPct val="0"/>
                </a:spcAft>
                <a:defRPr/>
              </a:pPr>
              <a:t>‹#›</a:t>
            </a:fld>
            <a:endParaRPr lang="en-US"/>
          </a:p>
        </p:txBody>
      </p:sp>
    </p:spTree>
    <p:extLst>
      <p:ext uri="{BB962C8B-B14F-4D97-AF65-F5344CB8AC3E}">
        <p14:creationId xmlns:p14="http://schemas.microsoft.com/office/powerpoint/2010/main" val="1335720711"/>
      </p:ext>
    </p:extLst>
  </p:cSld>
  <p:clrMap bg1="lt1" tx1="dk1" bg2="lt2" tx2="dk2" accent1="accent1" accent2="accent2" accent3="accent3" accent4="accent4" accent5="accent5" accent6="accent6" hlink="hlink" folHlink="folHlink"/>
  <p:sldLayoutIdLst>
    <p:sldLayoutId id="2147483675" r:id="rId1"/>
  </p:sldLayoutIdLst>
  <p:hf sldNum="0" hdr="0" ftr="0" dt="0"/>
  <p:txStyles>
    <p:titleStyle>
      <a:lvl1pPr algn="l" rtl="0" eaLnBrk="0" fontAlgn="base" hangingPunct="0">
        <a:spcBef>
          <a:spcPct val="0"/>
        </a:spcBef>
        <a:spcAft>
          <a:spcPct val="0"/>
        </a:spcAft>
        <a:defRPr sz="4000" b="0" i="0" u="none" kern="1200" spc="-1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000">
          <a:solidFill>
            <a:schemeClr val="tx2"/>
          </a:solidFill>
          <a:latin typeface="Arial" charset="0"/>
        </a:defRPr>
      </a:lvl2pPr>
      <a:lvl3pPr algn="l" rtl="0" eaLnBrk="0" fontAlgn="base" hangingPunct="0">
        <a:spcBef>
          <a:spcPct val="0"/>
        </a:spcBef>
        <a:spcAft>
          <a:spcPct val="0"/>
        </a:spcAft>
        <a:defRPr sz="4000">
          <a:solidFill>
            <a:schemeClr val="tx2"/>
          </a:solidFill>
          <a:latin typeface="Arial" charset="0"/>
        </a:defRPr>
      </a:lvl3pPr>
      <a:lvl4pPr algn="l" rtl="0" eaLnBrk="0" fontAlgn="base" hangingPunct="0">
        <a:spcBef>
          <a:spcPct val="0"/>
        </a:spcBef>
        <a:spcAft>
          <a:spcPct val="0"/>
        </a:spcAft>
        <a:defRPr sz="4000">
          <a:solidFill>
            <a:schemeClr val="tx2"/>
          </a:solidFill>
          <a:latin typeface="Arial" charset="0"/>
        </a:defRPr>
      </a:lvl4pPr>
      <a:lvl5pPr algn="l" rtl="0" eaLnBrk="0" fontAlgn="base" hangingPunct="0">
        <a:spcBef>
          <a:spcPct val="0"/>
        </a:spcBef>
        <a:spcAft>
          <a:spcPct val="0"/>
        </a:spcAft>
        <a:defRPr sz="4000">
          <a:solidFill>
            <a:schemeClr val="tx2"/>
          </a:solidFill>
          <a:latin typeface="Arial" charset="0"/>
        </a:defRPr>
      </a:lvl5pPr>
      <a:lvl6pPr marL="457200" algn="l" rtl="0" fontAlgn="base">
        <a:spcBef>
          <a:spcPct val="0"/>
        </a:spcBef>
        <a:spcAft>
          <a:spcPct val="0"/>
        </a:spcAft>
        <a:defRPr sz="4000">
          <a:solidFill>
            <a:schemeClr val="tx2"/>
          </a:solidFill>
          <a:latin typeface="Arial" charset="0"/>
        </a:defRPr>
      </a:lvl6pPr>
      <a:lvl7pPr marL="914400" algn="l" rtl="0" fontAlgn="base">
        <a:spcBef>
          <a:spcPct val="0"/>
        </a:spcBef>
        <a:spcAft>
          <a:spcPct val="0"/>
        </a:spcAft>
        <a:defRPr sz="4000">
          <a:solidFill>
            <a:schemeClr val="tx2"/>
          </a:solidFill>
          <a:latin typeface="Arial" charset="0"/>
        </a:defRPr>
      </a:lvl7pPr>
      <a:lvl8pPr marL="1371600" algn="l" rtl="0" fontAlgn="base">
        <a:spcBef>
          <a:spcPct val="0"/>
        </a:spcBef>
        <a:spcAft>
          <a:spcPct val="0"/>
        </a:spcAft>
        <a:defRPr sz="4000">
          <a:solidFill>
            <a:schemeClr val="tx2"/>
          </a:solidFill>
          <a:latin typeface="Arial" charset="0"/>
        </a:defRPr>
      </a:lvl8pPr>
      <a:lvl9pPr marL="1828800" algn="l" rtl="0" fontAlgn="base">
        <a:spcBef>
          <a:spcPct val="0"/>
        </a:spcBef>
        <a:spcAft>
          <a:spcPct val="0"/>
        </a:spcAft>
        <a:defRPr sz="4000">
          <a:solidFill>
            <a:schemeClr val="tx2"/>
          </a:solidFill>
          <a:latin typeface="Arial" charset="0"/>
        </a:defRPr>
      </a:lvl9pPr>
    </p:titleStyle>
    <p:bodyStyle>
      <a:lvl1pPr marL="182563" indent="-182563" algn="l" rtl="0" eaLnBrk="0" fontAlgn="base" hangingPunct="0">
        <a:spcBef>
          <a:spcPct val="20000"/>
        </a:spcBef>
        <a:spcAft>
          <a:spcPct val="0"/>
        </a:spcAft>
        <a:buClr>
          <a:schemeClr val="accent1"/>
        </a:buClr>
        <a:buSzPct val="85000"/>
        <a:buFont typeface="Arial" charset="0"/>
        <a:buChar char="•"/>
        <a:defRPr sz="2400" kern="1200">
          <a:solidFill>
            <a:schemeClr val="tx1"/>
          </a:solidFill>
          <a:latin typeface="Calibri" panose="020F0502020204030204" pitchFamily="34" charset="0"/>
          <a:ea typeface="+mn-ea"/>
          <a:cs typeface="+mn-cs"/>
        </a:defRPr>
      </a:lvl1pPr>
      <a:lvl2pPr marL="457200" indent="-182563" algn="l" rtl="0" eaLnBrk="0" fontAlgn="base" hangingPunct="0">
        <a:spcBef>
          <a:spcPct val="20000"/>
        </a:spcBef>
        <a:spcAft>
          <a:spcPct val="0"/>
        </a:spcAft>
        <a:buClr>
          <a:schemeClr val="accent1"/>
        </a:buClr>
        <a:buSzPct val="85000"/>
        <a:buFont typeface="Arial" charset="0"/>
        <a:buChar char="•"/>
        <a:defRPr sz="2000" kern="1200">
          <a:solidFill>
            <a:schemeClr val="tx1"/>
          </a:solidFill>
          <a:latin typeface="Calibri" panose="020F0502020204030204" pitchFamily="34" charset="0"/>
          <a:ea typeface="+mn-ea"/>
          <a:cs typeface="+mn-cs"/>
        </a:defRPr>
      </a:lvl2pPr>
      <a:lvl3pPr marL="730250" indent="-182563" algn="l" rtl="0" eaLnBrk="0" fontAlgn="base" hangingPunct="0">
        <a:spcBef>
          <a:spcPct val="20000"/>
        </a:spcBef>
        <a:spcAft>
          <a:spcPct val="0"/>
        </a:spcAft>
        <a:buClr>
          <a:schemeClr val="accent1"/>
        </a:buClr>
        <a:buSzPct val="90000"/>
        <a:buFont typeface="Arial" charset="0"/>
        <a:buChar char="•"/>
        <a:defRPr kern="1200">
          <a:solidFill>
            <a:schemeClr val="tx1"/>
          </a:solidFill>
          <a:latin typeface="Calibri" panose="020F0502020204030204" pitchFamily="34" charset="0"/>
          <a:ea typeface="+mn-ea"/>
          <a:cs typeface="+mn-cs"/>
        </a:defRPr>
      </a:lvl3pPr>
      <a:lvl4pPr marL="1004888" indent="-182563" algn="l" rtl="0" eaLnBrk="0" fontAlgn="base" hangingPunct="0">
        <a:spcBef>
          <a:spcPct val="20000"/>
        </a:spcBef>
        <a:spcAft>
          <a:spcPct val="0"/>
        </a:spcAft>
        <a:buClr>
          <a:schemeClr val="accent1"/>
        </a:buClr>
        <a:buFont typeface="Arial" charset="0"/>
        <a:buChar char="•"/>
        <a:defRPr sz="1600" kern="1200">
          <a:solidFill>
            <a:schemeClr val="tx1"/>
          </a:solidFill>
          <a:latin typeface="Calibri" panose="020F0502020204030204" pitchFamily="34" charset="0"/>
          <a:ea typeface="+mn-ea"/>
          <a:cs typeface="+mn-cs"/>
        </a:defRPr>
      </a:lvl4pPr>
      <a:lvl5pPr marL="1187450" indent="-136525" algn="l" rtl="0" eaLnBrk="0" fontAlgn="base" hangingPunct="0">
        <a:spcBef>
          <a:spcPct val="20000"/>
        </a:spcBef>
        <a:spcAft>
          <a:spcPct val="0"/>
        </a:spcAft>
        <a:buClr>
          <a:schemeClr val="accent1"/>
        </a:buClr>
        <a:buSzPct val="100000"/>
        <a:buFont typeface="Arial" charset="0"/>
        <a:buChar char="•"/>
        <a:defRPr sz="1400" kern="1200">
          <a:solidFill>
            <a:schemeClr val="tx1"/>
          </a:solidFill>
          <a:latin typeface="Calibri" panose="020F0502020204030204" pitchFamily="34" charset="0"/>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663"/>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endParaRPr>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dirty="0"/>
              <a:t>Click to edit Master title style</a:t>
            </a:r>
          </a:p>
        </p:txBody>
      </p:sp>
      <p:sp>
        <p:nvSpPr>
          <p:cNvPr id="4100" name="Text Placeholder 2"/>
          <p:cNvSpPr>
            <a:spLocks noGrp="1"/>
          </p:cNvSpPr>
          <p:nvPr>
            <p:ph type="body" idx="1"/>
          </p:nvPr>
        </p:nvSpPr>
        <p:spPr bwMode="auto">
          <a:xfrm>
            <a:off x="457200" y="1600200"/>
            <a:ext cx="82296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7" name="Rectangle 6"/>
          <p:cNvSpPr/>
          <p:nvPr/>
        </p:nvSpPr>
        <p:spPr>
          <a:xfrm>
            <a:off x="0" y="0"/>
            <a:ext cx="9144000" cy="365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endParaRPr>
          </a:p>
        </p:txBody>
      </p:sp>
      <p:sp>
        <p:nvSpPr>
          <p:cNvPr id="4" name="Date Placeholder 3"/>
          <p:cNvSpPr>
            <a:spLocks noGrp="1"/>
          </p:cNvSpPr>
          <p:nvPr>
            <p:ph type="dt" sz="half" idx="2"/>
          </p:nvPr>
        </p:nvSpPr>
        <p:spPr>
          <a:xfrm>
            <a:off x="457200" y="19050"/>
            <a:ext cx="2895600" cy="328613"/>
          </a:xfrm>
          <a:prstGeom prst="rect">
            <a:avLst/>
          </a:prstGeom>
        </p:spPr>
        <p:txBody>
          <a:bodyPr vert="horz" lIns="91440" tIns="45720" rIns="91440" bIns="45720" rtlCol="0" anchor="ctr"/>
          <a:lstStyle>
            <a:lvl1pPr algn="l">
              <a:defRPr sz="1200">
                <a:solidFill>
                  <a:srgbClr val="FFFFFF"/>
                </a:solidFill>
              </a:defRPr>
            </a:lvl1pPr>
          </a:lstStyle>
          <a:p>
            <a:pPr fontAlgn="base">
              <a:spcBef>
                <a:spcPct val="0"/>
              </a:spcBef>
              <a:spcAft>
                <a:spcPct val="0"/>
              </a:spcAft>
              <a:defRPr/>
            </a:pPr>
            <a:endParaRPr lang="en-US"/>
          </a:p>
        </p:txBody>
      </p:sp>
      <p:sp>
        <p:nvSpPr>
          <p:cNvPr id="5" name="Footer Placeholder 4"/>
          <p:cNvSpPr>
            <a:spLocks noGrp="1"/>
          </p:cNvSpPr>
          <p:nvPr>
            <p:ph type="ftr" sz="quarter" idx="3"/>
          </p:nvPr>
        </p:nvSpPr>
        <p:spPr>
          <a:xfrm>
            <a:off x="3429000" y="19050"/>
            <a:ext cx="4114800" cy="328613"/>
          </a:xfrm>
          <a:prstGeom prst="rect">
            <a:avLst/>
          </a:prstGeom>
        </p:spPr>
        <p:txBody>
          <a:bodyPr vert="horz" lIns="91440" tIns="45720" rIns="91440" bIns="45720" rtlCol="0" anchor="ctr"/>
          <a:lstStyle>
            <a:lvl1pPr algn="ctr">
              <a:defRPr sz="1200">
                <a:solidFill>
                  <a:srgbClr val="FFFFFF"/>
                </a:solidFill>
              </a:defRPr>
            </a:lvl1pPr>
          </a:lstStyle>
          <a:p>
            <a:pPr fontAlgn="base">
              <a:spcBef>
                <a:spcPct val="0"/>
              </a:spcBef>
              <a:spcAft>
                <a:spcPct val="0"/>
              </a:spcAft>
              <a:defRPr/>
            </a:pPr>
            <a:endParaRPr lang="en-US"/>
          </a:p>
        </p:txBody>
      </p:sp>
      <p:sp>
        <p:nvSpPr>
          <p:cNvPr id="6" name="Slide Number Placeholder 5"/>
          <p:cNvSpPr>
            <a:spLocks noGrp="1"/>
          </p:cNvSpPr>
          <p:nvPr>
            <p:ph type="sldNum" sz="quarter" idx="4"/>
          </p:nvPr>
        </p:nvSpPr>
        <p:spPr>
          <a:xfrm>
            <a:off x="7620000" y="19050"/>
            <a:ext cx="1066800" cy="328613"/>
          </a:xfrm>
          <a:prstGeom prst="rect">
            <a:avLst/>
          </a:prstGeom>
        </p:spPr>
        <p:txBody>
          <a:bodyPr vert="horz" lIns="91440" tIns="45720" rIns="91440" bIns="45720" rtlCol="0" anchor="ctr"/>
          <a:lstStyle>
            <a:lvl1pPr algn="l">
              <a:defRPr sz="1400" b="1">
                <a:solidFill>
                  <a:srgbClr val="FFFFFF"/>
                </a:solidFill>
              </a:defRPr>
            </a:lvl1pPr>
          </a:lstStyle>
          <a:p>
            <a:pPr fontAlgn="base">
              <a:spcBef>
                <a:spcPct val="0"/>
              </a:spcBef>
              <a:spcAft>
                <a:spcPct val="0"/>
              </a:spcAft>
              <a:defRPr/>
            </a:pPr>
            <a:fld id="{F58F8E8D-CCF4-42A3-97FD-9805C969D99B}" type="slidenum">
              <a:rPr lang="en-US"/>
              <a:pPr fontAlgn="base">
                <a:spcBef>
                  <a:spcPct val="0"/>
                </a:spcBef>
                <a:spcAft>
                  <a:spcPct val="0"/>
                </a:spcAft>
                <a:defRPr/>
              </a:pPr>
              <a:t>‹#›</a:t>
            </a:fld>
            <a:endParaRPr lang="en-US"/>
          </a:p>
        </p:txBody>
      </p:sp>
    </p:spTree>
    <p:extLst>
      <p:ext uri="{BB962C8B-B14F-4D97-AF65-F5344CB8AC3E}">
        <p14:creationId xmlns:p14="http://schemas.microsoft.com/office/powerpoint/2010/main" val="521704530"/>
      </p:ext>
    </p:extLst>
  </p:cSld>
  <p:clrMap bg1="lt1" tx1="dk1" bg2="lt2" tx2="dk2" accent1="accent1" accent2="accent2" accent3="accent3" accent4="accent4" accent5="accent5" accent6="accent6" hlink="hlink" folHlink="folHlink"/>
  <p:sldLayoutIdLst>
    <p:sldLayoutId id="2147483729" r:id="rId1"/>
  </p:sldLayoutIdLst>
  <p:hf sldNum="0" hdr="0" ftr="0" dt="0"/>
  <p:txStyles>
    <p:titleStyle>
      <a:lvl1pPr algn="l" rtl="0" eaLnBrk="0" fontAlgn="base" hangingPunct="0">
        <a:spcBef>
          <a:spcPct val="0"/>
        </a:spcBef>
        <a:spcAft>
          <a:spcPct val="0"/>
        </a:spcAft>
        <a:defRPr sz="4000" b="0" i="0" u="none" kern="1200" spc="-1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000">
          <a:solidFill>
            <a:schemeClr val="tx2"/>
          </a:solidFill>
          <a:latin typeface="Arial" charset="0"/>
        </a:defRPr>
      </a:lvl2pPr>
      <a:lvl3pPr algn="l" rtl="0" eaLnBrk="0" fontAlgn="base" hangingPunct="0">
        <a:spcBef>
          <a:spcPct val="0"/>
        </a:spcBef>
        <a:spcAft>
          <a:spcPct val="0"/>
        </a:spcAft>
        <a:defRPr sz="4000">
          <a:solidFill>
            <a:schemeClr val="tx2"/>
          </a:solidFill>
          <a:latin typeface="Arial" charset="0"/>
        </a:defRPr>
      </a:lvl3pPr>
      <a:lvl4pPr algn="l" rtl="0" eaLnBrk="0" fontAlgn="base" hangingPunct="0">
        <a:spcBef>
          <a:spcPct val="0"/>
        </a:spcBef>
        <a:spcAft>
          <a:spcPct val="0"/>
        </a:spcAft>
        <a:defRPr sz="4000">
          <a:solidFill>
            <a:schemeClr val="tx2"/>
          </a:solidFill>
          <a:latin typeface="Arial" charset="0"/>
        </a:defRPr>
      </a:lvl4pPr>
      <a:lvl5pPr algn="l" rtl="0" eaLnBrk="0" fontAlgn="base" hangingPunct="0">
        <a:spcBef>
          <a:spcPct val="0"/>
        </a:spcBef>
        <a:spcAft>
          <a:spcPct val="0"/>
        </a:spcAft>
        <a:defRPr sz="4000">
          <a:solidFill>
            <a:schemeClr val="tx2"/>
          </a:solidFill>
          <a:latin typeface="Arial" charset="0"/>
        </a:defRPr>
      </a:lvl5pPr>
      <a:lvl6pPr marL="457200" algn="l" rtl="0" fontAlgn="base">
        <a:spcBef>
          <a:spcPct val="0"/>
        </a:spcBef>
        <a:spcAft>
          <a:spcPct val="0"/>
        </a:spcAft>
        <a:defRPr sz="4000">
          <a:solidFill>
            <a:schemeClr val="tx2"/>
          </a:solidFill>
          <a:latin typeface="Arial" charset="0"/>
        </a:defRPr>
      </a:lvl6pPr>
      <a:lvl7pPr marL="914400" algn="l" rtl="0" fontAlgn="base">
        <a:spcBef>
          <a:spcPct val="0"/>
        </a:spcBef>
        <a:spcAft>
          <a:spcPct val="0"/>
        </a:spcAft>
        <a:defRPr sz="4000">
          <a:solidFill>
            <a:schemeClr val="tx2"/>
          </a:solidFill>
          <a:latin typeface="Arial" charset="0"/>
        </a:defRPr>
      </a:lvl7pPr>
      <a:lvl8pPr marL="1371600" algn="l" rtl="0" fontAlgn="base">
        <a:spcBef>
          <a:spcPct val="0"/>
        </a:spcBef>
        <a:spcAft>
          <a:spcPct val="0"/>
        </a:spcAft>
        <a:defRPr sz="4000">
          <a:solidFill>
            <a:schemeClr val="tx2"/>
          </a:solidFill>
          <a:latin typeface="Arial" charset="0"/>
        </a:defRPr>
      </a:lvl8pPr>
      <a:lvl9pPr marL="1828800" algn="l" rtl="0" fontAlgn="base">
        <a:spcBef>
          <a:spcPct val="0"/>
        </a:spcBef>
        <a:spcAft>
          <a:spcPct val="0"/>
        </a:spcAft>
        <a:defRPr sz="4000">
          <a:solidFill>
            <a:schemeClr val="tx2"/>
          </a:solidFill>
          <a:latin typeface="Arial" charset="0"/>
        </a:defRPr>
      </a:lvl9pPr>
    </p:titleStyle>
    <p:bodyStyle>
      <a:lvl1pPr marL="182563" indent="-182563" algn="l" rtl="0" eaLnBrk="0" fontAlgn="base" hangingPunct="0">
        <a:spcBef>
          <a:spcPct val="20000"/>
        </a:spcBef>
        <a:spcAft>
          <a:spcPct val="0"/>
        </a:spcAft>
        <a:buClr>
          <a:schemeClr val="accent1"/>
        </a:buClr>
        <a:buSzPct val="85000"/>
        <a:buFont typeface="Arial" charset="0"/>
        <a:buChar char="•"/>
        <a:defRPr sz="2400" kern="1200">
          <a:solidFill>
            <a:schemeClr val="tx1"/>
          </a:solidFill>
          <a:latin typeface="Calibri" panose="020F0502020204030204" pitchFamily="34" charset="0"/>
          <a:ea typeface="+mn-ea"/>
          <a:cs typeface="+mn-cs"/>
        </a:defRPr>
      </a:lvl1pPr>
      <a:lvl2pPr marL="457200" indent="-182563" algn="l" rtl="0" eaLnBrk="0" fontAlgn="base" hangingPunct="0">
        <a:spcBef>
          <a:spcPct val="20000"/>
        </a:spcBef>
        <a:spcAft>
          <a:spcPct val="0"/>
        </a:spcAft>
        <a:buClr>
          <a:schemeClr val="accent1"/>
        </a:buClr>
        <a:buSzPct val="85000"/>
        <a:buFont typeface="Arial" charset="0"/>
        <a:buChar char="•"/>
        <a:defRPr sz="2000" kern="1200">
          <a:solidFill>
            <a:schemeClr val="tx1"/>
          </a:solidFill>
          <a:latin typeface="Calibri" panose="020F0502020204030204" pitchFamily="34" charset="0"/>
          <a:ea typeface="+mn-ea"/>
          <a:cs typeface="+mn-cs"/>
        </a:defRPr>
      </a:lvl2pPr>
      <a:lvl3pPr marL="730250" indent="-182563" algn="l" rtl="0" eaLnBrk="0" fontAlgn="base" hangingPunct="0">
        <a:spcBef>
          <a:spcPct val="20000"/>
        </a:spcBef>
        <a:spcAft>
          <a:spcPct val="0"/>
        </a:spcAft>
        <a:buClr>
          <a:schemeClr val="accent1"/>
        </a:buClr>
        <a:buSzPct val="90000"/>
        <a:buFont typeface="Arial" charset="0"/>
        <a:buChar char="•"/>
        <a:defRPr kern="1200">
          <a:solidFill>
            <a:schemeClr val="tx1"/>
          </a:solidFill>
          <a:latin typeface="Calibri" panose="020F0502020204030204" pitchFamily="34" charset="0"/>
          <a:ea typeface="+mn-ea"/>
          <a:cs typeface="+mn-cs"/>
        </a:defRPr>
      </a:lvl3pPr>
      <a:lvl4pPr marL="1004888" indent="-182563" algn="l" rtl="0" eaLnBrk="0" fontAlgn="base" hangingPunct="0">
        <a:spcBef>
          <a:spcPct val="20000"/>
        </a:spcBef>
        <a:spcAft>
          <a:spcPct val="0"/>
        </a:spcAft>
        <a:buClr>
          <a:schemeClr val="accent1"/>
        </a:buClr>
        <a:buFont typeface="Arial" charset="0"/>
        <a:buChar char="•"/>
        <a:defRPr sz="1600" kern="1200">
          <a:solidFill>
            <a:schemeClr val="tx1"/>
          </a:solidFill>
          <a:latin typeface="Calibri" panose="020F0502020204030204" pitchFamily="34" charset="0"/>
          <a:ea typeface="+mn-ea"/>
          <a:cs typeface="+mn-cs"/>
        </a:defRPr>
      </a:lvl4pPr>
      <a:lvl5pPr marL="1187450" indent="-136525" algn="l" rtl="0" eaLnBrk="0" fontAlgn="base" hangingPunct="0">
        <a:spcBef>
          <a:spcPct val="20000"/>
        </a:spcBef>
        <a:spcAft>
          <a:spcPct val="0"/>
        </a:spcAft>
        <a:buClr>
          <a:schemeClr val="accent1"/>
        </a:buClr>
        <a:buSzPct val="100000"/>
        <a:buFont typeface="Arial" charset="0"/>
        <a:buChar char="•"/>
        <a:defRPr sz="1400" kern="1200">
          <a:solidFill>
            <a:schemeClr val="tx1"/>
          </a:solidFill>
          <a:latin typeface="Calibri" panose="020F0502020204030204" pitchFamily="34" charset="0"/>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663"/>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endParaRPr>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dirty="0"/>
              <a:t>Click to edit Master title style</a:t>
            </a:r>
          </a:p>
        </p:txBody>
      </p:sp>
      <p:sp>
        <p:nvSpPr>
          <p:cNvPr id="4100" name="Text Placeholder 2"/>
          <p:cNvSpPr>
            <a:spLocks noGrp="1"/>
          </p:cNvSpPr>
          <p:nvPr>
            <p:ph type="body" idx="1"/>
          </p:nvPr>
        </p:nvSpPr>
        <p:spPr bwMode="auto">
          <a:xfrm>
            <a:off x="457200" y="1600200"/>
            <a:ext cx="82296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7" name="Rectangle 6"/>
          <p:cNvSpPr/>
          <p:nvPr/>
        </p:nvSpPr>
        <p:spPr>
          <a:xfrm>
            <a:off x="0" y="0"/>
            <a:ext cx="9144000" cy="365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endParaRPr>
          </a:p>
        </p:txBody>
      </p:sp>
      <p:sp>
        <p:nvSpPr>
          <p:cNvPr id="4" name="Date Placeholder 3"/>
          <p:cNvSpPr>
            <a:spLocks noGrp="1"/>
          </p:cNvSpPr>
          <p:nvPr>
            <p:ph type="dt" sz="half" idx="2"/>
          </p:nvPr>
        </p:nvSpPr>
        <p:spPr>
          <a:xfrm>
            <a:off x="457200" y="19050"/>
            <a:ext cx="2895600" cy="328613"/>
          </a:xfrm>
          <a:prstGeom prst="rect">
            <a:avLst/>
          </a:prstGeom>
        </p:spPr>
        <p:txBody>
          <a:bodyPr vert="horz" lIns="91440" tIns="45720" rIns="91440" bIns="45720" rtlCol="0" anchor="ctr"/>
          <a:lstStyle>
            <a:lvl1pPr algn="l">
              <a:defRPr sz="1200">
                <a:solidFill>
                  <a:srgbClr val="FFFFFF"/>
                </a:solidFill>
              </a:defRPr>
            </a:lvl1pPr>
          </a:lstStyle>
          <a:p>
            <a:pPr fontAlgn="base">
              <a:spcBef>
                <a:spcPct val="0"/>
              </a:spcBef>
              <a:spcAft>
                <a:spcPct val="0"/>
              </a:spcAft>
              <a:defRPr/>
            </a:pPr>
            <a:endParaRPr lang="en-US"/>
          </a:p>
        </p:txBody>
      </p:sp>
      <p:sp>
        <p:nvSpPr>
          <p:cNvPr id="5" name="Footer Placeholder 4"/>
          <p:cNvSpPr>
            <a:spLocks noGrp="1"/>
          </p:cNvSpPr>
          <p:nvPr>
            <p:ph type="ftr" sz="quarter" idx="3"/>
          </p:nvPr>
        </p:nvSpPr>
        <p:spPr>
          <a:xfrm>
            <a:off x="3429000" y="19050"/>
            <a:ext cx="4114800" cy="328613"/>
          </a:xfrm>
          <a:prstGeom prst="rect">
            <a:avLst/>
          </a:prstGeom>
        </p:spPr>
        <p:txBody>
          <a:bodyPr vert="horz" lIns="91440" tIns="45720" rIns="91440" bIns="45720" rtlCol="0" anchor="ctr"/>
          <a:lstStyle>
            <a:lvl1pPr algn="ctr">
              <a:defRPr sz="1200">
                <a:solidFill>
                  <a:srgbClr val="FFFFFF"/>
                </a:solidFill>
              </a:defRPr>
            </a:lvl1pPr>
          </a:lstStyle>
          <a:p>
            <a:pPr fontAlgn="base">
              <a:spcBef>
                <a:spcPct val="0"/>
              </a:spcBef>
              <a:spcAft>
                <a:spcPct val="0"/>
              </a:spcAft>
              <a:defRPr/>
            </a:pPr>
            <a:endParaRPr lang="en-US"/>
          </a:p>
        </p:txBody>
      </p:sp>
      <p:sp>
        <p:nvSpPr>
          <p:cNvPr id="6" name="Slide Number Placeholder 5"/>
          <p:cNvSpPr>
            <a:spLocks noGrp="1"/>
          </p:cNvSpPr>
          <p:nvPr>
            <p:ph type="sldNum" sz="quarter" idx="4"/>
          </p:nvPr>
        </p:nvSpPr>
        <p:spPr>
          <a:xfrm>
            <a:off x="7620000" y="19050"/>
            <a:ext cx="1066800" cy="328613"/>
          </a:xfrm>
          <a:prstGeom prst="rect">
            <a:avLst/>
          </a:prstGeom>
        </p:spPr>
        <p:txBody>
          <a:bodyPr vert="horz" lIns="91440" tIns="45720" rIns="91440" bIns="45720" rtlCol="0" anchor="ctr"/>
          <a:lstStyle>
            <a:lvl1pPr algn="l">
              <a:defRPr sz="1400" b="1">
                <a:solidFill>
                  <a:srgbClr val="FFFFFF"/>
                </a:solidFill>
              </a:defRPr>
            </a:lvl1pPr>
          </a:lstStyle>
          <a:p>
            <a:pPr fontAlgn="base">
              <a:spcBef>
                <a:spcPct val="0"/>
              </a:spcBef>
              <a:spcAft>
                <a:spcPct val="0"/>
              </a:spcAft>
              <a:defRPr/>
            </a:pPr>
            <a:fld id="{F58F8E8D-CCF4-42A3-97FD-9805C969D99B}" type="slidenum">
              <a:rPr lang="en-US"/>
              <a:pPr fontAlgn="base">
                <a:spcBef>
                  <a:spcPct val="0"/>
                </a:spcBef>
                <a:spcAft>
                  <a:spcPct val="0"/>
                </a:spcAft>
                <a:defRPr/>
              </a:pPr>
              <a:t>‹#›</a:t>
            </a:fld>
            <a:endParaRPr lang="en-US"/>
          </a:p>
        </p:txBody>
      </p:sp>
    </p:spTree>
    <p:extLst>
      <p:ext uri="{BB962C8B-B14F-4D97-AF65-F5344CB8AC3E}">
        <p14:creationId xmlns:p14="http://schemas.microsoft.com/office/powerpoint/2010/main" val="2863520178"/>
      </p:ext>
    </p:extLst>
  </p:cSld>
  <p:clrMap bg1="lt1" tx1="dk1" bg2="lt2" tx2="dk2" accent1="accent1" accent2="accent2" accent3="accent3" accent4="accent4" accent5="accent5" accent6="accent6" hlink="hlink" folHlink="folHlink"/>
  <p:sldLayoutIdLst>
    <p:sldLayoutId id="2147483731" r:id="rId1"/>
  </p:sldLayoutIdLst>
  <p:hf sldNum="0" hdr="0" ftr="0" dt="0"/>
  <p:txStyles>
    <p:titleStyle>
      <a:lvl1pPr algn="l" rtl="0" eaLnBrk="0" fontAlgn="base" hangingPunct="0">
        <a:spcBef>
          <a:spcPct val="0"/>
        </a:spcBef>
        <a:spcAft>
          <a:spcPct val="0"/>
        </a:spcAft>
        <a:defRPr sz="4000" b="0" i="0" u="none" kern="1200" spc="-1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000">
          <a:solidFill>
            <a:schemeClr val="tx2"/>
          </a:solidFill>
          <a:latin typeface="Arial" charset="0"/>
        </a:defRPr>
      </a:lvl2pPr>
      <a:lvl3pPr algn="l" rtl="0" eaLnBrk="0" fontAlgn="base" hangingPunct="0">
        <a:spcBef>
          <a:spcPct val="0"/>
        </a:spcBef>
        <a:spcAft>
          <a:spcPct val="0"/>
        </a:spcAft>
        <a:defRPr sz="4000">
          <a:solidFill>
            <a:schemeClr val="tx2"/>
          </a:solidFill>
          <a:latin typeface="Arial" charset="0"/>
        </a:defRPr>
      </a:lvl3pPr>
      <a:lvl4pPr algn="l" rtl="0" eaLnBrk="0" fontAlgn="base" hangingPunct="0">
        <a:spcBef>
          <a:spcPct val="0"/>
        </a:spcBef>
        <a:spcAft>
          <a:spcPct val="0"/>
        </a:spcAft>
        <a:defRPr sz="4000">
          <a:solidFill>
            <a:schemeClr val="tx2"/>
          </a:solidFill>
          <a:latin typeface="Arial" charset="0"/>
        </a:defRPr>
      </a:lvl4pPr>
      <a:lvl5pPr algn="l" rtl="0" eaLnBrk="0" fontAlgn="base" hangingPunct="0">
        <a:spcBef>
          <a:spcPct val="0"/>
        </a:spcBef>
        <a:spcAft>
          <a:spcPct val="0"/>
        </a:spcAft>
        <a:defRPr sz="4000">
          <a:solidFill>
            <a:schemeClr val="tx2"/>
          </a:solidFill>
          <a:latin typeface="Arial" charset="0"/>
        </a:defRPr>
      </a:lvl5pPr>
      <a:lvl6pPr marL="457200" algn="l" rtl="0" fontAlgn="base">
        <a:spcBef>
          <a:spcPct val="0"/>
        </a:spcBef>
        <a:spcAft>
          <a:spcPct val="0"/>
        </a:spcAft>
        <a:defRPr sz="4000">
          <a:solidFill>
            <a:schemeClr val="tx2"/>
          </a:solidFill>
          <a:latin typeface="Arial" charset="0"/>
        </a:defRPr>
      </a:lvl6pPr>
      <a:lvl7pPr marL="914400" algn="l" rtl="0" fontAlgn="base">
        <a:spcBef>
          <a:spcPct val="0"/>
        </a:spcBef>
        <a:spcAft>
          <a:spcPct val="0"/>
        </a:spcAft>
        <a:defRPr sz="4000">
          <a:solidFill>
            <a:schemeClr val="tx2"/>
          </a:solidFill>
          <a:latin typeface="Arial" charset="0"/>
        </a:defRPr>
      </a:lvl7pPr>
      <a:lvl8pPr marL="1371600" algn="l" rtl="0" fontAlgn="base">
        <a:spcBef>
          <a:spcPct val="0"/>
        </a:spcBef>
        <a:spcAft>
          <a:spcPct val="0"/>
        </a:spcAft>
        <a:defRPr sz="4000">
          <a:solidFill>
            <a:schemeClr val="tx2"/>
          </a:solidFill>
          <a:latin typeface="Arial" charset="0"/>
        </a:defRPr>
      </a:lvl8pPr>
      <a:lvl9pPr marL="1828800" algn="l" rtl="0" fontAlgn="base">
        <a:spcBef>
          <a:spcPct val="0"/>
        </a:spcBef>
        <a:spcAft>
          <a:spcPct val="0"/>
        </a:spcAft>
        <a:defRPr sz="4000">
          <a:solidFill>
            <a:schemeClr val="tx2"/>
          </a:solidFill>
          <a:latin typeface="Arial" charset="0"/>
        </a:defRPr>
      </a:lvl9pPr>
    </p:titleStyle>
    <p:bodyStyle>
      <a:lvl1pPr marL="182563" indent="-182563" algn="l" rtl="0" eaLnBrk="0" fontAlgn="base" hangingPunct="0">
        <a:spcBef>
          <a:spcPct val="20000"/>
        </a:spcBef>
        <a:spcAft>
          <a:spcPct val="0"/>
        </a:spcAft>
        <a:buClr>
          <a:schemeClr val="accent1"/>
        </a:buClr>
        <a:buSzPct val="85000"/>
        <a:buFont typeface="Arial" charset="0"/>
        <a:buChar char="•"/>
        <a:defRPr sz="2400" kern="1200">
          <a:solidFill>
            <a:schemeClr val="tx1"/>
          </a:solidFill>
          <a:latin typeface="Calibri" panose="020F0502020204030204" pitchFamily="34" charset="0"/>
          <a:ea typeface="+mn-ea"/>
          <a:cs typeface="+mn-cs"/>
        </a:defRPr>
      </a:lvl1pPr>
      <a:lvl2pPr marL="457200" indent="-182563" algn="l" rtl="0" eaLnBrk="0" fontAlgn="base" hangingPunct="0">
        <a:spcBef>
          <a:spcPct val="20000"/>
        </a:spcBef>
        <a:spcAft>
          <a:spcPct val="0"/>
        </a:spcAft>
        <a:buClr>
          <a:schemeClr val="accent1"/>
        </a:buClr>
        <a:buSzPct val="85000"/>
        <a:buFont typeface="Arial" charset="0"/>
        <a:buChar char="•"/>
        <a:defRPr sz="2000" kern="1200">
          <a:solidFill>
            <a:schemeClr val="tx1"/>
          </a:solidFill>
          <a:latin typeface="Calibri" panose="020F0502020204030204" pitchFamily="34" charset="0"/>
          <a:ea typeface="+mn-ea"/>
          <a:cs typeface="+mn-cs"/>
        </a:defRPr>
      </a:lvl2pPr>
      <a:lvl3pPr marL="730250" indent="-182563" algn="l" rtl="0" eaLnBrk="0" fontAlgn="base" hangingPunct="0">
        <a:spcBef>
          <a:spcPct val="20000"/>
        </a:spcBef>
        <a:spcAft>
          <a:spcPct val="0"/>
        </a:spcAft>
        <a:buClr>
          <a:schemeClr val="accent1"/>
        </a:buClr>
        <a:buSzPct val="90000"/>
        <a:buFont typeface="Arial" charset="0"/>
        <a:buChar char="•"/>
        <a:defRPr kern="1200">
          <a:solidFill>
            <a:schemeClr val="tx1"/>
          </a:solidFill>
          <a:latin typeface="Calibri" panose="020F0502020204030204" pitchFamily="34" charset="0"/>
          <a:ea typeface="+mn-ea"/>
          <a:cs typeface="+mn-cs"/>
        </a:defRPr>
      </a:lvl3pPr>
      <a:lvl4pPr marL="1004888" indent="-182563" algn="l" rtl="0" eaLnBrk="0" fontAlgn="base" hangingPunct="0">
        <a:spcBef>
          <a:spcPct val="20000"/>
        </a:spcBef>
        <a:spcAft>
          <a:spcPct val="0"/>
        </a:spcAft>
        <a:buClr>
          <a:schemeClr val="accent1"/>
        </a:buClr>
        <a:buFont typeface="Arial" charset="0"/>
        <a:buChar char="•"/>
        <a:defRPr sz="1600" kern="1200">
          <a:solidFill>
            <a:schemeClr val="tx1"/>
          </a:solidFill>
          <a:latin typeface="Calibri" panose="020F0502020204030204" pitchFamily="34" charset="0"/>
          <a:ea typeface="+mn-ea"/>
          <a:cs typeface="+mn-cs"/>
        </a:defRPr>
      </a:lvl4pPr>
      <a:lvl5pPr marL="1187450" indent="-136525" algn="l" rtl="0" eaLnBrk="0" fontAlgn="base" hangingPunct="0">
        <a:spcBef>
          <a:spcPct val="20000"/>
        </a:spcBef>
        <a:spcAft>
          <a:spcPct val="0"/>
        </a:spcAft>
        <a:buClr>
          <a:schemeClr val="accent1"/>
        </a:buClr>
        <a:buSzPct val="100000"/>
        <a:buFont typeface="Arial" charset="0"/>
        <a:buChar char="•"/>
        <a:defRPr sz="1400" kern="1200">
          <a:solidFill>
            <a:schemeClr val="tx1"/>
          </a:solidFill>
          <a:latin typeface="Calibri" panose="020F0502020204030204" pitchFamily="34" charset="0"/>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663"/>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endParaRPr>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dirty="0"/>
              <a:t>Click to edit Master title style</a:t>
            </a:r>
          </a:p>
        </p:txBody>
      </p:sp>
      <p:sp>
        <p:nvSpPr>
          <p:cNvPr id="4100" name="Text Placeholder 2"/>
          <p:cNvSpPr>
            <a:spLocks noGrp="1"/>
          </p:cNvSpPr>
          <p:nvPr>
            <p:ph type="body" idx="1"/>
          </p:nvPr>
        </p:nvSpPr>
        <p:spPr bwMode="auto">
          <a:xfrm>
            <a:off x="457200" y="1600200"/>
            <a:ext cx="82296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7" name="Rectangle 6"/>
          <p:cNvSpPr/>
          <p:nvPr/>
        </p:nvSpPr>
        <p:spPr>
          <a:xfrm>
            <a:off x="0" y="0"/>
            <a:ext cx="9144000" cy="365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endParaRPr>
          </a:p>
        </p:txBody>
      </p:sp>
      <p:sp>
        <p:nvSpPr>
          <p:cNvPr id="4" name="Date Placeholder 3"/>
          <p:cNvSpPr>
            <a:spLocks noGrp="1"/>
          </p:cNvSpPr>
          <p:nvPr>
            <p:ph type="dt" sz="half" idx="2"/>
          </p:nvPr>
        </p:nvSpPr>
        <p:spPr>
          <a:xfrm>
            <a:off x="457200" y="19050"/>
            <a:ext cx="2895600" cy="328613"/>
          </a:xfrm>
          <a:prstGeom prst="rect">
            <a:avLst/>
          </a:prstGeom>
        </p:spPr>
        <p:txBody>
          <a:bodyPr vert="horz" lIns="91440" tIns="45720" rIns="91440" bIns="45720" rtlCol="0" anchor="ctr"/>
          <a:lstStyle>
            <a:lvl1pPr algn="l">
              <a:defRPr sz="1200">
                <a:solidFill>
                  <a:srgbClr val="FFFFFF"/>
                </a:solidFill>
              </a:defRPr>
            </a:lvl1pPr>
          </a:lstStyle>
          <a:p>
            <a:pPr fontAlgn="base">
              <a:spcBef>
                <a:spcPct val="0"/>
              </a:spcBef>
              <a:spcAft>
                <a:spcPct val="0"/>
              </a:spcAft>
              <a:defRPr/>
            </a:pPr>
            <a:endParaRPr lang="en-US"/>
          </a:p>
        </p:txBody>
      </p:sp>
      <p:sp>
        <p:nvSpPr>
          <p:cNvPr id="5" name="Footer Placeholder 4"/>
          <p:cNvSpPr>
            <a:spLocks noGrp="1"/>
          </p:cNvSpPr>
          <p:nvPr>
            <p:ph type="ftr" sz="quarter" idx="3"/>
          </p:nvPr>
        </p:nvSpPr>
        <p:spPr>
          <a:xfrm>
            <a:off x="3429000" y="19050"/>
            <a:ext cx="4114800" cy="328613"/>
          </a:xfrm>
          <a:prstGeom prst="rect">
            <a:avLst/>
          </a:prstGeom>
        </p:spPr>
        <p:txBody>
          <a:bodyPr vert="horz" lIns="91440" tIns="45720" rIns="91440" bIns="45720" rtlCol="0" anchor="ctr"/>
          <a:lstStyle>
            <a:lvl1pPr algn="ctr">
              <a:defRPr sz="1200">
                <a:solidFill>
                  <a:srgbClr val="FFFFFF"/>
                </a:solidFill>
              </a:defRPr>
            </a:lvl1pPr>
          </a:lstStyle>
          <a:p>
            <a:pPr fontAlgn="base">
              <a:spcBef>
                <a:spcPct val="0"/>
              </a:spcBef>
              <a:spcAft>
                <a:spcPct val="0"/>
              </a:spcAft>
              <a:defRPr/>
            </a:pPr>
            <a:endParaRPr lang="en-US"/>
          </a:p>
        </p:txBody>
      </p:sp>
      <p:sp>
        <p:nvSpPr>
          <p:cNvPr id="6" name="Slide Number Placeholder 5"/>
          <p:cNvSpPr>
            <a:spLocks noGrp="1"/>
          </p:cNvSpPr>
          <p:nvPr>
            <p:ph type="sldNum" sz="quarter" idx="4"/>
          </p:nvPr>
        </p:nvSpPr>
        <p:spPr>
          <a:xfrm>
            <a:off x="7620000" y="19050"/>
            <a:ext cx="1066800" cy="328613"/>
          </a:xfrm>
          <a:prstGeom prst="rect">
            <a:avLst/>
          </a:prstGeom>
        </p:spPr>
        <p:txBody>
          <a:bodyPr vert="horz" lIns="91440" tIns="45720" rIns="91440" bIns="45720" rtlCol="0" anchor="ctr"/>
          <a:lstStyle>
            <a:lvl1pPr algn="l">
              <a:defRPr sz="1400" b="1">
                <a:solidFill>
                  <a:srgbClr val="FFFFFF"/>
                </a:solidFill>
              </a:defRPr>
            </a:lvl1pPr>
          </a:lstStyle>
          <a:p>
            <a:pPr fontAlgn="base">
              <a:spcBef>
                <a:spcPct val="0"/>
              </a:spcBef>
              <a:spcAft>
                <a:spcPct val="0"/>
              </a:spcAft>
              <a:defRPr/>
            </a:pPr>
            <a:fld id="{F58F8E8D-CCF4-42A3-97FD-9805C969D99B}" type="slidenum">
              <a:rPr lang="en-US"/>
              <a:pPr fontAlgn="base">
                <a:spcBef>
                  <a:spcPct val="0"/>
                </a:spcBef>
                <a:spcAft>
                  <a:spcPct val="0"/>
                </a:spcAft>
                <a:defRPr/>
              </a:pPr>
              <a:t>‹#›</a:t>
            </a:fld>
            <a:endParaRPr lang="en-US"/>
          </a:p>
        </p:txBody>
      </p:sp>
    </p:spTree>
    <p:extLst>
      <p:ext uri="{BB962C8B-B14F-4D97-AF65-F5344CB8AC3E}">
        <p14:creationId xmlns:p14="http://schemas.microsoft.com/office/powerpoint/2010/main" val="4094590238"/>
      </p:ext>
    </p:extLst>
  </p:cSld>
  <p:clrMap bg1="lt1" tx1="dk1" bg2="lt2" tx2="dk2" accent1="accent1" accent2="accent2" accent3="accent3" accent4="accent4" accent5="accent5" accent6="accent6" hlink="hlink" folHlink="folHlink"/>
  <p:sldLayoutIdLst>
    <p:sldLayoutId id="2147483735" r:id="rId1"/>
  </p:sldLayoutIdLst>
  <p:hf sldNum="0" hdr="0" ftr="0" dt="0"/>
  <p:txStyles>
    <p:titleStyle>
      <a:lvl1pPr algn="l" rtl="0" eaLnBrk="0" fontAlgn="base" hangingPunct="0">
        <a:spcBef>
          <a:spcPct val="0"/>
        </a:spcBef>
        <a:spcAft>
          <a:spcPct val="0"/>
        </a:spcAft>
        <a:defRPr sz="4000" b="0" i="0" u="none" kern="1200" spc="-1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000">
          <a:solidFill>
            <a:schemeClr val="tx2"/>
          </a:solidFill>
          <a:latin typeface="Arial" charset="0"/>
        </a:defRPr>
      </a:lvl2pPr>
      <a:lvl3pPr algn="l" rtl="0" eaLnBrk="0" fontAlgn="base" hangingPunct="0">
        <a:spcBef>
          <a:spcPct val="0"/>
        </a:spcBef>
        <a:spcAft>
          <a:spcPct val="0"/>
        </a:spcAft>
        <a:defRPr sz="4000">
          <a:solidFill>
            <a:schemeClr val="tx2"/>
          </a:solidFill>
          <a:latin typeface="Arial" charset="0"/>
        </a:defRPr>
      </a:lvl3pPr>
      <a:lvl4pPr algn="l" rtl="0" eaLnBrk="0" fontAlgn="base" hangingPunct="0">
        <a:spcBef>
          <a:spcPct val="0"/>
        </a:spcBef>
        <a:spcAft>
          <a:spcPct val="0"/>
        </a:spcAft>
        <a:defRPr sz="4000">
          <a:solidFill>
            <a:schemeClr val="tx2"/>
          </a:solidFill>
          <a:latin typeface="Arial" charset="0"/>
        </a:defRPr>
      </a:lvl4pPr>
      <a:lvl5pPr algn="l" rtl="0" eaLnBrk="0" fontAlgn="base" hangingPunct="0">
        <a:spcBef>
          <a:spcPct val="0"/>
        </a:spcBef>
        <a:spcAft>
          <a:spcPct val="0"/>
        </a:spcAft>
        <a:defRPr sz="4000">
          <a:solidFill>
            <a:schemeClr val="tx2"/>
          </a:solidFill>
          <a:latin typeface="Arial" charset="0"/>
        </a:defRPr>
      </a:lvl5pPr>
      <a:lvl6pPr marL="457200" algn="l" rtl="0" fontAlgn="base">
        <a:spcBef>
          <a:spcPct val="0"/>
        </a:spcBef>
        <a:spcAft>
          <a:spcPct val="0"/>
        </a:spcAft>
        <a:defRPr sz="4000">
          <a:solidFill>
            <a:schemeClr val="tx2"/>
          </a:solidFill>
          <a:latin typeface="Arial" charset="0"/>
        </a:defRPr>
      </a:lvl6pPr>
      <a:lvl7pPr marL="914400" algn="l" rtl="0" fontAlgn="base">
        <a:spcBef>
          <a:spcPct val="0"/>
        </a:spcBef>
        <a:spcAft>
          <a:spcPct val="0"/>
        </a:spcAft>
        <a:defRPr sz="4000">
          <a:solidFill>
            <a:schemeClr val="tx2"/>
          </a:solidFill>
          <a:latin typeface="Arial" charset="0"/>
        </a:defRPr>
      </a:lvl7pPr>
      <a:lvl8pPr marL="1371600" algn="l" rtl="0" fontAlgn="base">
        <a:spcBef>
          <a:spcPct val="0"/>
        </a:spcBef>
        <a:spcAft>
          <a:spcPct val="0"/>
        </a:spcAft>
        <a:defRPr sz="4000">
          <a:solidFill>
            <a:schemeClr val="tx2"/>
          </a:solidFill>
          <a:latin typeface="Arial" charset="0"/>
        </a:defRPr>
      </a:lvl8pPr>
      <a:lvl9pPr marL="1828800" algn="l" rtl="0" fontAlgn="base">
        <a:spcBef>
          <a:spcPct val="0"/>
        </a:spcBef>
        <a:spcAft>
          <a:spcPct val="0"/>
        </a:spcAft>
        <a:defRPr sz="4000">
          <a:solidFill>
            <a:schemeClr val="tx2"/>
          </a:solidFill>
          <a:latin typeface="Arial" charset="0"/>
        </a:defRPr>
      </a:lvl9pPr>
    </p:titleStyle>
    <p:bodyStyle>
      <a:lvl1pPr marL="182563" indent="-182563" algn="l" rtl="0" eaLnBrk="0" fontAlgn="base" hangingPunct="0">
        <a:spcBef>
          <a:spcPct val="20000"/>
        </a:spcBef>
        <a:spcAft>
          <a:spcPct val="0"/>
        </a:spcAft>
        <a:buClr>
          <a:schemeClr val="accent1"/>
        </a:buClr>
        <a:buSzPct val="85000"/>
        <a:buFont typeface="Arial" charset="0"/>
        <a:buChar char="•"/>
        <a:defRPr sz="2400" kern="1200">
          <a:solidFill>
            <a:schemeClr val="tx1"/>
          </a:solidFill>
          <a:latin typeface="Calibri" panose="020F0502020204030204" pitchFamily="34" charset="0"/>
          <a:ea typeface="+mn-ea"/>
          <a:cs typeface="+mn-cs"/>
        </a:defRPr>
      </a:lvl1pPr>
      <a:lvl2pPr marL="457200" indent="-182563" algn="l" rtl="0" eaLnBrk="0" fontAlgn="base" hangingPunct="0">
        <a:spcBef>
          <a:spcPct val="20000"/>
        </a:spcBef>
        <a:spcAft>
          <a:spcPct val="0"/>
        </a:spcAft>
        <a:buClr>
          <a:schemeClr val="accent1"/>
        </a:buClr>
        <a:buSzPct val="85000"/>
        <a:buFont typeface="Arial" charset="0"/>
        <a:buChar char="•"/>
        <a:defRPr sz="2000" kern="1200">
          <a:solidFill>
            <a:schemeClr val="tx1"/>
          </a:solidFill>
          <a:latin typeface="Calibri" panose="020F0502020204030204" pitchFamily="34" charset="0"/>
          <a:ea typeface="+mn-ea"/>
          <a:cs typeface="+mn-cs"/>
        </a:defRPr>
      </a:lvl2pPr>
      <a:lvl3pPr marL="730250" indent="-182563" algn="l" rtl="0" eaLnBrk="0" fontAlgn="base" hangingPunct="0">
        <a:spcBef>
          <a:spcPct val="20000"/>
        </a:spcBef>
        <a:spcAft>
          <a:spcPct val="0"/>
        </a:spcAft>
        <a:buClr>
          <a:schemeClr val="accent1"/>
        </a:buClr>
        <a:buSzPct val="90000"/>
        <a:buFont typeface="Arial" charset="0"/>
        <a:buChar char="•"/>
        <a:defRPr kern="1200">
          <a:solidFill>
            <a:schemeClr val="tx1"/>
          </a:solidFill>
          <a:latin typeface="Calibri" panose="020F0502020204030204" pitchFamily="34" charset="0"/>
          <a:ea typeface="+mn-ea"/>
          <a:cs typeface="+mn-cs"/>
        </a:defRPr>
      </a:lvl3pPr>
      <a:lvl4pPr marL="1004888" indent="-182563" algn="l" rtl="0" eaLnBrk="0" fontAlgn="base" hangingPunct="0">
        <a:spcBef>
          <a:spcPct val="20000"/>
        </a:spcBef>
        <a:spcAft>
          <a:spcPct val="0"/>
        </a:spcAft>
        <a:buClr>
          <a:schemeClr val="accent1"/>
        </a:buClr>
        <a:buFont typeface="Arial" charset="0"/>
        <a:buChar char="•"/>
        <a:defRPr sz="1600" kern="1200">
          <a:solidFill>
            <a:schemeClr val="tx1"/>
          </a:solidFill>
          <a:latin typeface="Calibri" panose="020F0502020204030204" pitchFamily="34" charset="0"/>
          <a:ea typeface="+mn-ea"/>
          <a:cs typeface="+mn-cs"/>
        </a:defRPr>
      </a:lvl4pPr>
      <a:lvl5pPr marL="1187450" indent="-136525" algn="l" rtl="0" eaLnBrk="0" fontAlgn="base" hangingPunct="0">
        <a:spcBef>
          <a:spcPct val="20000"/>
        </a:spcBef>
        <a:spcAft>
          <a:spcPct val="0"/>
        </a:spcAft>
        <a:buClr>
          <a:schemeClr val="accent1"/>
        </a:buClr>
        <a:buSzPct val="100000"/>
        <a:buFont typeface="Arial" charset="0"/>
        <a:buChar char="•"/>
        <a:defRPr sz="1400" kern="1200">
          <a:solidFill>
            <a:schemeClr val="tx1"/>
          </a:solidFill>
          <a:latin typeface="Calibri" panose="020F0502020204030204" pitchFamily="34" charset="0"/>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663"/>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endParaRPr>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dirty="0"/>
              <a:t>Click to edit Master title style</a:t>
            </a:r>
          </a:p>
        </p:txBody>
      </p:sp>
      <p:sp>
        <p:nvSpPr>
          <p:cNvPr id="4100" name="Text Placeholder 2"/>
          <p:cNvSpPr>
            <a:spLocks noGrp="1"/>
          </p:cNvSpPr>
          <p:nvPr>
            <p:ph type="body" idx="1"/>
          </p:nvPr>
        </p:nvSpPr>
        <p:spPr bwMode="auto">
          <a:xfrm>
            <a:off x="457200" y="1600200"/>
            <a:ext cx="82296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7" name="Rectangle 6"/>
          <p:cNvSpPr/>
          <p:nvPr/>
        </p:nvSpPr>
        <p:spPr>
          <a:xfrm>
            <a:off x="0" y="0"/>
            <a:ext cx="9144000" cy="365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endParaRPr>
          </a:p>
        </p:txBody>
      </p:sp>
      <p:sp>
        <p:nvSpPr>
          <p:cNvPr id="4" name="Date Placeholder 3"/>
          <p:cNvSpPr>
            <a:spLocks noGrp="1"/>
          </p:cNvSpPr>
          <p:nvPr>
            <p:ph type="dt" sz="half" idx="2"/>
          </p:nvPr>
        </p:nvSpPr>
        <p:spPr>
          <a:xfrm>
            <a:off x="457200" y="19050"/>
            <a:ext cx="2895600" cy="328613"/>
          </a:xfrm>
          <a:prstGeom prst="rect">
            <a:avLst/>
          </a:prstGeom>
        </p:spPr>
        <p:txBody>
          <a:bodyPr vert="horz" lIns="91440" tIns="45720" rIns="91440" bIns="45720" rtlCol="0" anchor="ctr"/>
          <a:lstStyle>
            <a:lvl1pPr algn="l">
              <a:defRPr sz="1200">
                <a:solidFill>
                  <a:srgbClr val="FFFFFF"/>
                </a:solidFill>
              </a:defRPr>
            </a:lvl1pPr>
          </a:lstStyle>
          <a:p>
            <a:pPr fontAlgn="base">
              <a:spcBef>
                <a:spcPct val="0"/>
              </a:spcBef>
              <a:spcAft>
                <a:spcPct val="0"/>
              </a:spcAft>
              <a:defRPr/>
            </a:pPr>
            <a:endParaRPr lang="en-US"/>
          </a:p>
        </p:txBody>
      </p:sp>
      <p:sp>
        <p:nvSpPr>
          <p:cNvPr id="5" name="Footer Placeholder 4"/>
          <p:cNvSpPr>
            <a:spLocks noGrp="1"/>
          </p:cNvSpPr>
          <p:nvPr>
            <p:ph type="ftr" sz="quarter" idx="3"/>
          </p:nvPr>
        </p:nvSpPr>
        <p:spPr>
          <a:xfrm>
            <a:off x="3429000" y="19050"/>
            <a:ext cx="4114800" cy="328613"/>
          </a:xfrm>
          <a:prstGeom prst="rect">
            <a:avLst/>
          </a:prstGeom>
        </p:spPr>
        <p:txBody>
          <a:bodyPr vert="horz" lIns="91440" tIns="45720" rIns="91440" bIns="45720" rtlCol="0" anchor="ctr"/>
          <a:lstStyle>
            <a:lvl1pPr algn="ctr">
              <a:defRPr sz="1200">
                <a:solidFill>
                  <a:srgbClr val="FFFFFF"/>
                </a:solidFill>
              </a:defRPr>
            </a:lvl1pPr>
          </a:lstStyle>
          <a:p>
            <a:pPr fontAlgn="base">
              <a:spcBef>
                <a:spcPct val="0"/>
              </a:spcBef>
              <a:spcAft>
                <a:spcPct val="0"/>
              </a:spcAft>
              <a:defRPr/>
            </a:pPr>
            <a:endParaRPr lang="en-US"/>
          </a:p>
        </p:txBody>
      </p:sp>
      <p:sp>
        <p:nvSpPr>
          <p:cNvPr id="6" name="Slide Number Placeholder 5"/>
          <p:cNvSpPr>
            <a:spLocks noGrp="1"/>
          </p:cNvSpPr>
          <p:nvPr>
            <p:ph type="sldNum" sz="quarter" idx="4"/>
          </p:nvPr>
        </p:nvSpPr>
        <p:spPr>
          <a:xfrm>
            <a:off x="7620000" y="19050"/>
            <a:ext cx="1066800" cy="328613"/>
          </a:xfrm>
          <a:prstGeom prst="rect">
            <a:avLst/>
          </a:prstGeom>
        </p:spPr>
        <p:txBody>
          <a:bodyPr vert="horz" lIns="91440" tIns="45720" rIns="91440" bIns="45720" rtlCol="0" anchor="ctr"/>
          <a:lstStyle>
            <a:lvl1pPr algn="l">
              <a:defRPr sz="1400" b="1">
                <a:solidFill>
                  <a:srgbClr val="FFFFFF"/>
                </a:solidFill>
              </a:defRPr>
            </a:lvl1pPr>
          </a:lstStyle>
          <a:p>
            <a:pPr fontAlgn="base">
              <a:spcBef>
                <a:spcPct val="0"/>
              </a:spcBef>
              <a:spcAft>
                <a:spcPct val="0"/>
              </a:spcAft>
              <a:defRPr/>
            </a:pPr>
            <a:fld id="{F58F8E8D-CCF4-42A3-97FD-9805C969D99B}" type="slidenum">
              <a:rPr lang="en-US"/>
              <a:pPr fontAlgn="base">
                <a:spcBef>
                  <a:spcPct val="0"/>
                </a:spcBef>
                <a:spcAft>
                  <a:spcPct val="0"/>
                </a:spcAft>
                <a:defRPr/>
              </a:pPr>
              <a:t>‹#›</a:t>
            </a:fld>
            <a:endParaRPr lang="en-US"/>
          </a:p>
        </p:txBody>
      </p:sp>
    </p:spTree>
    <p:extLst>
      <p:ext uri="{BB962C8B-B14F-4D97-AF65-F5344CB8AC3E}">
        <p14:creationId xmlns:p14="http://schemas.microsoft.com/office/powerpoint/2010/main" val="3990036280"/>
      </p:ext>
    </p:extLst>
  </p:cSld>
  <p:clrMap bg1="lt1" tx1="dk1" bg2="lt2" tx2="dk2" accent1="accent1" accent2="accent2" accent3="accent3" accent4="accent4" accent5="accent5" accent6="accent6" hlink="hlink" folHlink="folHlink"/>
  <p:sldLayoutIdLst>
    <p:sldLayoutId id="2147483677" r:id="rId1"/>
  </p:sldLayoutIdLst>
  <p:hf sldNum="0" hdr="0" ftr="0" dt="0"/>
  <p:txStyles>
    <p:titleStyle>
      <a:lvl1pPr algn="l" rtl="0" eaLnBrk="0" fontAlgn="base" hangingPunct="0">
        <a:spcBef>
          <a:spcPct val="0"/>
        </a:spcBef>
        <a:spcAft>
          <a:spcPct val="0"/>
        </a:spcAft>
        <a:defRPr sz="4000" b="0" i="0" u="none" kern="1200" spc="-1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000">
          <a:solidFill>
            <a:schemeClr val="tx2"/>
          </a:solidFill>
          <a:latin typeface="Arial" charset="0"/>
        </a:defRPr>
      </a:lvl2pPr>
      <a:lvl3pPr algn="l" rtl="0" eaLnBrk="0" fontAlgn="base" hangingPunct="0">
        <a:spcBef>
          <a:spcPct val="0"/>
        </a:spcBef>
        <a:spcAft>
          <a:spcPct val="0"/>
        </a:spcAft>
        <a:defRPr sz="4000">
          <a:solidFill>
            <a:schemeClr val="tx2"/>
          </a:solidFill>
          <a:latin typeface="Arial" charset="0"/>
        </a:defRPr>
      </a:lvl3pPr>
      <a:lvl4pPr algn="l" rtl="0" eaLnBrk="0" fontAlgn="base" hangingPunct="0">
        <a:spcBef>
          <a:spcPct val="0"/>
        </a:spcBef>
        <a:spcAft>
          <a:spcPct val="0"/>
        </a:spcAft>
        <a:defRPr sz="4000">
          <a:solidFill>
            <a:schemeClr val="tx2"/>
          </a:solidFill>
          <a:latin typeface="Arial" charset="0"/>
        </a:defRPr>
      </a:lvl4pPr>
      <a:lvl5pPr algn="l" rtl="0" eaLnBrk="0" fontAlgn="base" hangingPunct="0">
        <a:spcBef>
          <a:spcPct val="0"/>
        </a:spcBef>
        <a:spcAft>
          <a:spcPct val="0"/>
        </a:spcAft>
        <a:defRPr sz="4000">
          <a:solidFill>
            <a:schemeClr val="tx2"/>
          </a:solidFill>
          <a:latin typeface="Arial" charset="0"/>
        </a:defRPr>
      </a:lvl5pPr>
      <a:lvl6pPr marL="457200" algn="l" rtl="0" fontAlgn="base">
        <a:spcBef>
          <a:spcPct val="0"/>
        </a:spcBef>
        <a:spcAft>
          <a:spcPct val="0"/>
        </a:spcAft>
        <a:defRPr sz="4000">
          <a:solidFill>
            <a:schemeClr val="tx2"/>
          </a:solidFill>
          <a:latin typeface="Arial" charset="0"/>
        </a:defRPr>
      </a:lvl6pPr>
      <a:lvl7pPr marL="914400" algn="l" rtl="0" fontAlgn="base">
        <a:spcBef>
          <a:spcPct val="0"/>
        </a:spcBef>
        <a:spcAft>
          <a:spcPct val="0"/>
        </a:spcAft>
        <a:defRPr sz="4000">
          <a:solidFill>
            <a:schemeClr val="tx2"/>
          </a:solidFill>
          <a:latin typeface="Arial" charset="0"/>
        </a:defRPr>
      </a:lvl7pPr>
      <a:lvl8pPr marL="1371600" algn="l" rtl="0" fontAlgn="base">
        <a:spcBef>
          <a:spcPct val="0"/>
        </a:spcBef>
        <a:spcAft>
          <a:spcPct val="0"/>
        </a:spcAft>
        <a:defRPr sz="4000">
          <a:solidFill>
            <a:schemeClr val="tx2"/>
          </a:solidFill>
          <a:latin typeface="Arial" charset="0"/>
        </a:defRPr>
      </a:lvl8pPr>
      <a:lvl9pPr marL="1828800" algn="l" rtl="0" fontAlgn="base">
        <a:spcBef>
          <a:spcPct val="0"/>
        </a:spcBef>
        <a:spcAft>
          <a:spcPct val="0"/>
        </a:spcAft>
        <a:defRPr sz="4000">
          <a:solidFill>
            <a:schemeClr val="tx2"/>
          </a:solidFill>
          <a:latin typeface="Arial" charset="0"/>
        </a:defRPr>
      </a:lvl9pPr>
    </p:titleStyle>
    <p:bodyStyle>
      <a:lvl1pPr marL="182563" indent="-182563" algn="l" rtl="0" eaLnBrk="0" fontAlgn="base" hangingPunct="0">
        <a:spcBef>
          <a:spcPct val="20000"/>
        </a:spcBef>
        <a:spcAft>
          <a:spcPct val="0"/>
        </a:spcAft>
        <a:buClr>
          <a:schemeClr val="accent1"/>
        </a:buClr>
        <a:buSzPct val="85000"/>
        <a:buFont typeface="Arial" charset="0"/>
        <a:buChar char="•"/>
        <a:defRPr sz="2400" kern="1200">
          <a:solidFill>
            <a:schemeClr val="tx1"/>
          </a:solidFill>
          <a:latin typeface="Calibri" panose="020F0502020204030204" pitchFamily="34" charset="0"/>
          <a:ea typeface="+mn-ea"/>
          <a:cs typeface="+mn-cs"/>
        </a:defRPr>
      </a:lvl1pPr>
      <a:lvl2pPr marL="457200" indent="-182563" algn="l" rtl="0" eaLnBrk="0" fontAlgn="base" hangingPunct="0">
        <a:spcBef>
          <a:spcPct val="20000"/>
        </a:spcBef>
        <a:spcAft>
          <a:spcPct val="0"/>
        </a:spcAft>
        <a:buClr>
          <a:schemeClr val="accent1"/>
        </a:buClr>
        <a:buSzPct val="85000"/>
        <a:buFont typeface="Arial" charset="0"/>
        <a:buChar char="•"/>
        <a:defRPr sz="2000" kern="1200">
          <a:solidFill>
            <a:schemeClr val="tx1"/>
          </a:solidFill>
          <a:latin typeface="Calibri" panose="020F0502020204030204" pitchFamily="34" charset="0"/>
          <a:ea typeface="+mn-ea"/>
          <a:cs typeface="+mn-cs"/>
        </a:defRPr>
      </a:lvl2pPr>
      <a:lvl3pPr marL="730250" indent="-182563" algn="l" rtl="0" eaLnBrk="0" fontAlgn="base" hangingPunct="0">
        <a:spcBef>
          <a:spcPct val="20000"/>
        </a:spcBef>
        <a:spcAft>
          <a:spcPct val="0"/>
        </a:spcAft>
        <a:buClr>
          <a:schemeClr val="accent1"/>
        </a:buClr>
        <a:buSzPct val="90000"/>
        <a:buFont typeface="Arial" charset="0"/>
        <a:buChar char="•"/>
        <a:defRPr kern="1200">
          <a:solidFill>
            <a:schemeClr val="tx1"/>
          </a:solidFill>
          <a:latin typeface="Calibri" panose="020F0502020204030204" pitchFamily="34" charset="0"/>
          <a:ea typeface="+mn-ea"/>
          <a:cs typeface="+mn-cs"/>
        </a:defRPr>
      </a:lvl3pPr>
      <a:lvl4pPr marL="1004888" indent="-182563" algn="l" rtl="0" eaLnBrk="0" fontAlgn="base" hangingPunct="0">
        <a:spcBef>
          <a:spcPct val="20000"/>
        </a:spcBef>
        <a:spcAft>
          <a:spcPct val="0"/>
        </a:spcAft>
        <a:buClr>
          <a:schemeClr val="accent1"/>
        </a:buClr>
        <a:buFont typeface="Arial" charset="0"/>
        <a:buChar char="•"/>
        <a:defRPr sz="1600" kern="1200">
          <a:solidFill>
            <a:schemeClr val="tx1"/>
          </a:solidFill>
          <a:latin typeface="Calibri" panose="020F0502020204030204" pitchFamily="34" charset="0"/>
          <a:ea typeface="+mn-ea"/>
          <a:cs typeface="+mn-cs"/>
        </a:defRPr>
      </a:lvl4pPr>
      <a:lvl5pPr marL="1187450" indent="-136525" algn="l" rtl="0" eaLnBrk="0" fontAlgn="base" hangingPunct="0">
        <a:spcBef>
          <a:spcPct val="20000"/>
        </a:spcBef>
        <a:spcAft>
          <a:spcPct val="0"/>
        </a:spcAft>
        <a:buClr>
          <a:schemeClr val="accent1"/>
        </a:buClr>
        <a:buSzPct val="100000"/>
        <a:buFont typeface="Arial" charset="0"/>
        <a:buChar char="•"/>
        <a:defRPr sz="1400" kern="1200">
          <a:solidFill>
            <a:schemeClr val="tx1"/>
          </a:solidFill>
          <a:latin typeface="Calibri" panose="020F0502020204030204" pitchFamily="34" charset="0"/>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663"/>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endParaRPr>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dirty="0"/>
              <a:t>Click to edit Master title style</a:t>
            </a:r>
          </a:p>
        </p:txBody>
      </p:sp>
      <p:sp>
        <p:nvSpPr>
          <p:cNvPr id="4100" name="Text Placeholder 2"/>
          <p:cNvSpPr>
            <a:spLocks noGrp="1"/>
          </p:cNvSpPr>
          <p:nvPr>
            <p:ph type="body" idx="1"/>
          </p:nvPr>
        </p:nvSpPr>
        <p:spPr bwMode="auto">
          <a:xfrm>
            <a:off x="457200" y="1600200"/>
            <a:ext cx="82296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7" name="Rectangle 6"/>
          <p:cNvSpPr/>
          <p:nvPr/>
        </p:nvSpPr>
        <p:spPr>
          <a:xfrm>
            <a:off x="0" y="0"/>
            <a:ext cx="9144000" cy="365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endParaRPr>
          </a:p>
        </p:txBody>
      </p:sp>
      <p:sp>
        <p:nvSpPr>
          <p:cNvPr id="4" name="Date Placeholder 3"/>
          <p:cNvSpPr>
            <a:spLocks noGrp="1"/>
          </p:cNvSpPr>
          <p:nvPr>
            <p:ph type="dt" sz="half" idx="2"/>
          </p:nvPr>
        </p:nvSpPr>
        <p:spPr>
          <a:xfrm>
            <a:off x="457200" y="19050"/>
            <a:ext cx="2895600" cy="328613"/>
          </a:xfrm>
          <a:prstGeom prst="rect">
            <a:avLst/>
          </a:prstGeom>
        </p:spPr>
        <p:txBody>
          <a:bodyPr vert="horz" lIns="91440" tIns="45720" rIns="91440" bIns="45720" rtlCol="0" anchor="ctr"/>
          <a:lstStyle>
            <a:lvl1pPr algn="l">
              <a:defRPr sz="1200">
                <a:solidFill>
                  <a:srgbClr val="FFFFFF"/>
                </a:solidFill>
              </a:defRPr>
            </a:lvl1pPr>
          </a:lstStyle>
          <a:p>
            <a:pPr fontAlgn="base">
              <a:spcBef>
                <a:spcPct val="0"/>
              </a:spcBef>
              <a:spcAft>
                <a:spcPct val="0"/>
              </a:spcAft>
              <a:defRPr/>
            </a:pPr>
            <a:endParaRPr lang="en-US"/>
          </a:p>
        </p:txBody>
      </p:sp>
      <p:sp>
        <p:nvSpPr>
          <p:cNvPr id="5" name="Footer Placeholder 4"/>
          <p:cNvSpPr>
            <a:spLocks noGrp="1"/>
          </p:cNvSpPr>
          <p:nvPr>
            <p:ph type="ftr" sz="quarter" idx="3"/>
          </p:nvPr>
        </p:nvSpPr>
        <p:spPr>
          <a:xfrm>
            <a:off x="3429000" y="19050"/>
            <a:ext cx="4114800" cy="328613"/>
          </a:xfrm>
          <a:prstGeom prst="rect">
            <a:avLst/>
          </a:prstGeom>
        </p:spPr>
        <p:txBody>
          <a:bodyPr vert="horz" lIns="91440" tIns="45720" rIns="91440" bIns="45720" rtlCol="0" anchor="ctr"/>
          <a:lstStyle>
            <a:lvl1pPr algn="ctr">
              <a:defRPr sz="1200">
                <a:solidFill>
                  <a:srgbClr val="FFFFFF"/>
                </a:solidFill>
              </a:defRPr>
            </a:lvl1pPr>
          </a:lstStyle>
          <a:p>
            <a:pPr fontAlgn="base">
              <a:spcBef>
                <a:spcPct val="0"/>
              </a:spcBef>
              <a:spcAft>
                <a:spcPct val="0"/>
              </a:spcAft>
              <a:defRPr/>
            </a:pPr>
            <a:endParaRPr lang="en-US"/>
          </a:p>
        </p:txBody>
      </p:sp>
      <p:sp>
        <p:nvSpPr>
          <p:cNvPr id="6" name="Slide Number Placeholder 5"/>
          <p:cNvSpPr>
            <a:spLocks noGrp="1"/>
          </p:cNvSpPr>
          <p:nvPr>
            <p:ph type="sldNum" sz="quarter" idx="4"/>
          </p:nvPr>
        </p:nvSpPr>
        <p:spPr>
          <a:xfrm>
            <a:off x="7620000" y="19050"/>
            <a:ext cx="1066800" cy="328613"/>
          </a:xfrm>
          <a:prstGeom prst="rect">
            <a:avLst/>
          </a:prstGeom>
        </p:spPr>
        <p:txBody>
          <a:bodyPr vert="horz" lIns="91440" tIns="45720" rIns="91440" bIns="45720" rtlCol="0" anchor="ctr"/>
          <a:lstStyle>
            <a:lvl1pPr algn="l">
              <a:defRPr sz="1400" b="1">
                <a:solidFill>
                  <a:srgbClr val="FFFFFF"/>
                </a:solidFill>
              </a:defRPr>
            </a:lvl1pPr>
          </a:lstStyle>
          <a:p>
            <a:pPr fontAlgn="base">
              <a:spcBef>
                <a:spcPct val="0"/>
              </a:spcBef>
              <a:spcAft>
                <a:spcPct val="0"/>
              </a:spcAft>
              <a:defRPr/>
            </a:pPr>
            <a:fld id="{F58F8E8D-CCF4-42A3-97FD-9805C969D99B}" type="slidenum">
              <a:rPr lang="en-US"/>
              <a:pPr fontAlgn="base">
                <a:spcBef>
                  <a:spcPct val="0"/>
                </a:spcBef>
                <a:spcAft>
                  <a:spcPct val="0"/>
                </a:spcAft>
                <a:defRPr/>
              </a:pPr>
              <a:t>‹#›</a:t>
            </a:fld>
            <a:endParaRPr lang="en-US"/>
          </a:p>
        </p:txBody>
      </p:sp>
    </p:spTree>
    <p:extLst>
      <p:ext uri="{BB962C8B-B14F-4D97-AF65-F5344CB8AC3E}">
        <p14:creationId xmlns:p14="http://schemas.microsoft.com/office/powerpoint/2010/main" val="1639938686"/>
      </p:ext>
    </p:extLst>
  </p:cSld>
  <p:clrMap bg1="lt1" tx1="dk1" bg2="lt2" tx2="dk2" accent1="accent1" accent2="accent2" accent3="accent3" accent4="accent4" accent5="accent5" accent6="accent6" hlink="hlink" folHlink="folHlink"/>
  <p:sldLayoutIdLst>
    <p:sldLayoutId id="2147483679" r:id="rId1"/>
  </p:sldLayoutIdLst>
  <p:hf sldNum="0" hdr="0" ftr="0" dt="0"/>
  <p:txStyles>
    <p:titleStyle>
      <a:lvl1pPr algn="l" rtl="0" eaLnBrk="0" fontAlgn="base" hangingPunct="0">
        <a:spcBef>
          <a:spcPct val="0"/>
        </a:spcBef>
        <a:spcAft>
          <a:spcPct val="0"/>
        </a:spcAft>
        <a:defRPr sz="4000" b="0" i="0" u="none" kern="1200" spc="-1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000">
          <a:solidFill>
            <a:schemeClr val="tx2"/>
          </a:solidFill>
          <a:latin typeface="Arial" charset="0"/>
        </a:defRPr>
      </a:lvl2pPr>
      <a:lvl3pPr algn="l" rtl="0" eaLnBrk="0" fontAlgn="base" hangingPunct="0">
        <a:spcBef>
          <a:spcPct val="0"/>
        </a:spcBef>
        <a:spcAft>
          <a:spcPct val="0"/>
        </a:spcAft>
        <a:defRPr sz="4000">
          <a:solidFill>
            <a:schemeClr val="tx2"/>
          </a:solidFill>
          <a:latin typeface="Arial" charset="0"/>
        </a:defRPr>
      </a:lvl3pPr>
      <a:lvl4pPr algn="l" rtl="0" eaLnBrk="0" fontAlgn="base" hangingPunct="0">
        <a:spcBef>
          <a:spcPct val="0"/>
        </a:spcBef>
        <a:spcAft>
          <a:spcPct val="0"/>
        </a:spcAft>
        <a:defRPr sz="4000">
          <a:solidFill>
            <a:schemeClr val="tx2"/>
          </a:solidFill>
          <a:latin typeface="Arial" charset="0"/>
        </a:defRPr>
      </a:lvl4pPr>
      <a:lvl5pPr algn="l" rtl="0" eaLnBrk="0" fontAlgn="base" hangingPunct="0">
        <a:spcBef>
          <a:spcPct val="0"/>
        </a:spcBef>
        <a:spcAft>
          <a:spcPct val="0"/>
        </a:spcAft>
        <a:defRPr sz="4000">
          <a:solidFill>
            <a:schemeClr val="tx2"/>
          </a:solidFill>
          <a:latin typeface="Arial" charset="0"/>
        </a:defRPr>
      </a:lvl5pPr>
      <a:lvl6pPr marL="457200" algn="l" rtl="0" fontAlgn="base">
        <a:spcBef>
          <a:spcPct val="0"/>
        </a:spcBef>
        <a:spcAft>
          <a:spcPct val="0"/>
        </a:spcAft>
        <a:defRPr sz="4000">
          <a:solidFill>
            <a:schemeClr val="tx2"/>
          </a:solidFill>
          <a:latin typeface="Arial" charset="0"/>
        </a:defRPr>
      </a:lvl6pPr>
      <a:lvl7pPr marL="914400" algn="l" rtl="0" fontAlgn="base">
        <a:spcBef>
          <a:spcPct val="0"/>
        </a:spcBef>
        <a:spcAft>
          <a:spcPct val="0"/>
        </a:spcAft>
        <a:defRPr sz="4000">
          <a:solidFill>
            <a:schemeClr val="tx2"/>
          </a:solidFill>
          <a:latin typeface="Arial" charset="0"/>
        </a:defRPr>
      </a:lvl7pPr>
      <a:lvl8pPr marL="1371600" algn="l" rtl="0" fontAlgn="base">
        <a:spcBef>
          <a:spcPct val="0"/>
        </a:spcBef>
        <a:spcAft>
          <a:spcPct val="0"/>
        </a:spcAft>
        <a:defRPr sz="4000">
          <a:solidFill>
            <a:schemeClr val="tx2"/>
          </a:solidFill>
          <a:latin typeface="Arial" charset="0"/>
        </a:defRPr>
      </a:lvl8pPr>
      <a:lvl9pPr marL="1828800" algn="l" rtl="0" fontAlgn="base">
        <a:spcBef>
          <a:spcPct val="0"/>
        </a:spcBef>
        <a:spcAft>
          <a:spcPct val="0"/>
        </a:spcAft>
        <a:defRPr sz="4000">
          <a:solidFill>
            <a:schemeClr val="tx2"/>
          </a:solidFill>
          <a:latin typeface="Arial" charset="0"/>
        </a:defRPr>
      </a:lvl9pPr>
    </p:titleStyle>
    <p:bodyStyle>
      <a:lvl1pPr marL="182563" indent="-182563" algn="l" rtl="0" eaLnBrk="0" fontAlgn="base" hangingPunct="0">
        <a:spcBef>
          <a:spcPct val="20000"/>
        </a:spcBef>
        <a:spcAft>
          <a:spcPct val="0"/>
        </a:spcAft>
        <a:buClr>
          <a:schemeClr val="accent1"/>
        </a:buClr>
        <a:buSzPct val="85000"/>
        <a:buFont typeface="Arial" charset="0"/>
        <a:buChar char="•"/>
        <a:defRPr sz="2400" kern="1200">
          <a:solidFill>
            <a:schemeClr val="tx1"/>
          </a:solidFill>
          <a:latin typeface="Calibri" panose="020F0502020204030204" pitchFamily="34" charset="0"/>
          <a:ea typeface="+mn-ea"/>
          <a:cs typeface="+mn-cs"/>
        </a:defRPr>
      </a:lvl1pPr>
      <a:lvl2pPr marL="457200" indent="-182563" algn="l" rtl="0" eaLnBrk="0" fontAlgn="base" hangingPunct="0">
        <a:spcBef>
          <a:spcPct val="20000"/>
        </a:spcBef>
        <a:spcAft>
          <a:spcPct val="0"/>
        </a:spcAft>
        <a:buClr>
          <a:schemeClr val="accent1"/>
        </a:buClr>
        <a:buSzPct val="85000"/>
        <a:buFont typeface="Arial" charset="0"/>
        <a:buChar char="•"/>
        <a:defRPr sz="2000" kern="1200">
          <a:solidFill>
            <a:schemeClr val="tx1"/>
          </a:solidFill>
          <a:latin typeface="Calibri" panose="020F0502020204030204" pitchFamily="34" charset="0"/>
          <a:ea typeface="+mn-ea"/>
          <a:cs typeface="+mn-cs"/>
        </a:defRPr>
      </a:lvl2pPr>
      <a:lvl3pPr marL="730250" indent="-182563" algn="l" rtl="0" eaLnBrk="0" fontAlgn="base" hangingPunct="0">
        <a:spcBef>
          <a:spcPct val="20000"/>
        </a:spcBef>
        <a:spcAft>
          <a:spcPct val="0"/>
        </a:spcAft>
        <a:buClr>
          <a:schemeClr val="accent1"/>
        </a:buClr>
        <a:buSzPct val="90000"/>
        <a:buFont typeface="Arial" charset="0"/>
        <a:buChar char="•"/>
        <a:defRPr kern="1200">
          <a:solidFill>
            <a:schemeClr val="tx1"/>
          </a:solidFill>
          <a:latin typeface="Calibri" panose="020F0502020204030204" pitchFamily="34" charset="0"/>
          <a:ea typeface="+mn-ea"/>
          <a:cs typeface="+mn-cs"/>
        </a:defRPr>
      </a:lvl3pPr>
      <a:lvl4pPr marL="1004888" indent="-182563" algn="l" rtl="0" eaLnBrk="0" fontAlgn="base" hangingPunct="0">
        <a:spcBef>
          <a:spcPct val="20000"/>
        </a:spcBef>
        <a:spcAft>
          <a:spcPct val="0"/>
        </a:spcAft>
        <a:buClr>
          <a:schemeClr val="accent1"/>
        </a:buClr>
        <a:buFont typeface="Arial" charset="0"/>
        <a:buChar char="•"/>
        <a:defRPr sz="1600" kern="1200">
          <a:solidFill>
            <a:schemeClr val="tx1"/>
          </a:solidFill>
          <a:latin typeface="Calibri" panose="020F0502020204030204" pitchFamily="34" charset="0"/>
          <a:ea typeface="+mn-ea"/>
          <a:cs typeface="+mn-cs"/>
        </a:defRPr>
      </a:lvl4pPr>
      <a:lvl5pPr marL="1187450" indent="-136525" algn="l" rtl="0" eaLnBrk="0" fontAlgn="base" hangingPunct="0">
        <a:spcBef>
          <a:spcPct val="20000"/>
        </a:spcBef>
        <a:spcAft>
          <a:spcPct val="0"/>
        </a:spcAft>
        <a:buClr>
          <a:schemeClr val="accent1"/>
        </a:buClr>
        <a:buSzPct val="100000"/>
        <a:buFont typeface="Arial" charset="0"/>
        <a:buChar char="•"/>
        <a:defRPr sz="1400" kern="1200">
          <a:solidFill>
            <a:schemeClr val="tx1"/>
          </a:solidFill>
          <a:latin typeface="Calibri" panose="020F0502020204030204" pitchFamily="34" charset="0"/>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663"/>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endParaRPr>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dirty="0"/>
              <a:t>Click to edit Master title style</a:t>
            </a:r>
          </a:p>
        </p:txBody>
      </p:sp>
      <p:sp>
        <p:nvSpPr>
          <p:cNvPr id="4100" name="Text Placeholder 2"/>
          <p:cNvSpPr>
            <a:spLocks noGrp="1"/>
          </p:cNvSpPr>
          <p:nvPr>
            <p:ph type="body" idx="1"/>
          </p:nvPr>
        </p:nvSpPr>
        <p:spPr bwMode="auto">
          <a:xfrm>
            <a:off x="457200" y="1600200"/>
            <a:ext cx="82296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7" name="Rectangle 6"/>
          <p:cNvSpPr/>
          <p:nvPr/>
        </p:nvSpPr>
        <p:spPr>
          <a:xfrm>
            <a:off x="0" y="0"/>
            <a:ext cx="9144000" cy="365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endParaRPr>
          </a:p>
        </p:txBody>
      </p:sp>
      <p:sp>
        <p:nvSpPr>
          <p:cNvPr id="4" name="Date Placeholder 3"/>
          <p:cNvSpPr>
            <a:spLocks noGrp="1"/>
          </p:cNvSpPr>
          <p:nvPr>
            <p:ph type="dt" sz="half" idx="2"/>
          </p:nvPr>
        </p:nvSpPr>
        <p:spPr>
          <a:xfrm>
            <a:off x="457200" y="19050"/>
            <a:ext cx="2895600" cy="328613"/>
          </a:xfrm>
          <a:prstGeom prst="rect">
            <a:avLst/>
          </a:prstGeom>
        </p:spPr>
        <p:txBody>
          <a:bodyPr vert="horz" lIns="91440" tIns="45720" rIns="91440" bIns="45720" rtlCol="0" anchor="ctr"/>
          <a:lstStyle>
            <a:lvl1pPr algn="l">
              <a:defRPr sz="1200">
                <a:solidFill>
                  <a:srgbClr val="FFFFFF"/>
                </a:solidFill>
              </a:defRPr>
            </a:lvl1pPr>
          </a:lstStyle>
          <a:p>
            <a:pPr fontAlgn="base">
              <a:spcBef>
                <a:spcPct val="0"/>
              </a:spcBef>
              <a:spcAft>
                <a:spcPct val="0"/>
              </a:spcAft>
              <a:defRPr/>
            </a:pPr>
            <a:endParaRPr lang="en-US"/>
          </a:p>
        </p:txBody>
      </p:sp>
      <p:sp>
        <p:nvSpPr>
          <p:cNvPr id="5" name="Footer Placeholder 4"/>
          <p:cNvSpPr>
            <a:spLocks noGrp="1"/>
          </p:cNvSpPr>
          <p:nvPr>
            <p:ph type="ftr" sz="quarter" idx="3"/>
          </p:nvPr>
        </p:nvSpPr>
        <p:spPr>
          <a:xfrm>
            <a:off x="3429000" y="19050"/>
            <a:ext cx="4114800" cy="328613"/>
          </a:xfrm>
          <a:prstGeom prst="rect">
            <a:avLst/>
          </a:prstGeom>
        </p:spPr>
        <p:txBody>
          <a:bodyPr vert="horz" lIns="91440" tIns="45720" rIns="91440" bIns="45720" rtlCol="0" anchor="ctr"/>
          <a:lstStyle>
            <a:lvl1pPr algn="ctr">
              <a:defRPr sz="1200">
                <a:solidFill>
                  <a:srgbClr val="FFFFFF"/>
                </a:solidFill>
              </a:defRPr>
            </a:lvl1pPr>
          </a:lstStyle>
          <a:p>
            <a:pPr fontAlgn="base">
              <a:spcBef>
                <a:spcPct val="0"/>
              </a:spcBef>
              <a:spcAft>
                <a:spcPct val="0"/>
              </a:spcAft>
              <a:defRPr/>
            </a:pPr>
            <a:endParaRPr lang="en-US"/>
          </a:p>
        </p:txBody>
      </p:sp>
      <p:sp>
        <p:nvSpPr>
          <p:cNvPr id="6" name="Slide Number Placeholder 5"/>
          <p:cNvSpPr>
            <a:spLocks noGrp="1"/>
          </p:cNvSpPr>
          <p:nvPr>
            <p:ph type="sldNum" sz="quarter" idx="4"/>
          </p:nvPr>
        </p:nvSpPr>
        <p:spPr>
          <a:xfrm>
            <a:off x="7620000" y="19050"/>
            <a:ext cx="1066800" cy="328613"/>
          </a:xfrm>
          <a:prstGeom prst="rect">
            <a:avLst/>
          </a:prstGeom>
        </p:spPr>
        <p:txBody>
          <a:bodyPr vert="horz" lIns="91440" tIns="45720" rIns="91440" bIns="45720" rtlCol="0" anchor="ctr"/>
          <a:lstStyle>
            <a:lvl1pPr algn="l">
              <a:defRPr sz="1400" b="1">
                <a:solidFill>
                  <a:srgbClr val="FFFFFF"/>
                </a:solidFill>
              </a:defRPr>
            </a:lvl1pPr>
          </a:lstStyle>
          <a:p>
            <a:pPr fontAlgn="base">
              <a:spcBef>
                <a:spcPct val="0"/>
              </a:spcBef>
              <a:spcAft>
                <a:spcPct val="0"/>
              </a:spcAft>
              <a:defRPr/>
            </a:pPr>
            <a:fld id="{F58F8E8D-CCF4-42A3-97FD-9805C969D99B}" type="slidenum">
              <a:rPr lang="en-US"/>
              <a:pPr fontAlgn="base">
                <a:spcBef>
                  <a:spcPct val="0"/>
                </a:spcBef>
                <a:spcAft>
                  <a:spcPct val="0"/>
                </a:spcAft>
                <a:defRPr/>
              </a:pPr>
              <a:t>‹#›</a:t>
            </a:fld>
            <a:endParaRPr lang="en-US"/>
          </a:p>
        </p:txBody>
      </p:sp>
    </p:spTree>
    <p:extLst>
      <p:ext uri="{BB962C8B-B14F-4D97-AF65-F5344CB8AC3E}">
        <p14:creationId xmlns:p14="http://schemas.microsoft.com/office/powerpoint/2010/main" val="1121900207"/>
      </p:ext>
    </p:extLst>
  </p:cSld>
  <p:clrMap bg1="lt1" tx1="dk1" bg2="lt2" tx2="dk2" accent1="accent1" accent2="accent2" accent3="accent3" accent4="accent4" accent5="accent5" accent6="accent6" hlink="hlink" folHlink="folHlink"/>
  <p:sldLayoutIdLst>
    <p:sldLayoutId id="2147483681" r:id="rId1"/>
  </p:sldLayoutIdLst>
  <p:hf sldNum="0" hdr="0" ftr="0" dt="0"/>
  <p:txStyles>
    <p:titleStyle>
      <a:lvl1pPr algn="l" rtl="0" eaLnBrk="0" fontAlgn="base" hangingPunct="0">
        <a:spcBef>
          <a:spcPct val="0"/>
        </a:spcBef>
        <a:spcAft>
          <a:spcPct val="0"/>
        </a:spcAft>
        <a:defRPr sz="4000" b="0" i="0" u="none" kern="1200" spc="-1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000">
          <a:solidFill>
            <a:schemeClr val="tx2"/>
          </a:solidFill>
          <a:latin typeface="Arial" charset="0"/>
        </a:defRPr>
      </a:lvl2pPr>
      <a:lvl3pPr algn="l" rtl="0" eaLnBrk="0" fontAlgn="base" hangingPunct="0">
        <a:spcBef>
          <a:spcPct val="0"/>
        </a:spcBef>
        <a:spcAft>
          <a:spcPct val="0"/>
        </a:spcAft>
        <a:defRPr sz="4000">
          <a:solidFill>
            <a:schemeClr val="tx2"/>
          </a:solidFill>
          <a:latin typeface="Arial" charset="0"/>
        </a:defRPr>
      </a:lvl3pPr>
      <a:lvl4pPr algn="l" rtl="0" eaLnBrk="0" fontAlgn="base" hangingPunct="0">
        <a:spcBef>
          <a:spcPct val="0"/>
        </a:spcBef>
        <a:spcAft>
          <a:spcPct val="0"/>
        </a:spcAft>
        <a:defRPr sz="4000">
          <a:solidFill>
            <a:schemeClr val="tx2"/>
          </a:solidFill>
          <a:latin typeface="Arial" charset="0"/>
        </a:defRPr>
      </a:lvl4pPr>
      <a:lvl5pPr algn="l" rtl="0" eaLnBrk="0" fontAlgn="base" hangingPunct="0">
        <a:spcBef>
          <a:spcPct val="0"/>
        </a:spcBef>
        <a:spcAft>
          <a:spcPct val="0"/>
        </a:spcAft>
        <a:defRPr sz="4000">
          <a:solidFill>
            <a:schemeClr val="tx2"/>
          </a:solidFill>
          <a:latin typeface="Arial" charset="0"/>
        </a:defRPr>
      </a:lvl5pPr>
      <a:lvl6pPr marL="457200" algn="l" rtl="0" fontAlgn="base">
        <a:spcBef>
          <a:spcPct val="0"/>
        </a:spcBef>
        <a:spcAft>
          <a:spcPct val="0"/>
        </a:spcAft>
        <a:defRPr sz="4000">
          <a:solidFill>
            <a:schemeClr val="tx2"/>
          </a:solidFill>
          <a:latin typeface="Arial" charset="0"/>
        </a:defRPr>
      </a:lvl6pPr>
      <a:lvl7pPr marL="914400" algn="l" rtl="0" fontAlgn="base">
        <a:spcBef>
          <a:spcPct val="0"/>
        </a:spcBef>
        <a:spcAft>
          <a:spcPct val="0"/>
        </a:spcAft>
        <a:defRPr sz="4000">
          <a:solidFill>
            <a:schemeClr val="tx2"/>
          </a:solidFill>
          <a:latin typeface="Arial" charset="0"/>
        </a:defRPr>
      </a:lvl7pPr>
      <a:lvl8pPr marL="1371600" algn="l" rtl="0" fontAlgn="base">
        <a:spcBef>
          <a:spcPct val="0"/>
        </a:spcBef>
        <a:spcAft>
          <a:spcPct val="0"/>
        </a:spcAft>
        <a:defRPr sz="4000">
          <a:solidFill>
            <a:schemeClr val="tx2"/>
          </a:solidFill>
          <a:latin typeface="Arial" charset="0"/>
        </a:defRPr>
      </a:lvl8pPr>
      <a:lvl9pPr marL="1828800" algn="l" rtl="0" fontAlgn="base">
        <a:spcBef>
          <a:spcPct val="0"/>
        </a:spcBef>
        <a:spcAft>
          <a:spcPct val="0"/>
        </a:spcAft>
        <a:defRPr sz="4000">
          <a:solidFill>
            <a:schemeClr val="tx2"/>
          </a:solidFill>
          <a:latin typeface="Arial" charset="0"/>
        </a:defRPr>
      </a:lvl9pPr>
    </p:titleStyle>
    <p:bodyStyle>
      <a:lvl1pPr marL="182563" indent="-182563" algn="l" rtl="0" eaLnBrk="0" fontAlgn="base" hangingPunct="0">
        <a:spcBef>
          <a:spcPct val="20000"/>
        </a:spcBef>
        <a:spcAft>
          <a:spcPct val="0"/>
        </a:spcAft>
        <a:buClr>
          <a:schemeClr val="accent1"/>
        </a:buClr>
        <a:buSzPct val="85000"/>
        <a:buFont typeface="Arial" charset="0"/>
        <a:buChar char="•"/>
        <a:defRPr sz="2400" kern="1200">
          <a:solidFill>
            <a:schemeClr val="tx1"/>
          </a:solidFill>
          <a:latin typeface="Calibri" panose="020F0502020204030204" pitchFamily="34" charset="0"/>
          <a:ea typeface="+mn-ea"/>
          <a:cs typeface="+mn-cs"/>
        </a:defRPr>
      </a:lvl1pPr>
      <a:lvl2pPr marL="457200" indent="-182563" algn="l" rtl="0" eaLnBrk="0" fontAlgn="base" hangingPunct="0">
        <a:spcBef>
          <a:spcPct val="20000"/>
        </a:spcBef>
        <a:spcAft>
          <a:spcPct val="0"/>
        </a:spcAft>
        <a:buClr>
          <a:schemeClr val="accent1"/>
        </a:buClr>
        <a:buSzPct val="85000"/>
        <a:buFont typeface="Arial" charset="0"/>
        <a:buChar char="•"/>
        <a:defRPr sz="2000" kern="1200">
          <a:solidFill>
            <a:schemeClr val="tx1"/>
          </a:solidFill>
          <a:latin typeface="Calibri" panose="020F0502020204030204" pitchFamily="34" charset="0"/>
          <a:ea typeface="+mn-ea"/>
          <a:cs typeface="+mn-cs"/>
        </a:defRPr>
      </a:lvl2pPr>
      <a:lvl3pPr marL="730250" indent="-182563" algn="l" rtl="0" eaLnBrk="0" fontAlgn="base" hangingPunct="0">
        <a:spcBef>
          <a:spcPct val="20000"/>
        </a:spcBef>
        <a:spcAft>
          <a:spcPct val="0"/>
        </a:spcAft>
        <a:buClr>
          <a:schemeClr val="accent1"/>
        </a:buClr>
        <a:buSzPct val="90000"/>
        <a:buFont typeface="Arial" charset="0"/>
        <a:buChar char="•"/>
        <a:defRPr kern="1200">
          <a:solidFill>
            <a:schemeClr val="tx1"/>
          </a:solidFill>
          <a:latin typeface="Calibri" panose="020F0502020204030204" pitchFamily="34" charset="0"/>
          <a:ea typeface="+mn-ea"/>
          <a:cs typeface="+mn-cs"/>
        </a:defRPr>
      </a:lvl3pPr>
      <a:lvl4pPr marL="1004888" indent="-182563" algn="l" rtl="0" eaLnBrk="0" fontAlgn="base" hangingPunct="0">
        <a:spcBef>
          <a:spcPct val="20000"/>
        </a:spcBef>
        <a:spcAft>
          <a:spcPct val="0"/>
        </a:spcAft>
        <a:buClr>
          <a:schemeClr val="accent1"/>
        </a:buClr>
        <a:buFont typeface="Arial" charset="0"/>
        <a:buChar char="•"/>
        <a:defRPr sz="1600" kern="1200">
          <a:solidFill>
            <a:schemeClr val="tx1"/>
          </a:solidFill>
          <a:latin typeface="Calibri" panose="020F0502020204030204" pitchFamily="34" charset="0"/>
          <a:ea typeface="+mn-ea"/>
          <a:cs typeface="+mn-cs"/>
        </a:defRPr>
      </a:lvl4pPr>
      <a:lvl5pPr marL="1187450" indent="-136525" algn="l" rtl="0" eaLnBrk="0" fontAlgn="base" hangingPunct="0">
        <a:spcBef>
          <a:spcPct val="20000"/>
        </a:spcBef>
        <a:spcAft>
          <a:spcPct val="0"/>
        </a:spcAft>
        <a:buClr>
          <a:schemeClr val="accent1"/>
        </a:buClr>
        <a:buSzPct val="100000"/>
        <a:buFont typeface="Arial" charset="0"/>
        <a:buChar char="•"/>
        <a:defRPr sz="1400" kern="1200">
          <a:solidFill>
            <a:schemeClr val="tx1"/>
          </a:solidFill>
          <a:latin typeface="Calibri" panose="020F0502020204030204" pitchFamily="34" charset="0"/>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663"/>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endParaRPr>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dirty="0"/>
              <a:t>Click to edit Master title style</a:t>
            </a:r>
          </a:p>
        </p:txBody>
      </p:sp>
      <p:sp>
        <p:nvSpPr>
          <p:cNvPr id="4100" name="Text Placeholder 2"/>
          <p:cNvSpPr>
            <a:spLocks noGrp="1"/>
          </p:cNvSpPr>
          <p:nvPr>
            <p:ph type="body" idx="1"/>
          </p:nvPr>
        </p:nvSpPr>
        <p:spPr bwMode="auto">
          <a:xfrm>
            <a:off x="457200" y="1600200"/>
            <a:ext cx="82296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7" name="Rectangle 6"/>
          <p:cNvSpPr/>
          <p:nvPr/>
        </p:nvSpPr>
        <p:spPr>
          <a:xfrm>
            <a:off x="0" y="0"/>
            <a:ext cx="9144000" cy="365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endParaRPr>
          </a:p>
        </p:txBody>
      </p:sp>
      <p:sp>
        <p:nvSpPr>
          <p:cNvPr id="4" name="Date Placeholder 3"/>
          <p:cNvSpPr>
            <a:spLocks noGrp="1"/>
          </p:cNvSpPr>
          <p:nvPr>
            <p:ph type="dt" sz="half" idx="2"/>
          </p:nvPr>
        </p:nvSpPr>
        <p:spPr>
          <a:xfrm>
            <a:off x="457200" y="19050"/>
            <a:ext cx="2895600" cy="328613"/>
          </a:xfrm>
          <a:prstGeom prst="rect">
            <a:avLst/>
          </a:prstGeom>
        </p:spPr>
        <p:txBody>
          <a:bodyPr vert="horz" lIns="91440" tIns="45720" rIns="91440" bIns="45720" rtlCol="0" anchor="ctr"/>
          <a:lstStyle>
            <a:lvl1pPr algn="l">
              <a:defRPr sz="1200">
                <a:solidFill>
                  <a:srgbClr val="FFFFFF"/>
                </a:solidFill>
              </a:defRPr>
            </a:lvl1pPr>
          </a:lstStyle>
          <a:p>
            <a:pPr fontAlgn="base">
              <a:spcBef>
                <a:spcPct val="0"/>
              </a:spcBef>
              <a:spcAft>
                <a:spcPct val="0"/>
              </a:spcAft>
              <a:defRPr/>
            </a:pPr>
            <a:endParaRPr lang="en-US"/>
          </a:p>
        </p:txBody>
      </p:sp>
      <p:sp>
        <p:nvSpPr>
          <p:cNvPr id="5" name="Footer Placeholder 4"/>
          <p:cNvSpPr>
            <a:spLocks noGrp="1"/>
          </p:cNvSpPr>
          <p:nvPr>
            <p:ph type="ftr" sz="quarter" idx="3"/>
          </p:nvPr>
        </p:nvSpPr>
        <p:spPr>
          <a:xfrm>
            <a:off x="3429000" y="19050"/>
            <a:ext cx="4114800" cy="328613"/>
          </a:xfrm>
          <a:prstGeom prst="rect">
            <a:avLst/>
          </a:prstGeom>
        </p:spPr>
        <p:txBody>
          <a:bodyPr vert="horz" lIns="91440" tIns="45720" rIns="91440" bIns="45720" rtlCol="0" anchor="ctr"/>
          <a:lstStyle>
            <a:lvl1pPr algn="ctr">
              <a:defRPr sz="1200">
                <a:solidFill>
                  <a:srgbClr val="FFFFFF"/>
                </a:solidFill>
              </a:defRPr>
            </a:lvl1pPr>
          </a:lstStyle>
          <a:p>
            <a:pPr fontAlgn="base">
              <a:spcBef>
                <a:spcPct val="0"/>
              </a:spcBef>
              <a:spcAft>
                <a:spcPct val="0"/>
              </a:spcAft>
              <a:defRPr/>
            </a:pPr>
            <a:endParaRPr lang="en-US"/>
          </a:p>
        </p:txBody>
      </p:sp>
      <p:sp>
        <p:nvSpPr>
          <p:cNvPr id="6" name="Slide Number Placeholder 5"/>
          <p:cNvSpPr>
            <a:spLocks noGrp="1"/>
          </p:cNvSpPr>
          <p:nvPr>
            <p:ph type="sldNum" sz="quarter" idx="4"/>
          </p:nvPr>
        </p:nvSpPr>
        <p:spPr>
          <a:xfrm>
            <a:off x="7620000" y="19050"/>
            <a:ext cx="1066800" cy="328613"/>
          </a:xfrm>
          <a:prstGeom prst="rect">
            <a:avLst/>
          </a:prstGeom>
        </p:spPr>
        <p:txBody>
          <a:bodyPr vert="horz" lIns="91440" tIns="45720" rIns="91440" bIns="45720" rtlCol="0" anchor="ctr"/>
          <a:lstStyle>
            <a:lvl1pPr algn="l">
              <a:defRPr sz="1400" b="1">
                <a:solidFill>
                  <a:srgbClr val="FFFFFF"/>
                </a:solidFill>
              </a:defRPr>
            </a:lvl1pPr>
          </a:lstStyle>
          <a:p>
            <a:pPr fontAlgn="base">
              <a:spcBef>
                <a:spcPct val="0"/>
              </a:spcBef>
              <a:spcAft>
                <a:spcPct val="0"/>
              </a:spcAft>
              <a:defRPr/>
            </a:pPr>
            <a:fld id="{F58F8E8D-CCF4-42A3-97FD-9805C969D99B}" type="slidenum">
              <a:rPr lang="en-US"/>
              <a:pPr fontAlgn="base">
                <a:spcBef>
                  <a:spcPct val="0"/>
                </a:spcBef>
                <a:spcAft>
                  <a:spcPct val="0"/>
                </a:spcAft>
                <a:defRPr/>
              </a:pPr>
              <a:t>‹#›</a:t>
            </a:fld>
            <a:endParaRPr lang="en-US"/>
          </a:p>
        </p:txBody>
      </p:sp>
    </p:spTree>
    <p:extLst>
      <p:ext uri="{BB962C8B-B14F-4D97-AF65-F5344CB8AC3E}">
        <p14:creationId xmlns:p14="http://schemas.microsoft.com/office/powerpoint/2010/main" val="3972466031"/>
      </p:ext>
    </p:extLst>
  </p:cSld>
  <p:clrMap bg1="lt1" tx1="dk1" bg2="lt2" tx2="dk2" accent1="accent1" accent2="accent2" accent3="accent3" accent4="accent4" accent5="accent5" accent6="accent6" hlink="hlink" folHlink="folHlink"/>
  <p:sldLayoutIdLst>
    <p:sldLayoutId id="2147483683" r:id="rId1"/>
  </p:sldLayoutIdLst>
  <p:hf sldNum="0" hdr="0" ftr="0" dt="0"/>
  <p:txStyles>
    <p:titleStyle>
      <a:lvl1pPr algn="l" rtl="0" eaLnBrk="0" fontAlgn="base" hangingPunct="0">
        <a:spcBef>
          <a:spcPct val="0"/>
        </a:spcBef>
        <a:spcAft>
          <a:spcPct val="0"/>
        </a:spcAft>
        <a:defRPr sz="4000" b="0" i="0" u="none" kern="1200" spc="-1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000">
          <a:solidFill>
            <a:schemeClr val="tx2"/>
          </a:solidFill>
          <a:latin typeface="Arial" charset="0"/>
        </a:defRPr>
      </a:lvl2pPr>
      <a:lvl3pPr algn="l" rtl="0" eaLnBrk="0" fontAlgn="base" hangingPunct="0">
        <a:spcBef>
          <a:spcPct val="0"/>
        </a:spcBef>
        <a:spcAft>
          <a:spcPct val="0"/>
        </a:spcAft>
        <a:defRPr sz="4000">
          <a:solidFill>
            <a:schemeClr val="tx2"/>
          </a:solidFill>
          <a:latin typeface="Arial" charset="0"/>
        </a:defRPr>
      </a:lvl3pPr>
      <a:lvl4pPr algn="l" rtl="0" eaLnBrk="0" fontAlgn="base" hangingPunct="0">
        <a:spcBef>
          <a:spcPct val="0"/>
        </a:spcBef>
        <a:spcAft>
          <a:spcPct val="0"/>
        </a:spcAft>
        <a:defRPr sz="4000">
          <a:solidFill>
            <a:schemeClr val="tx2"/>
          </a:solidFill>
          <a:latin typeface="Arial" charset="0"/>
        </a:defRPr>
      </a:lvl4pPr>
      <a:lvl5pPr algn="l" rtl="0" eaLnBrk="0" fontAlgn="base" hangingPunct="0">
        <a:spcBef>
          <a:spcPct val="0"/>
        </a:spcBef>
        <a:spcAft>
          <a:spcPct val="0"/>
        </a:spcAft>
        <a:defRPr sz="4000">
          <a:solidFill>
            <a:schemeClr val="tx2"/>
          </a:solidFill>
          <a:latin typeface="Arial" charset="0"/>
        </a:defRPr>
      </a:lvl5pPr>
      <a:lvl6pPr marL="457200" algn="l" rtl="0" fontAlgn="base">
        <a:spcBef>
          <a:spcPct val="0"/>
        </a:spcBef>
        <a:spcAft>
          <a:spcPct val="0"/>
        </a:spcAft>
        <a:defRPr sz="4000">
          <a:solidFill>
            <a:schemeClr val="tx2"/>
          </a:solidFill>
          <a:latin typeface="Arial" charset="0"/>
        </a:defRPr>
      </a:lvl6pPr>
      <a:lvl7pPr marL="914400" algn="l" rtl="0" fontAlgn="base">
        <a:spcBef>
          <a:spcPct val="0"/>
        </a:spcBef>
        <a:spcAft>
          <a:spcPct val="0"/>
        </a:spcAft>
        <a:defRPr sz="4000">
          <a:solidFill>
            <a:schemeClr val="tx2"/>
          </a:solidFill>
          <a:latin typeface="Arial" charset="0"/>
        </a:defRPr>
      </a:lvl7pPr>
      <a:lvl8pPr marL="1371600" algn="l" rtl="0" fontAlgn="base">
        <a:spcBef>
          <a:spcPct val="0"/>
        </a:spcBef>
        <a:spcAft>
          <a:spcPct val="0"/>
        </a:spcAft>
        <a:defRPr sz="4000">
          <a:solidFill>
            <a:schemeClr val="tx2"/>
          </a:solidFill>
          <a:latin typeface="Arial" charset="0"/>
        </a:defRPr>
      </a:lvl8pPr>
      <a:lvl9pPr marL="1828800" algn="l" rtl="0" fontAlgn="base">
        <a:spcBef>
          <a:spcPct val="0"/>
        </a:spcBef>
        <a:spcAft>
          <a:spcPct val="0"/>
        </a:spcAft>
        <a:defRPr sz="4000">
          <a:solidFill>
            <a:schemeClr val="tx2"/>
          </a:solidFill>
          <a:latin typeface="Arial" charset="0"/>
        </a:defRPr>
      </a:lvl9pPr>
    </p:titleStyle>
    <p:bodyStyle>
      <a:lvl1pPr marL="182563" indent="-182563" algn="l" rtl="0" eaLnBrk="0" fontAlgn="base" hangingPunct="0">
        <a:spcBef>
          <a:spcPct val="20000"/>
        </a:spcBef>
        <a:spcAft>
          <a:spcPct val="0"/>
        </a:spcAft>
        <a:buClr>
          <a:schemeClr val="accent1"/>
        </a:buClr>
        <a:buSzPct val="85000"/>
        <a:buFont typeface="Arial" charset="0"/>
        <a:buChar char="•"/>
        <a:defRPr sz="2400" kern="1200">
          <a:solidFill>
            <a:schemeClr val="tx1"/>
          </a:solidFill>
          <a:latin typeface="Calibri" panose="020F0502020204030204" pitchFamily="34" charset="0"/>
          <a:ea typeface="+mn-ea"/>
          <a:cs typeface="+mn-cs"/>
        </a:defRPr>
      </a:lvl1pPr>
      <a:lvl2pPr marL="457200" indent="-182563" algn="l" rtl="0" eaLnBrk="0" fontAlgn="base" hangingPunct="0">
        <a:spcBef>
          <a:spcPct val="20000"/>
        </a:spcBef>
        <a:spcAft>
          <a:spcPct val="0"/>
        </a:spcAft>
        <a:buClr>
          <a:schemeClr val="accent1"/>
        </a:buClr>
        <a:buSzPct val="85000"/>
        <a:buFont typeface="Arial" charset="0"/>
        <a:buChar char="•"/>
        <a:defRPr sz="2000" kern="1200">
          <a:solidFill>
            <a:schemeClr val="tx1"/>
          </a:solidFill>
          <a:latin typeface="Calibri" panose="020F0502020204030204" pitchFamily="34" charset="0"/>
          <a:ea typeface="+mn-ea"/>
          <a:cs typeface="+mn-cs"/>
        </a:defRPr>
      </a:lvl2pPr>
      <a:lvl3pPr marL="730250" indent="-182563" algn="l" rtl="0" eaLnBrk="0" fontAlgn="base" hangingPunct="0">
        <a:spcBef>
          <a:spcPct val="20000"/>
        </a:spcBef>
        <a:spcAft>
          <a:spcPct val="0"/>
        </a:spcAft>
        <a:buClr>
          <a:schemeClr val="accent1"/>
        </a:buClr>
        <a:buSzPct val="90000"/>
        <a:buFont typeface="Arial" charset="0"/>
        <a:buChar char="•"/>
        <a:defRPr kern="1200">
          <a:solidFill>
            <a:schemeClr val="tx1"/>
          </a:solidFill>
          <a:latin typeface="Calibri" panose="020F0502020204030204" pitchFamily="34" charset="0"/>
          <a:ea typeface="+mn-ea"/>
          <a:cs typeface="+mn-cs"/>
        </a:defRPr>
      </a:lvl3pPr>
      <a:lvl4pPr marL="1004888" indent="-182563" algn="l" rtl="0" eaLnBrk="0" fontAlgn="base" hangingPunct="0">
        <a:spcBef>
          <a:spcPct val="20000"/>
        </a:spcBef>
        <a:spcAft>
          <a:spcPct val="0"/>
        </a:spcAft>
        <a:buClr>
          <a:schemeClr val="accent1"/>
        </a:buClr>
        <a:buFont typeface="Arial" charset="0"/>
        <a:buChar char="•"/>
        <a:defRPr sz="1600" kern="1200">
          <a:solidFill>
            <a:schemeClr val="tx1"/>
          </a:solidFill>
          <a:latin typeface="Calibri" panose="020F0502020204030204" pitchFamily="34" charset="0"/>
          <a:ea typeface="+mn-ea"/>
          <a:cs typeface="+mn-cs"/>
        </a:defRPr>
      </a:lvl4pPr>
      <a:lvl5pPr marL="1187450" indent="-136525" algn="l" rtl="0" eaLnBrk="0" fontAlgn="base" hangingPunct="0">
        <a:spcBef>
          <a:spcPct val="20000"/>
        </a:spcBef>
        <a:spcAft>
          <a:spcPct val="0"/>
        </a:spcAft>
        <a:buClr>
          <a:schemeClr val="accent1"/>
        </a:buClr>
        <a:buSzPct val="100000"/>
        <a:buFont typeface="Arial" charset="0"/>
        <a:buChar char="•"/>
        <a:defRPr sz="1400" kern="1200">
          <a:solidFill>
            <a:schemeClr val="tx1"/>
          </a:solidFill>
          <a:latin typeface="Calibri" panose="020F0502020204030204" pitchFamily="34" charset="0"/>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663"/>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endParaRPr>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dirty="0"/>
              <a:t>Click to edit Master title style</a:t>
            </a:r>
          </a:p>
        </p:txBody>
      </p:sp>
      <p:sp>
        <p:nvSpPr>
          <p:cNvPr id="4100" name="Text Placeholder 2"/>
          <p:cNvSpPr>
            <a:spLocks noGrp="1"/>
          </p:cNvSpPr>
          <p:nvPr>
            <p:ph type="body" idx="1"/>
          </p:nvPr>
        </p:nvSpPr>
        <p:spPr bwMode="auto">
          <a:xfrm>
            <a:off x="457200" y="1600200"/>
            <a:ext cx="82296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7" name="Rectangle 6"/>
          <p:cNvSpPr/>
          <p:nvPr/>
        </p:nvSpPr>
        <p:spPr>
          <a:xfrm>
            <a:off x="0" y="0"/>
            <a:ext cx="9144000" cy="365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endParaRPr>
          </a:p>
        </p:txBody>
      </p:sp>
      <p:sp>
        <p:nvSpPr>
          <p:cNvPr id="4" name="Date Placeholder 3"/>
          <p:cNvSpPr>
            <a:spLocks noGrp="1"/>
          </p:cNvSpPr>
          <p:nvPr>
            <p:ph type="dt" sz="half" idx="2"/>
          </p:nvPr>
        </p:nvSpPr>
        <p:spPr>
          <a:xfrm>
            <a:off x="457200" y="19050"/>
            <a:ext cx="2895600" cy="328613"/>
          </a:xfrm>
          <a:prstGeom prst="rect">
            <a:avLst/>
          </a:prstGeom>
        </p:spPr>
        <p:txBody>
          <a:bodyPr vert="horz" lIns="91440" tIns="45720" rIns="91440" bIns="45720" rtlCol="0" anchor="ctr"/>
          <a:lstStyle>
            <a:lvl1pPr algn="l">
              <a:defRPr sz="1200">
                <a:solidFill>
                  <a:srgbClr val="FFFFFF"/>
                </a:solidFill>
              </a:defRPr>
            </a:lvl1pPr>
          </a:lstStyle>
          <a:p>
            <a:pPr fontAlgn="base">
              <a:spcBef>
                <a:spcPct val="0"/>
              </a:spcBef>
              <a:spcAft>
                <a:spcPct val="0"/>
              </a:spcAft>
              <a:defRPr/>
            </a:pPr>
            <a:endParaRPr lang="en-US"/>
          </a:p>
        </p:txBody>
      </p:sp>
      <p:sp>
        <p:nvSpPr>
          <p:cNvPr id="5" name="Footer Placeholder 4"/>
          <p:cNvSpPr>
            <a:spLocks noGrp="1"/>
          </p:cNvSpPr>
          <p:nvPr>
            <p:ph type="ftr" sz="quarter" idx="3"/>
          </p:nvPr>
        </p:nvSpPr>
        <p:spPr>
          <a:xfrm>
            <a:off x="3429000" y="19050"/>
            <a:ext cx="4114800" cy="328613"/>
          </a:xfrm>
          <a:prstGeom prst="rect">
            <a:avLst/>
          </a:prstGeom>
        </p:spPr>
        <p:txBody>
          <a:bodyPr vert="horz" lIns="91440" tIns="45720" rIns="91440" bIns="45720" rtlCol="0" anchor="ctr"/>
          <a:lstStyle>
            <a:lvl1pPr algn="ctr">
              <a:defRPr sz="1200">
                <a:solidFill>
                  <a:srgbClr val="FFFFFF"/>
                </a:solidFill>
              </a:defRPr>
            </a:lvl1pPr>
          </a:lstStyle>
          <a:p>
            <a:pPr fontAlgn="base">
              <a:spcBef>
                <a:spcPct val="0"/>
              </a:spcBef>
              <a:spcAft>
                <a:spcPct val="0"/>
              </a:spcAft>
              <a:defRPr/>
            </a:pPr>
            <a:endParaRPr lang="en-US"/>
          </a:p>
        </p:txBody>
      </p:sp>
      <p:sp>
        <p:nvSpPr>
          <p:cNvPr id="6" name="Slide Number Placeholder 5"/>
          <p:cNvSpPr>
            <a:spLocks noGrp="1"/>
          </p:cNvSpPr>
          <p:nvPr>
            <p:ph type="sldNum" sz="quarter" idx="4"/>
          </p:nvPr>
        </p:nvSpPr>
        <p:spPr>
          <a:xfrm>
            <a:off x="7620000" y="19050"/>
            <a:ext cx="1066800" cy="328613"/>
          </a:xfrm>
          <a:prstGeom prst="rect">
            <a:avLst/>
          </a:prstGeom>
        </p:spPr>
        <p:txBody>
          <a:bodyPr vert="horz" lIns="91440" tIns="45720" rIns="91440" bIns="45720" rtlCol="0" anchor="ctr"/>
          <a:lstStyle>
            <a:lvl1pPr algn="l">
              <a:defRPr sz="1400" b="1">
                <a:solidFill>
                  <a:srgbClr val="FFFFFF"/>
                </a:solidFill>
              </a:defRPr>
            </a:lvl1pPr>
          </a:lstStyle>
          <a:p>
            <a:pPr fontAlgn="base">
              <a:spcBef>
                <a:spcPct val="0"/>
              </a:spcBef>
              <a:spcAft>
                <a:spcPct val="0"/>
              </a:spcAft>
              <a:defRPr/>
            </a:pPr>
            <a:fld id="{F58F8E8D-CCF4-42A3-97FD-9805C969D99B}" type="slidenum">
              <a:rPr lang="en-US"/>
              <a:pPr fontAlgn="base">
                <a:spcBef>
                  <a:spcPct val="0"/>
                </a:spcBef>
                <a:spcAft>
                  <a:spcPct val="0"/>
                </a:spcAft>
                <a:defRPr/>
              </a:pPr>
              <a:t>‹#›</a:t>
            </a:fld>
            <a:endParaRPr lang="en-US"/>
          </a:p>
        </p:txBody>
      </p:sp>
    </p:spTree>
    <p:extLst>
      <p:ext uri="{BB962C8B-B14F-4D97-AF65-F5344CB8AC3E}">
        <p14:creationId xmlns:p14="http://schemas.microsoft.com/office/powerpoint/2010/main" val="1872637070"/>
      </p:ext>
    </p:extLst>
  </p:cSld>
  <p:clrMap bg1="lt1" tx1="dk1" bg2="lt2" tx2="dk2" accent1="accent1" accent2="accent2" accent3="accent3" accent4="accent4" accent5="accent5" accent6="accent6" hlink="hlink" folHlink="folHlink"/>
  <p:sldLayoutIdLst>
    <p:sldLayoutId id="2147483685" r:id="rId1"/>
  </p:sldLayoutIdLst>
  <p:hf sldNum="0" hdr="0" ftr="0" dt="0"/>
  <p:txStyles>
    <p:titleStyle>
      <a:lvl1pPr algn="l" rtl="0" eaLnBrk="0" fontAlgn="base" hangingPunct="0">
        <a:spcBef>
          <a:spcPct val="0"/>
        </a:spcBef>
        <a:spcAft>
          <a:spcPct val="0"/>
        </a:spcAft>
        <a:defRPr sz="4000" b="0" i="0" u="none" kern="1200" spc="-1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000">
          <a:solidFill>
            <a:schemeClr val="tx2"/>
          </a:solidFill>
          <a:latin typeface="Arial" charset="0"/>
        </a:defRPr>
      </a:lvl2pPr>
      <a:lvl3pPr algn="l" rtl="0" eaLnBrk="0" fontAlgn="base" hangingPunct="0">
        <a:spcBef>
          <a:spcPct val="0"/>
        </a:spcBef>
        <a:spcAft>
          <a:spcPct val="0"/>
        </a:spcAft>
        <a:defRPr sz="4000">
          <a:solidFill>
            <a:schemeClr val="tx2"/>
          </a:solidFill>
          <a:latin typeface="Arial" charset="0"/>
        </a:defRPr>
      </a:lvl3pPr>
      <a:lvl4pPr algn="l" rtl="0" eaLnBrk="0" fontAlgn="base" hangingPunct="0">
        <a:spcBef>
          <a:spcPct val="0"/>
        </a:spcBef>
        <a:spcAft>
          <a:spcPct val="0"/>
        </a:spcAft>
        <a:defRPr sz="4000">
          <a:solidFill>
            <a:schemeClr val="tx2"/>
          </a:solidFill>
          <a:latin typeface="Arial" charset="0"/>
        </a:defRPr>
      </a:lvl4pPr>
      <a:lvl5pPr algn="l" rtl="0" eaLnBrk="0" fontAlgn="base" hangingPunct="0">
        <a:spcBef>
          <a:spcPct val="0"/>
        </a:spcBef>
        <a:spcAft>
          <a:spcPct val="0"/>
        </a:spcAft>
        <a:defRPr sz="4000">
          <a:solidFill>
            <a:schemeClr val="tx2"/>
          </a:solidFill>
          <a:latin typeface="Arial" charset="0"/>
        </a:defRPr>
      </a:lvl5pPr>
      <a:lvl6pPr marL="457200" algn="l" rtl="0" fontAlgn="base">
        <a:spcBef>
          <a:spcPct val="0"/>
        </a:spcBef>
        <a:spcAft>
          <a:spcPct val="0"/>
        </a:spcAft>
        <a:defRPr sz="4000">
          <a:solidFill>
            <a:schemeClr val="tx2"/>
          </a:solidFill>
          <a:latin typeface="Arial" charset="0"/>
        </a:defRPr>
      </a:lvl6pPr>
      <a:lvl7pPr marL="914400" algn="l" rtl="0" fontAlgn="base">
        <a:spcBef>
          <a:spcPct val="0"/>
        </a:spcBef>
        <a:spcAft>
          <a:spcPct val="0"/>
        </a:spcAft>
        <a:defRPr sz="4000">
          <a:solidFill>
            <a:schemeClr val="tx2"/>
          </a:solidFill>
          <a:latin typeface="Arial" charset="0"/>
        </a:defRPr>
      </a:lvl7pPr>
      <a:lvl8pPr marL="1371600" algn="l" rtl="0" fontAlgn="base">
        <a:spcBef>
          <a:spcPct val="0"/>
        </a:spcBef>
        <a:spcAft>
          <a:spcPct val="0"/>
        </a:spcAft>
        <a:defRPr sz="4000">
          <a:solidFill>
            <a:schemeClr val="tx2"/>
          </a:solidFill>
          <a:latin typeface="Arial" charset="0"/>
        </a:defRPr>
      </a:lvl8pPr>
      <a:lvl9pPr marL="1828800" algn="l" rtl="0" fontAlgn="base">
        <a:spcBef>
          <a:spcPct val="0"/>
        </a:spcBef>
        <a:spcAft>
          <a:spcPct val="0"/>
        </a:spcAft>
        <a:defRPr sz="4000">
          <a:solidFill>
            <a:schemeClr val="tx2"/>
          </a:solidFill>
          <a:latin typeface="Arial" charset="0"/>
        </a:defRPr>
      </a:lvl9pPr>
    </p:titleStyle>
    <p:bodyStyle>
      <a:lvl1pPr marL="182563" indent="-182563" algn="l" rtl="0" eaLnBrk="0" fontAlgn="base" hangingPunct="0">
        <a:spcBef>
          <a:spcPct val="20000"/>
        </a:spcBef>
        <a:spcAft>
          <a:spcPct val="0"/>
        </a:spcAft>
        <a:buClr>
          <a:schemeClr val="accent1"/>
        </a:buClr>
        <a:buSzPct val="85000"/>
        <a:buFont typeface="Arial" charset="0"/>
        <a:buChar char="•"/>
        <a:defRPr sz="2400" kern="1200">
          <a:solidFill>
            <a:schemeClr val="tx1"/>
          </a:solidFill>
          <a:latin typeface="Calibri" panose="020F0502020204030204" pitchFamily="34" charset="0"/>
          <a:ea typeface="+mn-ea"/>
          <a:cs typeface="+mn-cs"/>
        </a:defRPr>
      </a:lvl1pPr>
      <a:lvl2pPr marL="457200" indent="-182563" algn="l" rtl="0" eaLnBrk="0" fontAlgn="base" hangingPunct="0">
        <a:spcBef>
          <a:spcPct val="20000"/>
        </a:spcBef>
        <a:spcAft>
          <a:spcPct val="0"/>
        </a:spcAft>
        <a:buClr>
          <a:schemeClr val="accent1"/>
        </a:buClr>
        <a:buSzPct val="85000"/>
        <a:buFont typeface="Arial" charset="0"/>
        <a:buChar char="•"/>
        <a:defRPr sz="2000" kern="1200">
          <a:solidFill>
            <a:schemeClr val="tx1"/>
          </a:solidFill>
          <a:latin typeface="Calibri" panose="020F0502020204030204" pitchFamily="34" charset="0"/>
          <a:ea typeface="+mn-ea"/>
          <a:cs typeface="+mn-cs"/>
        </a:defRPr>
      </a:lvl2pPr>
      <a:lvl3pPr marL="730250" indent="-182563" algn="l" rtl="0" eaLnBrk="0" fontAlgn="base" hangingPunct="0">
        <a:spcBef>
          <a:spcPct val="20000"/>
        </a:spcBef>
        <a:spcAft>
          <a:spcPct val="0"/>
        </a:spcAft>
        <a:buClr>
          <a:schemeClr val="accent1"/>
        </a:buClr>
        <a:buSzPct val="90000"/>
        <a:buFont typeface="Arial" charset="0"/>
        <a:buChar char="•"/>
        <a:defRPr kern="1200">
          <a:solidFill>
            <a:schemeClr val="tx1"/>
          </a:solidFill>
          <a:latin typeface="Calibri" panose="020F0502020204030204" pitchFamily="34" charset="0"/>
          <a:ea typeface="+mn-ea"/>
          <a:cs typeface="+mn-cs"/>
        </a:defRPr>
      </a:lvl3pPr>
      <a:lvl4pPr marL="1004888" indent="-182563" algn="l" rtl="0" eaLnBrk="0" fontAlgn="base" hangingPunct="0">
        <a:spcBef>
          <a:spcPct val="20000"/>
        </a:spcBef>
        <a:spcAft>
          <a:spcPct val="0"/>
        </a:spcAft>
        <a:buClr>
          <a:schemeClr val="accent1"/>
        </a:buClr>
        <a:buFont typeface="Arial" charset="0"/>
        <a:buChar char="•"/>
        <a:defRPr sz="1600" kern="1200">
          <a:solidFill>
            <a:schemeClr val="tx1"/>
          </a:solidFill>
          <a:latin typeface="Calibri" panose="020F0502020204030204" pitchFamily="34" charset="0"/>
          <a:ea typeface="+mn-ea"/>
          <a:cs typeface="+mn-cs"/>
        </a:defRPr>
      </a:lvl4pPr>
      <a:lvl5pPr marL="1187450" indent="-136525" algn="l" rtl="0" eaLnBrk="0" fontAlgn="base" hangingPunct="0">
        <a:spcBef>
          <a:spcPct val="20000"/>
        </a:spcBef>
        <a:spcAft>
          <a:spcPct val="0"/>
        </a:spcAft>
        <a:buClr>
          <a:schemeClr val="accent1"/>
        </a:buClr>
        <a:buSzPct val="100000"/>
        <a:buFont typeface="Arial" charset="0"/>
        <a:buChar char="•"/>
        <a:defRPr sz="1400" kern="1200">
          <a:solidFill>
            <a:schemeClr val="tx1"/>
          </a:solidFill>
          <a:latin typeface="Calibri" panose="020F0502020204030204" pitchFamily="34" charset="0"/>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663"/>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endParaRPr>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dirty="0"/>
              <a:t>Click to edit Master title style</a:t>
            </a:r>
          </a:p>
        </p:txBody>
      </p:sp>
      <p:sp>
        <p:nvSpPr>
          <p:cNvPr id="4100" name="Text Placeholder 2"/>
          <p:cNvSpPr>
            <a:spLocks noGrp="1"/>
          </p:cNvSpPr>
          <p:nvPr>
            <p:ph type="body" idx="1"/>
          </p:nvPr>
        </p:nvSpPr>
        <p:spPr bwMode="auto">
          <a:xfrm>
            <a:off x="457200" y="1600200"/>
            <a:ext cx="82296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7" name="Rectangle 6"/>
          <p:cNvSpPr/>
          <p:nvPr/>
        </p:nvSpPr>
        <p:spPr>
          <a:xfrm>
            <a:off x="0" y="0"/>
            <a:ext cx="9144000" cy="365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endParaRPr>
          </a:p>
        </p:txBody>
      </p:sp>
      <p:sp>
        <p:nvSpPr>
          <p:cNvPr id="4" name="Date Placeholder 3"/>
          <p:cNvSpPr>
            <a:spLocks noGrp="1"/>
          </p:cNvSpPr>
          <p:nvPr>
            <p:ph type="dt" sz="half" idx="2"/>
          </p:nvPr>
        </p:nvSpPr>
        <p:spPr>
          <a:xfrm>
            <a:off x="457200" y="19050"/>
            <a:ext cx="2895600" cy="328613"/>
          </a:xfrm>
          <a:prstGeom prst="rect">
            <a:avLst/>
          </a:prstGeom>
        </p:spPr>
        <p:txBody>
          <a:bodyPr vert="horz" lIns="91440" tIns="45720" rIns="91440" bIns="45720" rtlCol="0" anchor="ctr"/>
          <a:lstStyle>
            <a:lvl1pPr algn="l">
              <a:defRPr sz="1200">
                <a:solidFill>
                  <a:srgbClr val="FFFFFF"/>
                </a:solidFill>
              </a:defRPr>
            </a:lvl1pPr>
          </a:lstStyle>
          <a:p>
            <a:pPr fontAlgn="base">
              <a:spcBef>
                <a:spcPct val="0"/>
              </a:spcBef>
              <a:spcAft>
                <a:spcPct val="0"/>
              </a:spcAft>
              <a:defRPr/>
            </a:pPr>
            <a:endParaRPr lang="en-US"/>
          </a:p>
        </p:txBody>
      </p:sp>
      <p:sp>
        <p:nvSpPr>
          <p:cNvPr id="5" name="Footer Placeholder 4"/>
          <p:cNvSpPr>
            <a:spLocks noGrp="1"/>
          </p:cNvSpPr>
          <p:nvPr>
            <p:ph type="ftr" sz="quarter" idx="3"/>
          </p:nvPr>
        </p:nvSpPr>
        <p:spPr>
          <a:xfrm>
            <a:off x="3429000" y="19050"/>
            <a:ext cx="4114800" cy="328613"/>
          </a:xfrm>
          <a:prstGeom prst="rect">
            <a:avLst/>
          </a:prstGeom>
        </p:spPr>
        <p:txBody>
          <a:bodyPr vert="horz" lIns="91440" tIns="45720" rIns="91440" bIns="45720" rtlCol="0" anchor="ctr"/>
          <a:lstStyle>
            <a:lvl1pPr algn="ctr">
              <a:defRPr sz="1200">
                <a:solidFill>
                  <a:srgbClr val="FFFFFF"/>
                </a:solidFill>
              </a:defRPr>
            </a:lvl1pPr>
          </a:lstStyle>
          <a:p>
            <a:pPr fontAlgn="base">
              <a:spcBef>
                <a:spcPct val="0"/>
              </a:spcBef>
              <a:spcAft>
                <a:spcPct val="0"/>
              </a:spcAft>
              <a:defRPr/>
            </a:pPr>
            <a:endParaRPr lang="en-US"/>
          </a:p>
        </p:txBody>
      </p:sp>
      <p:sp>
        <p:nvSpPr>
          <p:cNvPr id="6" name="Slide Number Placeholder 5"/>
          <p:cNvSpPr>
            <a:spLocks noGrp="1"/>
          </p:cNvSpPr>
          <p:nvPr>
            <p:ph type="sldNum" sz="quarter" idx="4"/>
          </p:nvPr>
        </p:nvSpPr>
        <p:spPr>
          <a:xfrm>
            <a:off x="7620000" y="19050"/>
            <a:ext cx="1066800" cy="328613"/>
          </a:xfrm>
          <a:prstGeom prst="rect">
            <a:avLst/>
          </a:prstGeom>
        </p:spPr>
        <p:txBody>
          <a:bodyPr vert="horz" lIns="91440" tIns="45720" rIns="91440" bIns="45720" rtlCol="0" anchor="ctr"/>
          <a:lstStyle>
            <a:lvl1pPr algn="l">
              <a:defRPr sz="1400" b="1">
                <a:solidFill>
                  <a:srgbClr val="FFFFFF"/>
                </a:solidFill>
              </a:defRPr>
            </a:lvl1pPr>
          </a:lstStyle>
          <a:p>
            <a:pPr fontAlgn="base">
              <a:spcBef>
                <a:spcPct val="0"/>
              </a:spcBef>
              <a:spcAft>
                <a:spcPct val="0"/>
              </a:spcAft>
              <a:defRPr/>
            </a:pPr>
            <a:fld id="{F58F8E8D-CCF4-42A3-97FD-9805C969D99B}" type="slidenum">
              <a:rPr lang="en-US"/>
              <a:pPr fontAlgn="base">
                <a:spcBef>
                  <a:spcPct val="0"/>
                </a:spcBef>
                <a:spcAft>
                  <a:spcPct val="0"/>
                </a:spcAft>
                <a:defRPr/>
              </a:pPr>
              <a:t>‹#›</a:t>
            </a:fld>
            <a:endParaRPr lang="en-US"/>
          </a:p>
        </p:txBody>
      </p:sp>
    </p:spTree>
    <p:extLst>
      <p:ext uri="{BB962C8B-B14F-4D97-AF65-F5344CB8AC3E}">
        <p14:creationId xmlns:p14="http://schemas.microsoft.com/office/powerpoint/2010/main" val="3100402410"/>
      </p:ext>
    </p:extLst>
  </p:cSld>
  <p:clrMap bg1="lt1" tx1="dk1" bg2="lt2" tx2="dk2" accent1="accent1" accent2="accent2" accent3="accent3" accent4="accent4" accent5="accent5" accent6="accent6" hlink="hlink" folHlink="folHlink"/>
  <p:sldLayoutIdLst>
    <p:sldLayoutId id="2147483687" r:id="rId1"/>
  </p:sldLayoutIdLst>
  <p:hf sldNum="0" hdr="0" ftr="0" dt="0"/>
  <p:txStyles>
    <p:titleStyle>
      <a:lvl1pPr algn="l" rtl="0" eaLnBrk="0" fontAlgn="base" hangingPunct="0">
        <a:spcBef>
          <a:spcPct val="0"/>
        </a:spcBef>
        <a:spcAft>
          <a:spcPct val="0"/>
        </a:spcAft>
        <a:defRPr sz="4000" b="0" i="0" u="none" kern="1200" spc="-1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000">
          <a:solidFill>
            <a:schemeClr val="tx2"/>
          </a:solidFill>
          <a:latin typeface="Arial" charset="0"/>
        </a:defRPr>
      </a:lvl2pPr>
      <a:lvl3pPr algn="l" rtl="0" eaLnBrk="0" fontAlgn="base" hangingPunct="0">
        <a:spcBef>
          <a:spcPct val="0"/>
        </a:spcBef>
        <a:spcAft>
          <a:spcPct val="0"/>
        </a:spcAft>
        <a:defRPr sz="4000">
          <a:solidFill>
            <a:schemeClr val="tx2"/>
          </a:solidFill>
          <a:latin typeface="Arial" charset="0"/>
        </a:defRPr>
      </a:lvl3pPr>
      <a:lvl4pPr algn="l" rtl="0" eaLnBrk="0" fontAlgn="base" hangingPunct="0">
        <a:spcBef>
          <a:spcPct val="0"/>
        </a:spcBef>
        <a:spcAft>
          <a:spcPct val="0"/>
        </a:spcAft>
        <a:defRPr sz="4000">
          <a:solidFill>
            <a:schemeClr val="tx2"/>
          </a:solidFill>
          <a:latin typeface="Arial" charset="0"/>
        </a:defRPr>
      </a:lvl4pPr>
      <a:lvl5pPr algn="l" rtl="0" eaLnBrk="0" fontAlgn="base" hangingPunct="0">
        <a:spcBef>
          <a:spcPct val="0"/>
        </a:spcBef>
        <a:spcAft>
          <a:spcPct val="0"/>
        </a:spcAft>
        <a:defRPr sz="4000">
          <a:solidFill>
            <a:schemeClr val="tx2"/>
          </a:solidFill>
          <a:latin typeface="Arial" charset="0"/>
        </a:defRPr>
      </a:lvl5pPr>
      <a:lvl6pPr marL="457200" algn="l" rtl="0" fontAlgn="base">
        <a:spcBef>
          <a:spcPct val="0"/>
        </a:spcBef>
        <a:spcAft>
          <a:spcPct val="0"/>
        </a:spcAft>
        <a:defRPr sz="4000">
          <a:solidFill>
            <a:schemeClr val="tx2"/>
          </a:solidFill>
          <a:latin typeface="Arial" charset="0"/>
        </a:defRPr>
      </a:lvl6pPr>
      <a:lvl7pPr marL="914400" algn="l" rtl="0" fontAlgn="base">
        <a:spcBef>
          <a:spcPct val="0"/>
        </a:spcBef>
        <a:spcAft>
          <a:spcPct val="0"/>
        </a:spcAft>
        <a:defRPr sz="4000">
          <a:solidFill>
            <a:schemeClr val="tx2"/>
          </a:solidFill>
          <a:latin typeface="Arial" charset="0"/>
        </a:defRPr>
      </a:lvl7pPr>
      <a:lvl8pPr marL="1371600" algn="l" rtl="0" fontAlgn="base">
        <a:spcBef>
          <a:spcPct val="0"/>
        </a:spcBef>
        <a:spcAft>
          <a:spcPct val="0"/>
        </a:spcAft>
        <a:defRPr sz="4000">
          <a:solidFill>
            <a:schemeClr val="tx2"/>
          </a:solidFill>
          <a:latin typeface="Arial" charset="0"/>
        </a:defRPr>
      </a:lvl8pPr>
      <a:lvl9pPr marL="1828800" algn="l" rtl="0" fontAlgn="base">
        <a:spcBef>
          <a:spcPct val="0"/>
        </a:spcBef>
        <a:spcAft>
          <a:spcPct val="0"/>
        </a:spcAft>
        <a:defRPr sz="4000">
          <a:solidFill>
            <a:schemeClr val="tx2"/>
          </a:solidFill>
          <a:latin typeface="Arial" charset="0"/>
        </a:defRPr>
      </a:lvl9pPr>
    </p:titleStyle>
    <p:bodyStyle>
      <a:lvl1pPr marL="182563" indent="-182563" algn="l" rtl="0" eaLnBrk="0" fontAlgn="base" hangingPunct="0">
        <a:spcBef>
          <a:spcPct val="20000"/>
        </a:spcBef>
        <a:spcAft>
          <a:spcPct val="0"/>
        </a:spcAft>
        <a:buClr>
          <a:schemeClr val="accent1"/>
        </a:buClr>
        <a:buSzPct val="85000"/>
        <a:buFont typeface="Arial" charset="0"/>
        <a:buChar char="•"/>
        <a:defRPr sz="2400" kern="1200">
          <a:solidFill>
            <a:schemeClr val="tx1"/>
          </a:solidFill>
          <a:latin typeface="Calibri" panose="020F0502020204030204" pitchFamily="34" charset="0"/>
          <a:ea typeface="+mn-ea"/>
          <a:cs typeface="+mn-cs"/>
        </a:defRPr>
      </a:lvl1pPr>
      <a:lvl2pPr marL="457200" indent="-182563" algn="l" rtl="0" eaLnBrk="0" fontAlgn="base" hangingPunct="0">
        <a:spcBef>
          <a:spcPct val="20000"/>
        </a:spcBef>
        <a:spcAft>
          <a:spcPct val="0"/>
        </a:spcAft>
        <a:buClr>
          <a:schemeClr val="accent1"/>
        </a:buClr>
        <a:buSzPct val="85000"/>
        <a:buFont typeface="Arial" charset="0"/>
        <a:buChar char="•"/>
        <a:defRPr sz="2000" kern="1200">
          <a:solidFill>
            <a:schemeClr val="tx1"/>
          </a:solidFill>
          <a:latin typeface="Calibri" panose="020F0502020204030204" pitchFamily="34" charset="0"/>
          <a:ea typeface="+mn-ea"/>
          <a:cs typeface="+mn-cs"/>
        </a:defRPr>
      </a:lvl2pPr>
      <a:lvl3pPr marL="730250" indent="-182563" algn="l" rtl="0" eaLnBrk="0" fontAlgn="base" hangingPunct="0">
        <a:spcBef>
          <a:spcPct val="20000"/>
        </a:spcBef>
        <a:spcAft>
          <a:spcPct val="0"/>
        </a:spcAft>
        <a:buClr>
          <a:schemeClr val="accent1"/>
        </a:buClr>
        <a:buSzPct val="90000"/>
        <a:buFont typeface="Arial" charset="0"/>
        <a:buChar char="•"/>
        <a:defRPr kern="1200">
          <a:solidFill>
            <a:schemeClr val="tx1"/>
          </a:solidFill>
          <a:latin typeface="Calibri" panose="020F0502020204030204" pitchFamily="34" charset="0"/>
          <a:ea typeface="+mn-ea"/>
          <a:cs typeface="+mn-cs"/>
        </a:defRPr>
      </a:lvl3pPr>
      <a:lvl4pPr marL="1004888" indent="-182563" algn="l" rtl="0" eaLnBrk="0" fontAlgn="base" hangingPunct="0">
        <a:spcBef>
          <a:spcPct val="20000"/>
        </a:spcBef>
        <a:spcAft>
          <a:spcPct val="0"/>
        </a:spcAft>
        <a:buClr>
          <a:schemeClr val="accent1"/>
        </a:buClr>
        <a:buFont typeface="Arial" charset="0"/>
        <a:buChar char="•"/>
        <a:defRPr sz="1600" kern="1200">
          <a:solidFill>
            <a:schemeClr val="tx1"/>
          </a:solidFill>
          <a:latin typeface="Calibri" panose="020F0502020204030204" pitchFamily="34" charset="0"/>
          <a:ea typeface="+mn-ea"/>
          <a:cs typeface="+mn-cs"/>
        </a:defRPr>
      </a:lvl4pPr>
      <a:lvl5pPr marL="1187450" indent="-136525" algn="l" rtl="0" eaLnBrk="0" fontAlgn="base" hangingPunct="0">
        <a:spcBef>
          <a:spcPct val="20000"/>
        </a:spcBef>
        <a:spcAft>
          <a:spcPct val="0"/>
        </a:spcAft>
        <a:buClr>
          <a:schemeClr val="accent1"/>
        </a:buClr>
        <a:buSzPct val="100000"/>
        <a:buFont typeface="Arial" charset="0"/>
        <a:buChar char="•"/>
        <a:defRPr sz="1400" kern="1200">
          <a:solidFill>
            <a:schemeClr val="tx1"/>
          </a:solidFill>
          <a:latin typeface="Calibri" panose="020F0502020204030204" pitchFamily="34" charset="0"/>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microsoft.com/office/2007/relationships/hdphoto" Target="../media/hdphoto1.wdp"/><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gif"/><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file:///C:\Users\chvidsten\Desktop\RESPeCT%20Summer%20Institute%202014\Day%201\1.1_c1_us_timmss_science_lesson3_1.mp4"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hyperlink" Target="https://www.youtube.com/embed/7o4_PgJzreQ" TargetMode="External"/><Relationship Id="rId4" Type="http://schemas.openxmlformats.org/officeDocument/2006/relationships/hyperlink" Target="https://www.youtube.com/embed/9lpmpmC0fqo" TargetMode="Externa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s://www.learner.org/series/minds-of-our-own/2-lessons-from-thin-air/?jwsource=cl" TargetMode="External"/><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0.xml"/><Relationship Id="rId1" Type="http://schemas.openxmlformats.org/officeDocument/2006/relationships/slideLayout" Target="../slideLayouts/slideLayout12.xml"/><Relationship Id="rId6" Type="http://schemas.openxmlformats.org/officeDocument/2006/relationships/image" Target="../media/image11.png"/><Relationship Id="rId5" Type="http://schemas.openxmlformats.org/officeDocument/2006/relationships/image" Target="../media/image4.gif"/><Relationship Id="rId4" Type="http://schemas.openxmlformats.org/officeDocument/2006/relationships/image" Target="../media/image3.pn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3.xml"/><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5.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6.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7.xml"/></Relationships>
</file>

<file path=ppt/slides/_rels/slide4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7.xml"/><Relationship Id="rId1" Type="http://schemas.openxmlformats.org/officeDocument/2006/relationships/slideLayout" Target="../slideLayouts/slideLayout18.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9.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0.xml"/><Relationship Id="rId1" Type="http://schemas.openxmlformats.org/officeDocument/2006/relationships/slideLayout" Target="../slideLayouts/slideLayout21.xml"/><Relationship Id="rId4" Type="http://schemas.openxmlformats.org/officeDocument/2006/relationships/image" Target="../media/image15.png"/></Relationships>
</file>

<file path=ppt/slides/_rels/slide5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1.xml"/><Relationship Id="rId1" Type="http://schemas.openxmlformats.org/officeDocument/2006/relationships/slideLayout" Target="../slideLayouts/slideLayout2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4.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5.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6.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7.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8.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9.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3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31.xml"/></Relationships>
</file>

<file path=ppt/slides/_rels/slide6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1.xml"/><Relationship Id="rId1" Type="http://schemas.openxmlformats.org/officeDocument/2006/relationships/slideLayout" Target="../slideLayouts/slideLayout32.xml"/></Relationships>
</file>

<file path=ppt/slides/_rels/slide6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62.xml"/><Relationship Id="rId1" Type="http://schemas.openxmlformats.org/officeDocument/2006/relationships/slideLayout" Target="../slideLayouts/slideLayout33.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34.xml"/></Relationships>
</file>

<file path=ppt/slides/_rels/slide6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64.xml"/><Relationship Id="rId1" Type="http://schemas.openxmlformats.org/officeDocument/2006/relationships/slideLayout" Target="../slideLayouts/slideLayout35.xml"/><Relationship Id="rId4" Type="http://schemas.openxmlformats.org/officeDocument/2006/relationships/image" Target="../media/image17.jpeg"/></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36.xml"/></Relationships>
</file>

<file path=ppt/slides/_rels/slide6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66.xml"/><Relationship Id="rId1" Type="http://schemas.openxmlformats.org/officeDocument/2006/relationships/slideLayout" Target="../slideLayouts/slideLayout37.xml"/><Relationship Id="rId5" Type="http://schemas.openxmlformats.org/officeDocument/2006/relationships/image" Target="../media/image20.jpeg"/><Relationship Id="rId4" Type="http://schemas.openxmlformats.org/officeDocument/2006/relationships/image" Target="../media/image19.jpeg"/></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38.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39.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4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41.xml"/></Relationships>
</file>

<file path=ppt/slides/_rels/slide71.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image" Target="../media/image21.jpeg"/><Relationship Id="rId7" Type="http://schemas.openxmlformats.org/officeDocument/2006/relationships/image" Target="../media/image25.jpeg"/><Relationship Id="rId2" Type="http://schemas.openxmlformats.org/officeDocument/2006/relationships/notesSlide" Target="../notesSlides/notesSlide71.xml"/><Relationship Id="rId1" Type="http://schemas.openxmlformats.org/officeDocument/2006/relationships/slideLayout" Target="../slideLayouts/slideLayout41.xml"/><Relationship Id="rId6" Type="http://schemas.openxmlformats.org/officeDocument/2006/relationships/image" Target="../media/image24.jpeg"/><Relationship Id="rId11" Type="http://schemas.openxmlformats.org/officeDocument/2006/relationships/image" Target="../media/image29.jpeg"/><Relationship Id="rId5" Type="http://schemas.openxmlformats.org/officeDocument/2006/relationships/image" Target="../media/image23.jpeg"/><Relationship Id="rId10" Type="http://schemas.openxmlformats.org/officeDocument/2006/relationships/image" Target="../media/image28.jpeg"/><Relationship Id="rId4" Type="http://schemas.openxmlformats.org/officeDocument/2006/relationships/image" Target="../media/image22.jpeg"/><Relationship Id="rId9" Type="http://schemas.openxmlformats.org/officeDocument/2006/relationships/image" Target="../media/image27.jpeg"/></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42.xml"/></Relationships>
</file>

<file path=ppt/slides/_rels/slide7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ctrTitle"/>
          </p:nvPr>
        </p:nvSpPr>
        <p:spPr>
          <a:xfrm>
            <a:off x="685800" y="1371600"/>
            <a:ext cx="7848600" cy="936625"/>
          </a:xfrm>
        </p:spPr>
        <p:txBody>
          <a:bodyPr/>
          <a:lstStyle/>
          <a:p>
            <a:pPr eaLnBrk="1" fontAlgn="auto" hangingPunct="1">
              <a:spcAft>
                <a:spcPts val="0"/>
              </a:spcAft>
              <a:defRPr/>
            </a:pPr>
            <a:r>
              <a:rPr lang="en-US" altLang="en-US" dirty="0" err="1"/>
              <a:t>RESP</a:t>
            </a:r>
            <a:r>
              <a:rPr lang="en-US" altLang="en-US" cap="none" dirty="0" err="1"/>
              <a:t>e</a:t>
            </a:r>
            <a:r>
              <a:rPr lang="en-US" altLang="en-US" dirty="0" err="1"/>
              <a:t>CT</a:t>
            </a:r>
            <a:r>
              <a:rPr lang="en-US" altLang="en-US" dirty="0"/>
              <a:t> PD </a:t>
            </a:r>
            <a:r>
              <a:rPr lang="en-US" altLang="en-US" dirty="0" err="1"/>
              <a:t>pROGRAM</a:t>
            </a:r>
            <a:endParaRPr lang="en-US" altLang="en-US" dirty="0"/>
          </a:p>
        </p:txBody>
      </p:sp>
      <p:sp>
        <p:nvSpPr>
          <p:cNvPr id="8195" name="Rectangle 3"/>
          <p:cNvSpPr>
            <a:spLocks noGrp="1" noChangeArrowheads="1"/>
          </p:cNvSpPr>
          <p:nvPr>
            <p:ph type="subTitle" idx="1"/>
          </p:nvPr>
        </p:nvSpPr>
        <p:spPr>
          <a:xfrm>
            <a:off x="838200" y="3657600"/>
            <a:ext cx="7391400" cy="1828800"/>
          </a:xfrm>
        </p:spPr>
        <p:txBody>
          <a:bodyPr rtlCol="0">
            <a:normAutofit/>
          </a:bodyPr>
          <a:lstStyle/>
          <a:p>
            <a:pPr eaLnBrk="1" fontAlgn="auto" hangingPunct="1">
              <a:lnSpc>
                <a:spcPct val="80000"/>
              </a:lnSpc>
              <a:spcAft>
                <a:spcPts val="0"/>
              </a:spcAft>
              <a:buFont typeface="Arial" pitchFamily="34" charset="0"/>
              <a:buNone/>
              <a:defRPr/>
            </a:pPr>
            <a:endParaRPr lang="en-US" altLang="en-US" dirty="0"/>
          </a:p>
          <a:p>
            <a:pPr eaLnBrk="1" fontAlgn="auto" hangingPunct="1">
              <a:lnSpc>
                <a:spcPct val="80000"/>
              </a:lnSpc>
              <a:spcAft>
                <a:spcPts val="0"/>
              </a:spcAft>
              <a:buFont typeface="Arial" pitchFamily="34" charset="0"/>
              <a:buNone/>
              <a:defRPr/>
            </a:pPr>
            <a:endParaRPr lang="en-US" altLang="en-US" dirty="0"/>
          </a:p>
        </p:txBody>
      </p:sp>
      <p:sp>
        <p:nvSpPr>
          <p:cNvPr id="22532" name="Rectangle 1"/>
          <p:cNvSpPr>
            <a:spLocks noChangeArrowheads="1"/>
          </p:cNvSpPr>
          <p:nvPr/>
        </p:nvSpPr>
        <p:spPr bwMode="auto">
          <a:xfrm>
            <a:off x="838200" y="3721100"/>
            <a:ext cx="7162800" cy="313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85000"/>
              <a:buFont typeface="Arial" charset="0"/>
              <a:buChar char="•"/>
              <a:defRPr sz="2400">
                <a:solidFill>
                  <a:schemeClr val="tx1"/>
                </a:solidFill>
                <a:latin typeface="Arial" charset="0"/>
              </a:defRPr>
            </a:lvl1pPr>
            <a:lvl2pPr marL="742950" indent="-285750" eaLnBrk="0" hangingPunct="0">
              <a:spcBef>
                <a:spcPct val="20000"/>
              </a:spcBef>
              <a:buClr>
                <a:schemeClr val="accent1"/>
              </a:buClr>
              <a:buSzPct val="85000"/>
              <a:buFont typeface="Arial" charset="0"/>
              <a:buChar char="•"/>
              <a:defRPr sz="2000">
                <a:solidFill>
                  <a:schemeClr val="tx1"/>
                </a:solidFill>
                <a:latin typeface="Arial" charset="0"/>
              </a:defRPr>
            </a:lvl2pPr>
            <a:lvl3pPr marL="1143000" indent="-228600" eaLnBrk="0" hangingPunct="0">
              <a:spcBef>
                <a:spcPct val="20000"/>
              </a:spcBef>
              <a:buClr>
                <a:schemeClr val="accent1"/>
              </a:buClr>
              <a:buSzPct val="90000"/>
              <a:buFont typeface="Arial" charset="0"/>
              <a:buChar char="•"/>
              <a:defRPr>
                <a:solidFill>
                  <a:schemeClr val="tx1"/>
                </a:solidFill>
                <a:latin typeface="Arial" charset="0"/>
              </a:defRPr>
            </a:lvl3pPr>
            <a:lvl4pPr marL="1600200" indent="-228600" eaLnBrk="0" hangingPunct="0">
              <a:spcBef>
                <a:spcPct val="20000"/>
              </a:spcBef>
              <a:buClr>
                <a:schemeClr val="accent1"/>
              </a:buClr>
              <a:buFont typeface="Arial" charset="0"/>
              <a:buChar char="•"/>
              <a:defRPr sz="1600">
                <a:solidFill>
                  <a:schemeClr val="tx1"/>
                </a:solidFill>
                <a:latin typeface="Arial" charset="0"/>
              </a:defRPr>
            </a:lvl4pPr>
            <a:lvl5pPr marL="2057400" indent="-228600" eaLnBrk="0" hangingPunct="0">
              <a:spcBef>
                <a:spcPct val="20000"/>
              </a:spcBef>
              <a:buClr>
                <a:schemeClr val="accent1"/>
              </a:buClr>
              <a:buSzPct val="100000"/>
              <a:buFont typeface="Arial" charset="0"/>
              <a:buChar char="•"/>
              <a:defRPr sz="1400">
                <a:solidFill>
                  <a:schemeClr val="tx1"/>
                </a:solidFill>
                <a:latin typeface="Arial" charset="0"/>
              </a:defRPr>
            </a:lvl5pPr>
            <a:lvl6pPr marL="25146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6pPr>
            <a:lvl7pPr marL="29718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7pPr>
            <a:lvl8pPr marL="34290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8pPr>
            <a:lvl9pPr marL="38862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9pPr>
          </a:lstStyle>
          <a:p>
            <a:pPr algn="r" eaLnBrk="1" fontAlgn="base" hangingPunct="1">
              <a:lnSpc>
                <a:spcPct val="80000"/>
              </a:lnSpc>
              <a:spcBef>
                <a:spcPts val="400"/>
              </a:spcBef>
              <a:spcAft>
                <a:spcPct val="0"/>
              </a:spcAft>
              <a:buClr>
                <a:srgbClr val="4F81BD"/>
              </a:buClr>
              <a:buSzPct val="68000"/>
              <a:buFontTx/>
              <a:buNone/>
            </a:pPr>
            <a:r>
              <a:rPr lang="en-US" altLang="en-US" sz="1800" dirty="0" err="1">
                <a:solidFill>
                  <a:srgbClr val="002060"/>
                </a:solidFill>
                <a:latin typeface="Lucida Sans Unicode" pitchFamily="34" charset="0"/>
              </a:rPr>
              <a:t>RESPeCT</a:t>
            </a:r>
            <a:r>
              <a:rPr lang="en-US" altLang="en-US" sz="1800" dirty="0">
                <a:solidFill>
                  <a:srgbClr val="002060"/>
                </a:solidFill>
                <a:latin typeface="Lucida Sans Unicode" pitchFamily="34" charset="0"/>
              </a:rPr>
              <a:t> Summer Institute </a:t>
            </a:r>
            <a:endParaRPr lang="en-US" altLang="en-US" sz="1600" dirty="0">
              <a:solidFill>
                <a:srgbClr val="002060"/>
              </a:solidFill>
              <a:latin typeface="Lucida Sans Unicode" pitchFamily="34" charset="0"/>
            </a:endParaRPr>
          </a:p>
        </p:txBody>
      </p:sp>
      <p:pic>
        <p:nvPicPr>
          <p:cNvPr id="5" name="Picture 4" descr="Noyce Logo copy.png"/>
          <p:cNvPicPr/>
          <p:nvPr/>
        </p:nvPicPr>
        <p:blipFill>
          <a:blip r:embed="rId3" cstate="print"/>
          <a:stretch>
            <a:fillRect/>
          </a:stretch>
        </p:blipFill>
        <p:spPr>
          <a:xfrm>
            <a:off x="1219200" y="4800600"/>
            <a:ext cx="787400" cy="787400"/>
          </a:xfrm>
          <a:prstGeom prst="rect">
            <a:avLst/>
          </a:prstGeom>
        </p:spPr>
      </p:pic>
      <p:pic>
        <p:nvPicPr>
          <p:cNvPr id="6" name="Picture 5" descr="Macintosh HD1:Users:nicolewickler:Desktop:Screen Shot 2013-10-14 at 11.04.49 AM.png"/>
          <p:cNvPicPr/>
          <p:nvPr/>
        </p:nvPicPr>
        <p:blipFill rotWithShape="1">
          <a:blip r:embed="rId4" cstate="print">
            <a:extLst>
              <a:ext uri="{28A0092B-C50C-407E-A947-70E740481C1C}">
                <a14:useLocalDpi xmlns:a14="http://schemas.microsoft.com/office/drawing/2010/main" val="0"/>
              </a:ext>
            </a:extLst>
          </a:blip>
          <a:srcRect l="13526" t="10564" r="3623" b="5182"/>
          <a:stretch/>
        </p:blipFill>
        <p:spPr bwMode="auto">
          <a:xfrm>
            <a:off x="3282950" y="4927600"/>
            <a:ext cx="679450" cy="622300"/>
          </a:xfrm>
          <a:prstGeom prst="ellipse">
            <a:avLst/>
          </a:prstGeom>
          <a:noFill/>
          <a:ln>
            <a:noFill/>
          </a:ln>
          <a:extLst>
            <a:ext uri="{53640926-AAD7-44D8-BBD7-CCE9431645EC}">
              <a14:shadowObscured xmlns:a14="http://schemas.microsoft.com/office/drawing/2010/main"/>
            </a:ext>
          </a:extLst>
        </p:spPr>
      </p:pic>
      <p:pic>
        <p:nvPicPr>
          <p:cNvPr id="7" name="Picture 6" descr="Macintosh HD:Users:ceemast:Desktop:CPP_logogreen1.gif"/>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207000" y="4876800"/>
            <a:ext cx="736600" cy="711200"/>
          </a:xfrm>
          <a:prstGeom prst="rect">
            <a:avLst/>
          </a:prstGeom>
          <a:noFill/>
          <a:ln>
            <a:noFill/>
          </a:ln>
        </p:spPr>
      </p:pic>
      <p:pic>
        <p:nvPicPr>
          <p:cNvPr id="8" name="Picture 7" descr="Macintosh HD:Users:ceemast:Desktop:BSCS.jpg"/>
          <p:cNvPicPr/>
          <p:nvPr/>
        </p:nvPicPr>
        <p:blipFill>
          <a:blip r:embed="rId6" cstate="print">
            <a:extLst>
              <a:ext uri="{BEBA8EAE-BF5A-486C-A8C5-ECC9F3942E4B}">
                <a14:imgProps xmlns:a14="http://schemas.microsoft.com/office/drawing/2010/main">
                  <a14:imgLayer r:embed="rId7">
                    <a14:imgEffect>
                      <a14:backgroundRemoval t="9091" b="88430" l="3401" r="94898">
                        <a14:foregroundMark x1="22449" y1="44628" x2="22449" y2="44628"/>
                        <a14:foregroundMark x1="3741" y1="54545" x2="3741" y2="54545"/>
                        <a14:foregroundMark x1="36395" y1="56198" x2="36395" y2="56198"/>
                        <a14:foregroundMark x1="75510" y1="18182" x2="75510" y2="18182"/>
                        <a14:foregroundMark x1="86395" y1="43802" x2="86395" y2="43802"/>
                        <a14:foregroundMark x1="80272" y1="60331" x2="80272" y2="60331"/>
                        <a14:foregroundMark x1="94898" y1="14050" x2="94898" y2="14050"/>
                        <a14:foregroundMark x1="62245" y1="56198" x2="62245" y2="56198"/>
                        <a14:backgroundMark x1="81633" y1="27273" x2="81633" y2="27273"/>
                      </a14:backgroundRemoval>
                    </a14:imgEffect>
                  </a14:imgLayer>
                </a14:imgProps>
              </a:ext>
              <a:ext uri="{28A0092B-C50C-407E-A947-70E740481C1C}">
                <a14:useLocalDpi xmlns:a14="http://schemas.microsoft.com/office/drawing/2010/main" val="0"/>
              </a:ext>
            </a:extLst>
          </a:blip>
          <a:srcRect/>
          <a:stretch>
            <a:fillRect/>
          </a:stretch>
        </p:blipFill>
        <p:spPr bwMode="auto">
          <a:xfrm>
            <a:off x="6858000" y="4883150"/>
            <a:ext cx="838200" cy="673100"/>
          </a:xfrm>
          <a:prstGeom prst="rect">
            <a:avLst/>
          </a:prstGeom>
          <a:noFill/>
          <a:ln>
            <a:noFill/>
          </a:ln>
        </p:spPr>
      </p:pic>
      <p:sp>
        <p:nvSpPr>
          <p:cNvPr id="2" name="TextBox 1"/>
          <p:cNvSpPr txBox="1"/>
          <p:nvPr/>
        </p:nvSpPr>
        <p:spPr>
          <a:xfrm>
            <a:off x="3733800" y="2514600"/>
            <a:ext cx="2667000" cy="523220"/>
          </a:xfrm>
          <a:prstGeom prst="rect">
            <a:avLst/>
          </a:prstGeom>
          <a:noFill/>
        </p:spPr>
        <p:txBody>
          <a:bodyPr wrap="square" rtlCol="0">
            <a:spAutoFit/>
          </a:bodyPr>
          <a:lstStyle/>
          <a:p>
            <a:r>
              <a:rPr lang="en-US" sz="2800" dirty="0">
                <a:solidFill>
                  <a:srgbClr val="1F497D"/>
                </a:solidFill>
                <a:latin typeface="Lucida Sans Unicode" pitchFamily="34" charset="0"/>
              </a:rPr>
              <a:t>Day 1</a:t>
            </a:r>
          </a:p>
        </p:txBody>
      </p:sp>
    </p:spTree>
    <p:extLst>
      <p:ext uri="{BB962C8B-B14F-4D97-AF65-F5344CB8AC3E}">
        <p14:creationId xmlns:p14="http://schemas.microsoft.com/office/powerpoint/2010/main" val="41348339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eaLnBrk="1" hangingPunct="1">
              <a:defRPr/>
            </a:pPr>
            <a:r>
              <a:rPr lang="en-US" altLang="en-US" dirty="0"/>
              <a:t>Summer Institute Schedule</a:t>
            </a:r>
            <a:endParaRPr lang="en-US" dirty="0"/>
          </a:p>
        </p:txBody>
      </p:sp>
      <p:sp>
        <p:nvSpPr>
          <p:cNvPr id="39939" name="Content Placeholder 2"/>
          <p:cNvSpPr>
            <a:spLocks noGrp="1"/>
          </p:cNvSpPr>
          <p:nvPr>
            <p:ph idx="1"/>
          </p:nvPr>
        </p:nvSpPr>
        <p:spPr/>
        <p:txBody>
          <a:bodyPr/>
          <a:lstStyle/>
          <a:p>
            <a:pPr marL="0" indent="0" eaLnBrk="1" hangingPunct="1">
              <a:buFont typeface="Arial" charset="0"/>
              <a:buNone/>
            </a:pPr>
            <a:endParaRPr lang="en-US" altLang="en-US" dirty="0"/>
          </a:p>
          <a:p>
            <a:pPr marL="0" indent="0" eaLnBrk="1" hangingPunct="1">
              <a:buFont typeface="Arial" charset="0"/>
              <a:buNone/>
            </a:pPr>
            <a:endParaRPr lang="en-US" altLang="en-US" dirty="0"/>
          </a:p>
          <a:p>
            <a:pPr marL="0" indent="0" algn="ctr" eaLnBrk="1" hangingPunct="1">
              <a:buFont typeface="Arial" charset="0"/>
              <a:buNone/>
            </a:pPr>
            <a:endParaRPr lang="en-US" altLang="en-US" sz="3600" b="1" dirty="0"/>
          </a:p>
          <a:p>
            <a:pPr marL="0" indent="0" algn="ctr" eaLnBrk="1" hangingPunct="1">
              <a:buFont typeface="Arial" charset="0"/>
              <a:buNone/>
            </a:pPr>
            <a:endParaRPr lang="en-US" altLang="en-US" sz="3600" b="1" dirty="0"/>
          </a:p>
        </p:txBody>
      </p:sp>
      <p:pic>
        <p:nvPicPr>
          <p:cNvPr id="39940" name="Picture 6" descr="C:\Users\kroth\AppData\Local\Microsoft\Windows\Temporary Internet Files\Content.IE5\Q3T7M948\MC900198862[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71800" y="2121593"/>
            <a:ext cx="3335755" cy="34108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966450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533400" y="381000"/>
            <a:ext cx="8229600" cy="838200"/>
          </a:xfrm>
        </p:spPr>
        <p:txBody>
          <a:bodyPr>
            <a:normAutofit fontScale="90000"/>
          </a:bodyPr>
          <a:lstStyle/>
          <a:p>
            <a:pPr eaLnBrk="1" fontAlgn="auto" hangingPunct="1">
              <a:spcAft>
                <a:spcPts val="0"/>
              </a:spcAft>
              <a:defRPr/>
            </a:pPr>
            <a:r>
              <a:rPr lang="en-US" altLang="en-US" dirty="0"/>
              <a:t>Summer Institute: A Typical Daily Schedule </a:t>
            </a:r>
          </a:p>
        </p:txBody>
      </p:sp>
      <p:sp>
        <p:nvSpPr>
          <p:cNvPr id="43011" name="Rectangle 3"/>
          <p:cNvSpPr>
            <a:spLocks noGrp="1" noChangeArrowheads="1"/>
          </p:cNvSpPr>
          <p:nvPr>
            <p:ph idx="1"/>
          </p:nvPr>
        </p:nvSpPr>
        <p:spPr>
          <a:xfrm>
            <a:off x="609600" y="1295400"/>
            <a:ext cx="8382000" cy="5257800"/>
          </a:xfrm>
        </p:spPr>
        <p:txBody>
          <a:bodyPr/>
          <a:lstStyle/>
          <a:p>
            <a:pPr marL="0" indent="0" eaLnBrk="1" hangingPunct="1">
              <a:spcBef>
                <a:spcPts val="600"/>
              </a:spcBef>
              <a:buFontTx/>
              <a:buNone/>
            </a:pPr>
            <a:r>
              <a:rPr lang="en-US" altLang="en-US" sz="2800" dirty="0">
                <a:solidFill>
                  <a:srgbClr val="292934"/>
                </a:solidFill>
              </a:rPr>
              <a:t>8:00		Getting started</a:t>
            </a:r>
          </a:p>
          <a:p>
            <a:pPr marL="0" indent="0" eaLnBrk="1" hangingPunct="1">
              <a:spcBef>
                <a:spcPts val="600"/>
              </a:spcBef>
              <a:buFontTx/>
              <a:buNone/>
            </a:pPr>
            <a:r>
              <a:rPr lang="en-US" altLang="en-US" sz="2800" dirty="0">
                <a:solidFill>
                  <a:srgbClr val="292934"/>
                </a:solidFill>
              </a:rPr>
              <a:t>8:30		Video-based lesson analysis</a:t>
            </a:r>
          </a:p>
          <a:p>
            <a:pPr marL="0" indent="0" eaLnBrk="1" hangingPunct="1">
              <a:spcBef>
                <a:spcPts val="600"/>
              </a:spcBef>
              <a:buFontTx/>
              <a:buNone/>
            </a:pPr>
            <a:r>
              <a:rPr lang="en-US" altLang="en-US" sz="2800" dirty="0">
                <a:solidFill>
                  <a:srgbClr val="292934"/>
                </a:solidFill>
              </a:rPr>
              <a:t>10:00		BREAK</a:t>
            </a:r>
          </a:p>
          <a:p>
            <a:pPr marL="0" indent="0" eaLnBrk="1" hangingPunct="1">
              <a:spcBef>
                <a:spcPts val="600"/>
              </a:spcBef>
              <a:buFontTx/>
              <a:buNone/>
            </a:pPr>
            <a:r>
              <a:rPr lang="en-US" altLang="en-US" sz="2800" dirty="0">
                <a:solidFill>
                  <a:srgbClr val="292934"/>
                </a:solidFill>
              </a:rPr>
              <a:t>10:10		Lesson analysis continued</a:t>
            </a:r>
          </a:p>
          <a:p>
            <a:pPr marL="0" indent="0" eaLnBrk="1" hangingPunct="1">
              <a:spcBef>
                <a:spcPts val="600"/>
              </a:spcBef>
              <a:buFontTx/>
              <a:buNone/>
            </a:pPr>
            <a:r>
              <a:rPr lang="en-US" altLang="en-US" sz="2800" dirty="0">
                <a:solidFill>
                  <a:srgbClr val="292934"/>
                </a:solidFill>
              </a:rPr>
              <a:t>12:00		LUNCH</a:t>
            </a:r>
          </a:p>
          <a:p>
            <a:pPr marL="0" indent="0" eaLnBrk="1" hangingPunct="1">
              <a:spcBef>
                <a:spcPts val="600"/>
              </a:spcBef>
              <a:buFontTx/>
              <a:buNone/>
            </a:pPr>
            <a:r>
              <a:rPr lang="en-US" altLang="en-US" sz="2800" dirty="0">
                <a:solidFill>
                  <a:srgbClr val="292934"/>
                </a:solidFill>
              </a:rPr>
              <a:t>12:45		Content deepening </a:t>
            </a:r>
          </a:p>
          <a:p>
            <a:pPr marL="0" indent="0" eaLnBrk="1" hangingPunct="1">
              <a:spcBef>
                <a:spcPts val="600"/>
              </a:spcBef>
              <a:buFontTx/>
              <a:buNone/>
            </a:pPr>
            <a:r>
              <a:rPr lang="en-US" altLang="en-US" sz="2800" dirty="0">
                <a:solidFill>
                  <a:srgbClr val="292934"/>
                </a:solidFill>
              </a:rPr>
              <a:t>2:00		BREAK</a:t>
            </a:r>
          </a:p>
          <a:p>
            <a:pPr marL="0" indent="0" eaLnBrk="1" hangingPunct="1">
              <a:spcBef>
                <a:spcPts val="600"/>
              </a:spcBef>
              <a:buFontTx/>
              <a:buNone/>
            </a:pPr>
            <a:r>
              <a:rPr lang="en-US" altLang="en-US" sz="2800" dirty="0">
                <a:solidFill>
                  <a:srgbClr val="292934"/>
                </a:solidFill>
              </a:rPr>
              <a:t>2:10		Content deepening continued</a:t>
            </a:r>
          </a:p>
          <a:p>
            <a:pPr marL="0" indent="0" eaLnBrk="1" hangingPunct="1">
              <a:spcBef>
                <a:spcPts val="600"/>
              </a:spcBef>
              <a:buFontTx/>
              <a:buNone/>
            </a:pPr>
            <a:r>
              <a:rPr lang="en-US" altLang="en-US" sz="2800" dirty="0">
                <a:solidFill>
                  <a:srgbClr val="292934"/>
                </a:solidFill>
              </a:rPr>
              <a:t>3:00		Wrap-up: homework, summary, reflections</a:t>
            </a:r>
          </a:p>
          <a:p>
            <a:pPr marL="0" indent="0" eaLnBrk="1" hangingPunct="1">
              <a:spcBef>
                <a:spcPts val="600"/>
              </a:spcBef>
              <a:buFontTx/>
              <a:buNone/>
            </a:pPr>
            <a:r>
              <a:rPr lang="en-US" altLang="en-US" sz="2800" dirty="0">
                <a:solidFill>
                  <a:srgbClr val="292934"/>
                </a:solidFill>
              </a:rPr>
              <a:t>3:30		Adjourn</a:t>
            </a:r>
          </a:p>
          <a:p>
            <a:pPr marL="0" indent="0" eaLnBrk="1" hangingPunct="1">
              <a:buFontTx/>
              <a:buNone/>
            </a:pPr>
            <a:endParaRPr lang="en-US" altLang="en-US" sz="3000" dirty="0"/>
          </a:p>
        </p:txBody>
      </p:sp>
    </p:spTree>
    <p:extLst>
      <p:ext uri="{BB962C8B-B14F-4D97-AF65-F5344CB8AC3E}">
        <p14:creationId xmlns:p14="http://schemas.microsoft.com/office/powerpoint/2010/main" val="1627118812"/>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7848600" cy="990600"/>
          </a:xfrm>
        </p:spPr>
        <p:txBody>
          <a:bodyPr/>
          <a:lstStyle/>
          <a:p>
            <a:pPr eaLnBrk="1" fontAlgn="auto" hangingPunct="1">
              <a:spcAft>
                <a:spcPts val="0"/>
              </a:spcAft>
              <a:defRPr/>
            </a:pPr>
            <a:r>
              <a:rPr lang="en-US" dirty="0"/>
              <a:t>Summer Institute at a Glance</a:t>
            </a:r>
          </a:p>
        </p:txBody>
      </p:sp>
      <p:sp>
        <p:nvSpPr>
          <p:cNvPr id="3" name="Content Placeholder 2"/>
          <p:cNvSpPr>
            <a:spLocks noGrp="1"/>
          </p:cNvSpPr>
          <p:nvPr>
            <p:ph idx="1"/>
          </p:nvPr>
        </p:nvSpPr>
        <p:spPr>
          <a:xfrm>
            <a:off x="533400" y="1066800"/>
            <a:ext cx="8458200" cy="5638800"/>
          </a:xfrm>
        </p:spPr>
        <p:txBody>
          <a:bodyPr rtlCol="0">
            <a:normAutofit/>
          </a:bodyPr>
          <a:lstStyle/>
          <a:p>
            <a:pPr marL="0" indent="0" eaLnBrk="1" fontAlgn="auto" hangingPunct="1">
              <a:spcAft>
                <a:spcPts val="0"/>
              </a:spcAft>
              <a:buFont typeface="Arial" pitchFamily="34" charset="0"/>
              <a:buNone/>
              <a:defRPr/>
            </a:pPr>
            <a:r>
              <a:rPr lang="en-US" sz="2600" b="1" dirty="0"/>
              <a:t>Week 1: Content Area 1 (Genetics)</a:t>
            </a:r>
          </a:p>
          <a:p>
            <a:pPr marL="731520" lvl="1" indent="-365760" eaLnBrk="1" fontAlgn="auto" hangingPunct="1">
              <a:spcBef>
                <a:spcPts val="600"/>
              </a:spcBef>
              <a:spcAft>
                <a:spcPts val="0"/>
              </a:spcAft>
              <a:defRPr/>
            </a:pPr>
            <a:r>
              <a:rPr lang="en-US" sz="2600" dirty="0"/>
              <a:t>Student Thinking Lens—strategies to make student thinking visible </a:t>
            </a:r>
          </a:p>
          <a:p>
            <a:pPr marL="731520" lvl="1" indent="-365760" eaLnBrk="1" fontAlgn="auto" hangingPunct="1">
              <a:spcBef>
                <a:spcPts val="600"/>
              </a:spcBef>
              <a:spcAft>
                <a:spcPts val="0"/>
              </a:spcAft>
              <a:buFont typeface="Arial" pitchFamily="34" charset="0"/>
              <a:buChar char="•"/>
              <a:defRPr/>
            </a:pPr>
            <a:r>
              <a:rPr lang="en-US" sz="2600" dirty="0"/>
              <a:t>Analysis of video teaching in content area 1</a:t>
            </a:r>
          </a:p>
          <a:p>
            <a:pPr marL="731520" lvl="1" indent="-365760" eaLnBrk="1" fontAlgn="auto" hangingPunct="1">
              <a:spcBef>
                <a:spcPts val="600"/>
              </a:spcBef>
              <a:spcAft>
                <a:spcPts val="0"/>
              </a:spcAft>
              <a:buFont typeface="Arial" pitchFamily="34" charset="0"/>
              <a:buChar char="•"/>
              <a:defRPr/>
            </a:pPr>
            <a:r>
              <a:rPr lang="en-US" sz="2600" dirty="0"/>
              <a:t>Analysis of lesson plans to be taught second semester </a:t>
            </a:r>
          </a:p>
          <a:p>
            <a:pPr marL="731520" lvl="1" indent="-365760" eaLnBrk="1" fontAlgn="auto" hangingPunct="1">
              <a:spcBef>
                <a:spcPts val="600"/>
              </a:spcBef>
              <a:spcAft>
                <a:spcPts val="0"/>
              </a:spcAft>
              <a:buFont typeface="Arial" pitchFamily="34" charset="0"/>
              <a:buChar char="•"/>
              <a:defRPr/>
            </a:pPr>
            <a:r>
              <a:rPr lang="en-US" sz="2600" dirty="0"/>
              <a:t>Content deepening in content area 1</a:t>
            </a:r>
          </a:p>
          <a:p>
            <a:pPr marL="0" lvl="0" indent="0" eaLnBrk="1" fontAlgn="auto" hangingPunct="1">
              <a:spcBef>
                <a:spcPts val="800"/>
              </a:spcBef>
              <a:spcAft>
                <a:spcPts val="0"/>
              </a:spcAft>
              <a:buClr>
                <a:srgbClr val="93A299"/>
              </a:buClr>
              <a:buNone/>
              <a:defRPr/>
            </a:pPr>
            <a:r>
              <a:rPr lang="en-US" sz="2600" b="1" dirty="0">
                <a:solidFill>
                  <a:srgbClr val="292934"/>
                </a:solidFill>
              </a:rPr>
              <a:t>Week 2: Content Area 2 (The Sun’s Effect on Climate)</a:t>
            </a:r>
          </a:p>
          <a:p>
            <a:pPr marL="731520" lvl="1" indent="-365760" eaLnBrk="1" fontAlgn="auto" hangingPunct="1">
              <a:spcBef>
                <a:spcPts val="600"/>
              </a:spcBef>
              <a:spcAft>
                <a:spcPts val="0"/>
              </a:spcAft>
              <a:buFont typeface="Arial" pitchFamily="34" charset="0"/>
              <a:buChar char="•"/>
              <a:defRPr/>
            </a:pPr>
            <a:r>
              <a:rPr lang="en-US" sz="2600" dirty="0"/>
              <a:t>Science Content Storyline Lens—strategies to create coherence</a:t>
            </a:r>
          </a:p>
          <a:p>
            <a:pPr marL="731520" lvl="1" indent="-365760" eaLnBrk="1" fontAlgn="auto" hangingPunct="1">
              <a:spcBef>
                <a:spcPts val="600"/>
              </a:spcBef>
              <a:spcAft>
                <a:spcPts val="0"/>
              </a:spcAft>
              <a:buFont typeface="Arial" pitchFamily="34" charset="0"/>
              <a:buChar char="•"/>
              <a:defRPr/>
            </a:pPr>
            <a:r>
              <a:rPr lang="en-US" sz="2600" dirty="0"/>
              <a:t>Analysis of video teaching in content area 2</a:t>
            </a:r>
          </a:p>
          <a:p>
            <a:pPr marL="731520" lvl="1" indent="-365760" eaLnBrk="1" fontAlgn="auto" hangingPunct="1">
              <a:spcBef>
                <a:spcPts val="600"/>
              </a:spcBef>
              <a:spcAft>
                <a:spcPts val="0"/>
              </a:spcAft>
              <a:buFont typeface="Arial" pitchFamily="34" charset="0"/>
              <a:buChar char="•"/>
              <a:defRPr/>
            </a:pPr>
            <a:r>
              <a:rPr lang="en-US" sz="2600" dirty="0"/>
              <a:t>Analysis of lesson plans to be taught in the fall</a:t>
            </a:r>
          </a:p>
          <a:p>
            <a:pPr marL="731520" lvl="1" indent="-365760" eaLnBrk="1" fontAlgn="auto" hangingPunct="1">
              <a:spcBef>
                <a:spcPts val="600"/>
              </a:spcBef>
              <a:spcAft>
                <a:spcPts val="0"/>
              </a:spcAft>
              <a:buFont typeface="Arial" pitchFamily="34" charset="0"/>
              <a:buChar char="•"/>
              <a:defRPr/>
            </a:pPr>
            <a:r>
              <a:rPr lang="en-US" sz="2600" dirty="0"/>
              <a:t>Content deepening in content area 2 </a:t>
            </a:r>
          </a:p>
          <a:p>
            <a:pPr marL="0" indent="0" eaLnBrk="1" fontAlgn="auto" hangingPunct="1">
              <a:spcAft>
                <a:spcPts val="0"/>
              </a:spcAft>
              <a:buFont typeface="Arial" pitchFamily="34" charset="0"/>
              <a:buNone/>
              <a:defRPr/>
            </a:pPr>
            <a:endParaRPr lang="en-US" dirty="0"/>
          </a:p>
          <a:p>
            <a:pPr marL="0" indent="0" eaLnBrk="1" fontAlgn="auto" hangingPunct="1">
              <a:spcAft>
                <a:spcPts val="0"/>
              </a:spcAft>
              <a:buFont typeface="Arial" pitchFamily="34" charset="0"/>
              <a:buNone/>
              <a:defRPr/>
            </a:pPr>
            <a:endParaRPr lang="en-US" dirty="0"/>
          </a:p>
          <a:p>
            <a:pPr marL="0" indent="0" eaLnBrk="1" fontAlgn="auto" hangingPunct="1">
              <a:spcAft>
                <a:spcPts val="0"/>
              </a:spcAft>
              <a:buFont typeface="Arial" pitchFamily="34" charset="0"/>
              <a:buNone/>
              <a:defRPr/>
            </a:pPr>
            <a:endParaRPr lang="en-US" dirty="0"/>
          </a:p>
        </p:txBody>
      </p:sp>
    </p:spTree>
    <p:extLst>
      <p:ext uri="{BB962C8B-B14F-4D97-AF65-F5344CB8AC3E}">
        <p14:creationId xmlns:p14="http://schemas.microsoft.com/office/powerpoint/2010/main" val="1620653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609600" y="381000"/>
            <a:ext cx="8077200" cy="990600"/>
          </a:xfrm>
        </p:spPr>
        <p:txBody>
          <a:bodyPr/>
          <a:lstStyle/>
          <a:p>
            <a:pPr eaLnBrk="1" fontAlgn="auto" hangingPunct="1">
              <a:spcAft>
                <a:spcPts val="0"/>
              </a:spcAft>
              <a:defRPr/>
            </a:pPr>
            <a:r>
              <a:rPr lang="en-US" altLang="en-US" dirty="0"/>
              <a:t>School-Year Schedule</a:t>
            </a:r>
          </a:p>
        </p:txBody>
      </p:sp>
      <p:sp>
        <p:nvSpPr>
          <p:cNvPr id="66563" name="Rectangle 3"/>
          <p:cNvSpPr>
            <a:spLocks noGrp="1" noChangeArrowheads="1"/>
          </p:cNvSpPr>
          <p:nvPr>
            <p:ph idx="1"/>
          </p:nvPr>
        </p:nvSpPr>
        <p:spPr>
          <a:xfrm>
            <a:off x="609600" y="1371600"/>
            <a:ext cx="8153400" cy="5181600"/>
          </a:xfrm>
        </p:spPr>
        <p:txBody>
          <a:bodyPr rtlCol="0">
            <a:normAutofit fontScale="85000" lnSpcReduction="10000"/>
          </a:bodyPr>
          <a:lstStyle/>
          <a:p>
            <a:pPr marL="0" indent="0" eaLnBrk="1" fontAlgn="auto" hangingPunct="1">
              <a:spcAft>
                <a:spcPts val="0"/>
              </a:spcAft>
              <a:buFontTx/>
              <a:buNone/>
              <a:defRPr/>
            </a:pPr>
            <a:r>
              <a:rPr lang="en-US" sz="3200" b="1" dirty="0"/>
              <a:t>Fall </a:t>
            </a:r>
            <a:r>
              <a:rPr lang="en-US" sz="3200" dirty="0">
                <a:solidFill>
                  <a:srgbClr val="0070C0"/>
                </a:solidFill>
              </a:rPr>
              <a:t>[Insert year here] </a:t>
            </a:r>
            <a:r>
              <a:rPr lang="en-US" sz="3200" b="1" dirty="0"/>
              <a:t> </a:t>
            </a:r>
          </a:p>
          <a:p>
            <a:pPr marL="731520" indent="-365760" eaLnBrk="1" fontAlgn="auto" hangingPunct="1">
              <a:lnSpc>
                <a:spcPct val="110000"/>
              </a:lnSpc>
              <a:spcBef>
                <a:spcPts val="600"/>
              </a:spcBef>
              <a:spcAft>
                <a:spcPts val="0"/>
              </a:spcAft>
              <a:buFont typeface="Arial" pitchFamily="34" charset="0"/>
              <a:buChar char="•"/>
              <a:defRPr/>
            </a:pPr>
            <a:r>
              <a:rPr lang="en-US" sz="3200" dirty="0"/>
              <a:t>Teach the first lesson set.</a:t>
            </a:r>
          </a:p>
          <a:p>
            <a:pPr marL="731520" indent="-365760" eaLnBrk="1" fontAlgn="auto" hangingPunct="1">
              <a:lnSpc>
                <a:spcPct val="110000"/>
              </a:lnSpc>
              <a:spcBef>
                <a:spcPts val="600"/>
              </a:spcBef>
              <a:spcAft>
                <a:spcPts val="0"/>
              </a:spcAft>
              <a:buFont typeface="Arial" pitchFamily="34" charset="0"/>
              <a:buChar char="•"/>
              <a:defRPr/>
            </a:pPr>
            <a:r>
              <a:rPr lang="en-US" sz="3200" dirty="0"/>
              <a:t>Meet three times as a study group (4 hours each).</a:t>
            </a:r>
          </a:p>
          <a:p>
            <a:pPr marL="731520" indent="-365760" eaLnBrk="1" fontAlgn="auto" hangingPunct="1">
              <a:lnSpc>
                <a:spcPct val="110000"/>
              </a:lnSpc>
              <a:spcBef>
                <a:spcPts val="600"/>
              </a:spcBef>
              <a:spcAft>
                <a:spcPts val="0"/>
              </a:spcAft>
              <a:buFont typeface="Arial" pitchFamily="34" charset="0"/>
              <a:buChar char="•"/>
              <a:defRPr/>
            </a:pPr>
            <a:r>
              <a:rPr lang="en-US" sz="3200" dirty="0"/>
              <a:t>Meet an additional time to review the second lesson-set plans (2 hours). </a:t>
            </a:r>
          </a:p>
          <a:p>
            <a:pPr marL="0" indent="0" eaLnBrk="1" fontAlgn="auto" hangingPunct="1">
              <a:spcBef>
                <a:spcPts val="1800"/>
              </a:spcBef>
              <a:spcAft>
                <a:spcPts val="0"/>
              </a:spcAft>
              <a:buFont typeface="Arial" pitchFamily="34" charset="0"/>
              <a:buNone/>
              <a:defRPr/>
            </a:pPr>
            <a:r>
              <a:rPr lang="en-US" sz="3200" b="1" dirty="0"/>
              <a:t>Winter/Spring </a:t>
            </a:r>
            <a:r>
              <a:rPr lang="en-US" sz="3200" dirty="0">
                <a:solidFill>
                  <a:srgbClr val="0070C0"/>
                </a:solidFill>
              </a:rPr>
              <a:t>[Insert year here] </a:t>
            </a:r>
            <a:endParaRPr lang="en-US" sz="3200" b="1" dirty="0"/>
          </a:p>
          <a:p>
            <a:pPr marL="731520" indent="-365760" eaLnBrk="1" fontAlgn="auto" hangingPunct="1">
              <a:lnSpc>
                <a:spcPct val="110000"/>
              </a:lnSpc>
              <a:spcBef>
                <a:spcPts val="600"/>
              </a:spcBef>
              <a:spcAft>
                <a:spcPts val="0"/>
              </a:spcAft>
              <a:buFont typeface="Arial" pitchFamily="34" charset="0"/>
              <a:buChar char="•"/>
              <a:defRPr/>
            </a:pPr>
            <a:r>
              <a:rPr lang="en-US" sz="3200" dirty="0"/>
              <a:t>Teach the second lesson set.</a:t>
            </a:r>
          </a:p>
          <a:p>
            <a:pPr marL="731520" indent="-365760" eaLnBrk="1" fontAlgn="auto" hangingPunct="1">
              <a:lnSpc>
                <a:spcPct val="110000"/>
              </a:lnSpc>
              <a:spcBef>
                <a:spcPts val="600"/>
              </a:spcBef>
              <a:spcAft>
                <a:spcPts val="0"/>
              </a:spcAft>
              <a:buFont typeface="Arial" pitchFamily="34" charset="0"/>
              <a:buChar char="•"/>
              <a:defRPr/>
            </a:pPr>
            <a:r>
              <a:rPr lang="en-US" sz="3200" dirty="0"/>
              <a:t>Meet three times as a study group (4 hours each).</a:t>
            </a:r>
          </a:p>
          <a:p>
            <a:pPr marL="0" indent="0" eaLnBrk="1" fontAlgn="auto" hangingPunct="1">
              <a:spcBef>
                <a:spcPts val="1800"/>
              </a:spcBef>
              <a:spcAft>
                <a:spcPts val="0"/>
              </a:spcAft>
              <a:buFont typeface="Arial" pitchFamily="34" charset="0"/>
              <a:buNone/>
              <a:defRPr/>
            </a:pPr>
            <a:r>
              <a:rPr lang="en-US" sz="3200" b="1" dirty="0"/>
              <a:t>Note: </a:t>
            </a:r>
            <a:r>
              <a:rPr lang="en-US" sz="3200" dirty="0"/>
              <a:t>The study group will determine meeting dates and times.</a:t>
            </a:r>
          </a:p>
        </p:txBody>
      </p:sp>
    </p:spTree>
    <p:extLst>
      <p:ext uri="{BB962C8B-B14F-4D97-AF65-F5344CB8AC3E}">
        <p14:creationId xmlns:p14="http://schemas.microsoft.com/office/powerpoint/2010/main" val="28659667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a:xfrm>
            <a:off x="609600" y="533400"/>
            <a:ext cx="8077200" cy="990600"/>
          </a:xfrm>
        </p:spPr>
        <p:txBody>
          <a:bodyPr>
            <a:normAutofit/>
          </a:bodyPr>
          <a:lstStyle/>
          <a:p>
            <a:pPr eaLnBrk="1" fontAlgn="auto" hangingPunct="1">
              <a:spcAft>
                <a:spcPts val="0"/>
              </a:spcAft>
              <a:defRPr/>
            </a:pPr>
            <a:r>
              <a:rPr lang="en-US" altLang="en-US" dirty="0"/>
              <a:t>Your </a:t>
            </a:r>
            <a:r>
              <a:rPr lang="en-US" altLang="en-US" dirty="0" err="1"/>
              <a:t>RESPeCT</a:t>
            </a:r>
            <a:r>
              <a:rPr lang="en-US" altLang="en-US" dirty="0"/>
              <a:t> PD Program Materials</a:t>
            </a:r>
          </a:p>
        </p:txBody>
      </p:sp>
      <p:sp>
        <p:nvSpPr>
          <p:cNvPr id="47107" name="Content Placeholder 2"/>
          <p:cNvSpPr>
            <a:spLocks noGrp="1"/>
          </p:cNvSpPr>
          <p:nvPr>
            <p:ph idx="1"/>
          </p:nvPr>
        </p:nvSpPr>
        <p:spPr>
          <a:xfrm>
            <a:off x="685800" y="1600200"/>
            <a:ext cx="8001000" cy="4876800"/>
          </a:xfrm>
        </p:spPr>
        <p:txBody>
          <a:bodyPr/>
          <a:lstStyle/>
          <a:p>
            <a:pPr marL="365760" indent="-365760" eaLnBrk="1" hangingPunct="1">
              <a:spcBef>
                <a:spcPts val="600"/>
              </a:spcBef>
            </a:pPr>
            <a:r>
              <a:rPr lang="en-US" altLang="en-US" sz="3200" dirty="0"/>
              <a:t>Your science notebook</a:t>
            </a:r>
          </a:p>
          <a:p>
            <a:pPr marL="365760" lvl="0" indent="-365760" eaLnBrk="1" hangingPunct="1">
              <a:spcBef>
                <a:spcPts val="600"/>
              </a:spcBef>
              <a:buClr>
                <a:srgbClr val="93A299"/>
              </a:buClr>
            </a:pPr>
            <a:r>
              <a:rPr lang="en-US" altLang="en-US" sz="3200" dirty="0" err="1">
                <a:solidFill>
                  <a:srgbClr val="292934"/>
                </a:solidFill>
              </a:rPr>
              <a:t>STeLLA</a:t>
            </a:r>
            <a:r>
              <a:rPr lang="en-US" altLang="en-US" sz="3200" dirty="0">
                <a:solidFill>
                  <a:srgbClr val="292934"/>
                </a:solidFill>
              </a:rPr>
              <a:t> strategies booklet</a:t>
            </a:r>
          </a:p>
          <a:p>
            <a:pPr marL="365760" indent="-365760" eaLnBrk="1" hangingPunct="1">
              <a:spcBef>
                <a:spcPts val="600"/>
              </a:spcBef>
            </a:pPr>
            <a:r>
              <a:rPr lang="en-US" altLang="en-US" sz="3200" dirty="0" err="1"/>
              <a:t>RESPeCT</a:t>
            </a:r>
            <a:r>
              <a:rPr lang="en-US" altLang="en-US" sz="3200" dirty="0"/>
              <a:t> PD program binder</a:t>
            </a:r>
          </a:p>
          <a:p>
            <a:pPr marL="365760" indent="-365760" eaLnBrk="1" hangingPunct="1">
              <a:spcBef>
                <a:spcPts val="600"/>
              </a:spcBef>
            </a:pPr>
            <a:r>
              <a:rPr lang="en-US" altLang="en-US" sz="3200" dirty="0" err="1"/>
              <a:t>RESPeCT</a:t>
            </a:r>
            <a:r>
              <a:rPr lang="en-US" altLang="en-US" sz="3200" dirty="0"/>
              <a:t> lesson plans binder</a:t>
            </a:r>
          </a:p>
          <a:p>
            <a:pPr marL="365760" indent="-365760" eaLnBrk="1" hangingPunct="1">
              <a:spcBef>
                <a:spcPts val="600"/>
              </a:spcBef>
            </a:pPr>
            <a:r>
              <a:rPr lang="en-US" altLang="en-US" sz="3200" dirty="0"/>
              <a:t>Materials kit (1 per topic)</a:t>
            </a:r>
          </a:p>
        </p:txBody>
      </p:sp>
    </p:spTree>
    <p:extLst>
      <p:ext uri="{BB962C8B-B14F-4D97-AF65-F5344CB8AC3E}">
        <p14:creationId xmlns:p14="http://schemas.microsoft.com/office/powerpoint/2010/main" val="8353624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33400"/>
            <a:ext cx="8077200" cy="990600"/>
          </a:xfrm>
        </p:spPr>
        <p:txBody>
          <a:bodyPr/>
          <a:lstStyle/>
          <a:p>
            <a:r>
              <a:rPr lang="en-US" dirty="0"/>
              <a:t>Transition to Grade-Level Study Groups</a:t>
            </a:r>
          </a:p>
        </p:txBody>
      </p:sp>
      <p:sp>
        <p:nvSpPr>
          <p:cNvPr id="3" name="Content Placeholder 2"/>
          <p:cNvSpPr>
            <a:spLocks noGrp="1"/>
          </p:cNvSpPr>
          <p:nvPr>
            <p:ph idx="1"/>
          </p:nvPr>
        </p:nvSpPr>
        <p:spPr>
          <a:xfrm>
            <a:off x="685800" y="1600200"/>
            <a:ext cx="8001000" cy="4876800"/>
          </a:xfrm>
        </p:spPr>
        <p:txBody>
          <a:bodyPr/>
          <a:lstStyle/>
          <a:p>
            <a:pPr marL="0" indent="0">
              <a:buNone/>
            </a:pPr>
            <a:r>
              <a:rPr lang="en-US" sz="3200" dirty="0"/>
              <a:t>Any questions before we break up into our grade-level study groups?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81000"/>
            <a:ext cx="8153400" cy="990600"/>
          </a:xfrm>
        </p:spPr>
        <p:txBody>
          <a:bodyPr/>
          <a:lstStyle/>
          <a:p>
            <a:r>
              <a:rPr lang="en-US" dirty="0"/>
              <a:t>Notebook Setup</a:t>
            </a:r>
          </a:p>
        </p:txBody>
      </p:sp>
      <p:sp>
        <p:nvSpPr>
          <p:cNvPr id="3" name="Content Placeholder 2"/>
          <p:cNvSpPr>
            <a:spLocks noGrp="1"/>
          </p:cNvSpPr>
          <p:nvPr>
            <p:ph idx="1"/>
          </p:nvPr>
        </p:nvSpPr>
        <p:spPr>
          <a:xfrm>
            <a:off x="533400" y="1295400"/>
            <a:ext cx="8458200" cy="5257800"/>
          </a:xfrm>
        </p:spPr>
        <p:txBody>
          <a:bodyPr/>
          <a:lstStyle/>
          <a:p>
            <a:pPr marL="365760" indent="-365760">
              <a:spcBef>
                <a:spcPts val="600"/>
              </a:spcBef>
            </a:pPr>
            <a:r>
              <a:rPr lang="en-US" sz="2600" dirty="0"/>
              <a:t>Write your name on the front cover of the notebook.</a:t>
            </a:r>
          </a:p>
          <a:p>
            <a:pPr marL="365760" indent="-365760">
              <a:spcBef>
                <a:spcPts val="600"/>
              </a:spcBef>
            </a:pPr>
            <a:r>
              <a:rPr lang="en-US" sz="2600" dirty="0"/>
              <a:t>Leave two or three pages for the table of contents. (You’ll add to the TOC each day throughout the program.)</a:t>
            </a:r>
          </a:p>
          <a:p>
            <a:pPr marL="365760" indent="-365760">
              <a:spcBef>
                <a:spcPts val="600"/>
              </a:spcBef>
            </a:pPr>
            <a:r>
              <a:rPr lang="en-US" sz="2600" dirty="0"/>
              <a:t>Number your pages. (Front and back pages should be numbered separately.)</a:t>
            </a:r>
          </a:p>
          <a:p>
            <a:pPr marL="365760" indent="-365760">
              <a:spcBef>
                <a:spcPts val="600"/>
              </a:spcBef>
            </a:pPr>
            <a:r>
              <a:rPr lang="en-US" sz="2600" dirty="0"/>
              <a:t>Use sticky tabs to divide your notebook into two main sections: Lesson Analysis and Content Deepening. (Each section will comprise about half the notebook.)</a:t>
            </a:r>
          </a:p>
          <a:p>
            <a:pPr marL="365760" indent="-365760">
              <a:spcBef>
                <a:spcPts val="600"/>
              </a:spcBef>
            </a:pPr>
            <a:r>
              <a:rPr lang="en-US" sz="2600" dirty="0"/>
              <a:t>Keep a chronological record of your activity in each section. Add a title for each entry and enter in your TOC to easily locate.</a:t>
            </a:r>
          </a:p>
          <a:p>
            <a:pPr marL="365760" indent="-365760">
              <a:spcBef>
                <a:spcPts val="600"/>
              </a:spcBef>
            </a:pPr>
            <a:r>
              <a:rPr lang="en-US" sz="2600" dirty="0"/>
              <a:t>Customize and decorate your notebook any way you wish.</a:t>
            </a:r>
            <a:r>
              <a:rPr lang="en-US" sz="2800" dirty="0"/>
              <a:t> </a:t>
            </a:r>
          </a:p>
        </p:txBody>
      </p:sp>
    </p:spTree>
    <p:extLst>
      <p:ext uri="{BB962C8B-B14F-4D97-AF65-F5344CB8AC3E}">
        <p14:creationId xmlns:p14="http://schemas.microsoft.com/office/powerpoint/2010/main" val="2668786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en-US" dirty="0">
                <a:cs typeface="Times New Roman" pitchFamily="18" charset="0"/>
              </a:rPr>
              <a:t>Getting Started: Introductions</a:t>
            </a:r>
            <a:endParaRPr lang="en-US" dirty="0"/>
          </a:p>
        </p:txBody>
      </p:sp>
      <p:sp>
        <p:nvSpPr>
          <p:cNvPr id="5123" name="Rectangle 3"/>
          <p:cNvSpPr>
            <a:spLocks noGrp="1" noChangeArrowheads="1"/>
          </p:cNvSpPr>
          <p:nvPr>
            <p:ph type="body" idx="1"/>
          </p:nvPr>
        </p:nvSpPr>
        <p:spPr>
          <a:xfrm>
            <a:off x="533400" y="1600200"/>
            <a:ext cx="8229600" cy="4572000"/>
          </a:xfrm>
        </p:spPr>
        <p:txBody>
          <a:bodyPr>
            <a:normAutofit/>
          </a:bodyPr>
          <a:lstStyle/>
          <a:p>
            <a:pPr marL="365760" indent="-365760">
              <a:lnSpc>
                <a:spcPct val="90000"/>
              </a:lnSpc>
              <a:spcBef>
                <a:spcPts val="0"/>
              </a:spcBef>
              <a:spcAft>
                <a:spcPts val="1200"/>
              </a:spcAft>
              <a:buFont typeface="+mj-lt"/>
              <a:buAutoNum type="arabicPeriod"/>
            </a:pPr>
            <a:r>
              <a:rPr lang="en-US" sz="3200" dirty="0"/>
              <a:t>Quick-write exercise:</a:t>
            </a:r>
          </a:p>
          <a:p>
            <a:pPr marL="731520" lvl="1" indent="-365760">
              <a:lnSpc>
                <a:spcPct val="90000"/>
              </a:lnSpc>
              <a:spcBef>
                <a:spcPts val="0"/>
              </a:spcBef>
              <a:spcAft>
                <a:spcPts val="1200"/>
              </a:spcAft>
            </a:pPr>
            <a:r>
              <a:rPr lang="en-US" sz="3200" dirty="0"/>
              <a:t>Describe your experience learning science in school. </a:t>
            </a:r>
          </a:p>
          <a:p>
            <a:pPr marL="731520" lvl="1" indent="-365760">
              <a:lnSpc>
                <a:spcPct val="90000"/>
              </a:lnSpc>
              <a:spcBef>
                <a:spcPts val="0"/>
              </a:spcBef>
              <a:spcAft>
                <a:spcPts val="1200"/>
              </a:spcAft>
            </a:pPr>
            <a:r>
              <a:rPr lang="en-US" sz="3200" dirty="0"/>
              <a:t>What do you hope to learn through </a:t>
            </a:r>
            <a:r>
              <a:rPr lang="en-US" sz="3200" dirty="0" err="1"/>
              <a:t>RESPeCT</a:t>
            </a:r>
            <a:r>
              <a:rPr lang="en-US" sz="3200" dirty="0"/>
              <a:t> in the coming year?</a:t>
            </a:r>
          </a:p>
          <a:p>
            <a:pPr marL="365760" indent="-365760">
              <a:lnSpc>
                <a:spcPct val="90000"/>
              </a:lnSpc>
              <a:spcBef>
                <a:spcPts val="0"/>
              </a:spcBef>
              <a:spcAft>
                <a:spcPts val="1200"/>
              </a:spcAft>
              <a:buFont typeface="+mj-lt"/>
              <a:buAutoNum type="arabicPeriod"/>
            </a:pPr>
            <a:r>
              <a:rPr lang="en-US" sz="3200" dirty="0"/>
              <a:t>Share your responses with a partner.</a:t>
            </a:r>
          </a:p>
          <a:p>
            <a:pPr marL="365760" indent="-365760">
              <a:lnSpc>
                <a:spcPct val="90000"/>
              </a:lnSpc>
              <a:spcBef>
                <a:spcPts val="0"/>
              </a:spcBef>
              <a:spcAft>
                <a:spcPts val="0"/>
              </a:spcAft>
              <a:buFont typeface="+mj-lt"/>
              <a:buAutoNum type="arabicPeriod"/>
            </a:pPr>
            <a:r>
              <a:rPr lang="en-US" sz="3200" dirty="0"/>
              <a:t>Introduce each other to the group.</a:t>
            </a:r>
          </a:p>
        </p:txBody>
      </p:sp>
    </p:spTree>
    <p:extLst>
      <p:ext uri="{BB962C8B-B14F-4D97-AF65-F5344CB8AC3E}">
        <p14:creationId xmlns:p14="http://schemas.microsoft.com/office/powerpoint/2010/main" val="6878211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457200" y="457200"/>
            <a:ext cx="8229600" cy="1143000"/>
          </a:xfrm>
        </p:spPr>
        <p:txBody>
          <a:bodyPr/>
          <a:lstStyle/>
          <a:p>
            <a:pPr eaLnBrk="1" fontAlgn="auto" hangingPunct="1">
              <a:spcAft>
                <a:spcPts val="0"/>
              </a:spcAft>
              <a:defRPr/>
            </a:pPr>
            <a:r>
              <a:rPr lang="en-US" altLang="en-US" dirty="0" err="1"/>
              <a:t>RESPeCT</a:t>
            </a:r>
            <a:r>
              <a:rPr lang="en-US" altLang="en-US" dirty="0"/>
              <a:t> PD Program Goals</a:t>
            </a:r>
          </a:p>
        </p:txBody>
      </p:sp>
      <p:sp>
        <p:nvSpPr>
          <p:cNvPr id="96259" name="Rectangle 3"/>
          <p:cNvSpPr>
            <a:spLocks noGrp="1" noChangeArrowheads="1"/>
          </p:cNvSpPr>
          <p:nvPr>
            <p:ph sz="half" idx="1"/>
          </p:nvPr>
        </p:nvSpPr>
        <p:spPr>
          <a:xfrm>
            <a:off x="457200" y="1600200"/>
            <a:ext cx="3581400" cy="4876800"/>
          </a:xfrm>
        </p:spPr>
        <p:txBody>
          <a:bodyPr rtlCol="0">
            <a:noAutofit/>
          </a:bodyPr>
          <a:lstStyle/>
          <a:p>
            <a:pPr marL="182880" indent="-182880" algn="ctr" eaLnBrk="1" fontAlgn="auto" hangingPunct="1">
              <a:lnSpc>
                <a:spcPct val="90000"/>
              </a:lnSpc>
              <a:spcAft>
                <a:spcPts val="0"/>
              </a:spcAft>
              <a:buFontTx/>
              <a:buNone/>
              <a:defRPr/>
            </a:pPr>
            <a:r>
              <a:rPr lang="en-US" b="1" i="1" dirty="0"/>
              <a:t>Business-as-Usual PD</a:t>
            </a:r>
          </a:p>
          <a:p>
            <a:pPr marL="365760" indent="-365760" eaLnBrk="1" fontAlgn="auto" hangingPunct="1">
              <a:lnSpc>
                <a:spcPct val="90000"/>
              </a:lnSpc>
              <a:spcBef>
                <a:spcPts val="1200"/>
              </a:spcBef>
              <a:spcAft>
                <a:spcPts val="0"/>
              </a:spcAft>
              <a:buFont typeface="+mj-lt"/>
              <a:buAutoNum type="arabicPeriod"/>
              <a:defRPr/>
            </a:pPr>
            <a:r>
              <a:rPr lang="en-US" sz="2500" i="1" dirty="0"/>
              <a:t>Not closely linked to day-to-day classroom teaching </a:t>
            </a:r>
          </a:p>
          <a:p>
            <a:pPr marL="365760" indent="-365760" eaLnBrk="1" fontAlgn="auto" hangingPunct="1">
              <a:lnSpc>
                <a:spcPct val="90000"/>
              </a:lnSpc>
              <a:spcBef>
                <a:spcPts val="2800"/>
              </a:spcBef>
              <a:spcAft>
                <a:spcPts val="0"/>
              </a:spcAft>
              <a:buFont typeface="+mj-lt"/>
              <a:buAutoNum type="arabicPeriod"/>
              <a:defRPr/>
            </a:pPr>
            <a:r>
              <a:rPr lang="en-US" sz="2500" i="1" dirty="0"/>
              <a:t>Rarely see other teachers practice</a:t>
            </a:r>
          </a:p>
          <a:p>
            <a:pPr marL="365760" indent="-365760" eaLnBrk="1" fontAlgn="auto" hangingPunct="1">
              <a:lnSpc>
                <a:spcPct val="90000"/>
              </a:lnSpc>
              <a:spcBef>
                <a:spcPts val="7800"/>
              </a:spcBef>
              <a:spcAft>
                <a:spcPts val="0"/>
              </a:spcAft>
              <a:buFont typeface="+mj-lt"/>
              <a:buAutoNum type="arabicPeriod"/>
              <a:defRPr/>
            </a:pPr>
            <a:r>
              <a:rPr lang="en-US" sz="2500" i="1" dirty="0"/>
              <a:t>Learning about content separate from learning about teaching</a:t>
            </a:r>
          </a:p>
        </p:txBody>
      </p:sp>
      <p:sp>
        <p:nvSpPr>
          <p:cNvPr id="96260" name="Rectangle 4"/>
          <p:cNvSpPr>
            <a:spLocks noGrp="1" noChangeArrowheads="1"/>
          </p:cNvSpPr>
          <p:nvPr>
            <p:ph sz="half" idx="2"/>
          </p:nvPr>
        </p:nvSpPr>
        <p:spPr>
          <a:xfrm>
            <a:off x="4191000" y="1600200"/>
            <a:ext cx="4495800" cy="4876800"/>
          </a:xfrm>
        </p:spPr>
        <p:txBody>
          <a:bodyPr rtlCol="0">
            <a:noAutofit/>
          </a:bodyPr>
          <a:lstStyle/>
          <a:p>
            <a:pPr marL="182880" indent="-182880" algn="ctr" eaLnBrk="1" fontAlgn="auto" hangingPunct="1">
              <a:lnSpc>
                <a:spcPct val="90000"/>
              </a:lnSpc>
              <a:spcAft>
                <a:spcPts val="0"/>
              </a:spcAft>
              <a:buFontTx/>
              <a:buNone/>
              <a:defRPr/>
            </a:pPr>
            <a:r>
              <a:rPr lang="en-US" b="1" dirty="0" err="1"/>
              <a:t>RESPeCT</a:t>
            </a:r>
            <a:r>
              <a:rPr lang="en-US" b="1" dirty="0"/>
              <a:t> PD Program</a:t>
            </a:r>
          </a:p>
          <a:p>
            <a:pPr marL="365760" indent="-365760" eaLnBrk="1" fontAlgn="auto" hangingPunct="1">
              <a:lnSpc>
                <a:spcPct val="90000"/>
              </a:lnSpc>
              <a:spcBef>
                <a:spcPts val="1200"/>
              </a:spcBef>
              <a:spcAft>
                <a:spcPts val="0"/>
              </a:spcAft>
              <a:buFont typeface="+mj-lt"/>
              <a:buAutoNum type="arabicPeriod"/>
              <a:defRPr/>
            </a:pPr>
            <a:r>
              <a:rPr lang="en-US" sz="2500" dirty="0"/>
              <a:t>Learn science content in the context of analyzing teaching and student learning. </a:t>
            </a:r>
          </a:p>
          <a:p>
            <a:pPr marL="365760" indent="-365760" eaLnBrk="1" fontAlgn="auto" hangingPunct="1">
              <a:lnSpc>
                <a:spcPct val="90000"/>
              </a:lnSpc>
              <a:spcBef>
                <a:spcPts val="2800"/>
              </a:spcBef>
              <a:spcAft>
                <a:spcPts val="0"/>
              </a:spcAft>
              <a:buFont typeface="+mj-lt"/>
              <a:buAutoNum type="arabicPeriod"/>
              <a:defRPr/>
            </a:pPr>
            <a:r>
              <a:rPr lang="en-US" sz="2500" dirty="0"/>
              <a:t>Engage with one another </a:t>
            </a:r>
            <a:br>
              <a:rPr lang="en-US" sz="2500" dirty="0"/>
            </a:br>
            <a:r>
              <a:rPr lang="en-US" sz="2500" dirty="0"/>
              <a:t>in a collaborative analysis of content-specific </a:t>
            </a:r>
            <a:r>
              <a:rPr lang="en-US" sz="2500" dirty="0" err="1"/>
              <a:t>videocases</a:t>
            </a:r>
            <a:r>
              <a:rPr lang="en-US" sz="2500" dirty="0"/>
              <a:t> </a:t>
            </a:r>
            <a:br>
              <a:rPr lang="en-US" sz="2500" dirty="0"/>
            </a:br>
            <a:r>
              <a:rPr lang="en-US" sz="2500" dirty="0"/>
              <a:t>of other teachers.</a:t>
            </a:r>
          </a:p>
          <a:p>
            <a:pPr marL="365760" indent="-365760" eaLnBrk="1" fontAlgn="auto" hangingPunct="1">
              <a:lnSpc>
                <a:spcPct val="90000"/>
              </a:lnSpc>
              <a:spcBef>
                <a:spcPts val="2400"/>
              </a:spcBef>
              <a:spcAft>
                <a:spcPts val="0"/>
              </a:spcAft>
              <a:buFont typeface="+mj-lt"/>
              <a:buAutoNum type="arabicPeriod"/>
              <a:defRPr/>
            </a:pPr>
            <a:r>
              <a:rPr lang="en-US" sz="2500" dirty="0"/>
              <a:t>Learn science content in the context of analyzing teaching and student learning.</a:t>
            </a:r>
            <a:r>
              <a:rPr lang="en-US" dirty="0"/>
              <a:t> </a:t>
            </a:r>
          </a:p>
        </p:txBody>
      </p:sp>
    </p:spTree>
    <p:extLst>
      <p:ext uri="{BB962C8B-B14F-4D97-AF65-F5344CB8AC3E}">
        <p14:creationId xmlns:p14="http://schemas.microsoft.com/office/powerpoint/2010/main" val="132587733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625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626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625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6260">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6259">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6260">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260"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457200" y="304800"/>
            <a:ext cx="8458200" cy="990600"/>
          </a:xfrm>
        </p:spPr>
        <p:txBody>
          <a:bodyPr>
            <a:normAutofit fontScale="90000"/>
          </a:bodyPr>
          <a:lstStyle/>
          <a:p>
            <a:pPr eaLnBrk="1" fontAlgn="auto" hangingPunct="1">
              <a:spcAft>
                <a:spcPts val="0"/>
              </a:spcAft>
              <a:defRPr/>
            </a:pPr>
            <a:r>
              <a:rPr lang="en-US" altLang="en-US" dirty="0" err="1"/>
              <a:t>RESPeCT</a:t>
            </a:r>
            <a:r>
              <a:rPr lang="en-US" altLang="en-US" dirty="0"/>
              <a:t> PD Program Goals: Lesson Analysis PD </a:t>
            </a:r>
          </a:p>
        </p:txBody>
      </p:sp>
      <p:sp>
        <p:nvSpPr>
          <p:cNvPr id="80899" name="Rectangle 3"/>
          <p:cNvSpPr>
            <a:spLocks noGrp="1" noChangeArrowheads="1"/>
          </p:cNvSpPr>
          <p:nvPr>
            <p:ph idx="1"/>
          </p:nvPr>
        </p:nvSpPr>
        <p:spPr>
          <a:xfrm>
            <a:off x="457200" y="1219200"/>
            <a:ext cx="3505200" cy="4302125"/>
          </a:xfrm>
        </p:spPr>
        <p:txBody>
          <a:bodyPr/>
          <a:lstStyle/>
          <a:p>
            <a:pPr algn="ctr" eaLnBrk="1" hangingPunct="1">
              <a:lnSpc>
                <a:spcPct val="90000"/>
              </a:lnSpc>
              <a:buFontTx/>
              <a:buNone/>
            </a:pPr>
            <a:r>
              <a:rPr lang="en-US" altLang="en-US" sz="2800" b="1" i="1" dirty="0"/>
              <a:t>Business-as-Usual PD</a:t>
            </a:r>
          </a:p>
          <a:p>
            <a:pPr marL="365760" indent="-365760" eaLnBrk="1" hangingPunct="1">
              <a:lnSpc>
                <a:spcPct val="90000"/>
              </a:lnSpc>
              <a:spcBef>
                <a:spcPts val="1200"/>
              </a:spcBef>
              <a:spcAft>
                <a:spcPts val="0"/>
              </a:spcAft>
              <a:buFont typeface="+mj-lt"/>
              <a:buAutoNum type="arabicPeriod"/>
            </a:pPr>
            <a:r>
              <a:rPr lang="en-US" altLang="en-US" sz="2800" i="1" dirty="0"/>
              <a:t>Focus on what to do tomorrow and “cool” activities</a:t>
            </a:r>
            <a:r>
              <a:rPr lang="en-US" altLang="en-US" sz="2800" dirty="0"/>
              <a:t> </a:t>
            </a:r>
          </a:p>
          <a:p>
            <a:pPr marL="365760" indent="-365760" eaLnBrk="1" hangingPunct="1">
              <a:lnSpc>
                <a:spcPct val="90000"/>
              </a:lnSpc>
              <a:spcBef>
                <a:spcPts val="1200"/>
              </a:spcBef>
              <a:spcAft>
                <a:spcPts val="0"/>
              </a:spcAft>
              <a:buFont typeface="+mj-lt"/>
              <a:buAutoNum type="arabicPeriod"/>
            </a:pPr>
            <a:r>
              <a:rPr lang="en-US" altLang="en-US" sz="2800" i="1" dirty="0"/>
              <a:t>Development not sustained over time</a:t>
            </a:r>
          </a:p>
          <a:p>
            <a:pPr marL="365760" indent="-365760" eaLnBrk="1" hangingPunct="1">
              <a:lnSpc>
                <a:spcPct val="90000"/>
              </a:lnSpc>
              <a:spcBef>
                <a:spcPts val="1200"/>
              </a:spcBef>
              <a:spcAft>
                <a:spcPts val="0"/>
              </a:spcAft>
              <a:buFont typeface="+mj-lt"/>
              <a:buAutoNum type="arabicPeriod"/>
            </a:pPr>
            <a:r>
              <a:rPr lang="en-US" altLang="en-US" sz="2800" i="1" dirty="0"/>
              <a:t>Effectiveness measured in terms of teachers’ enjoyment</a:t>
            </a:r>
          </a:p>
        </p:txBody>
      </p:sp>
      <p:sp>
        <p:nvSpPr>
          <p:cNvPr id="98308" name="Rectangle 4"/>
          <p:cNvSpPr>
            <a:spLocks noGrp="1" noChangeArrowheads="1"/>
          </p:cNvSpPr>
          <p:nvPr>
            <p:ph type="body" sz="half" idx="4294967295"/>
          </p:nvPr>
        </p:nvSpPr>
        <p:spPr>
          <a:xfrm>
            <a:off x="3962400" y="1143000"/>
            <a:ext cx="4953000" cy="5334000"/>
          </a:xfrm>
        </p:spPr>
        <p:txBody>
          <a:bodyPr rtlCol="0">
            <a:noAutofit/>
          </a:bodyPr>
          <a:lstStyle/>
          <a:p>
            <a:pPr marL="182880" indent="-182880" algn="ctr" eaLnBrk="1" fontAlgn="auto" hangingPunct="1">
              <a:spcAft>
                <a:spcPts val="0"/>
              </a:spcAft>
              <a:buFontTx/>
              <a:buNone/>
              <a:defRPr/>
            </a:pPr>
            <a:r>
              <a:rPr lang="en-US" sz="2800" b="1" dirty="0" err="1"/>
              <a:t>RESPeCT</a:t>
            </a:r>
            <a:r>
              <a:rPr lang="en-US" sz="2800" b="1" dirty="0"/>
              <a:t> Lesson Analysis PD</a:t>
            </a:r>
            <a:endParaRPr lang="en-US" sz="2800" dirty="0"/>
          </a:p>
          <a:p>
            <a:pPr marL="365760" indent="-365760" eaLnBrk="1" fontAlgn="auto" hangingPunct="1">
              <a:spcBef>
                <a:spcPts val="600"/>
              </a:spcBef>
              <a:spcAft>
                <a:spcPts val="0"/>
              </a:spcAft>
              <a:buFont typeface="+mj-lt"/>
              <a:buAutoNum type="arabicPeriod"/>
              <a:defRPr/>
            </a:pPr>
            <a:r>
              <a:rPr lang="en-US" sz="2800" dirty="0"/>
              <a:t>Learn how to select and carry out science activities based on analysis of science content and student thinking and learning.</a:t>
            </a:r>
          </a:p>
          <a:p>
            <a:pPr marL="365760" indent="-365760" eaLnBrk="1" fontAlgn="auto" hangingPunct="1">
              <a:spcBef>
                <a:spcPts val="600"/>
              </a:spcBef>
              <a:spcAft>
                <a:spcPts val="0"/>
              </a:spcAft>
              <a:buFont typeface="+mj-lt"/>
              <a:buAutoNum type="arabicPeriod"/>
              <a:defRPr/>
            </a:pPr>
            <a:r>
              <a:rPr lang="en-US" sz="2800" dirty="0"/>
              <a:t>Be supported in using new teaching knowledge throughout the year.</a:t>
            </a:r>
          </a:p>
          <a:p>
            <a:pPr marL="365760" indent="-365760" eaLnBrk="1" fontAlgn="auto" hangingPunct="1">
              <a:spcBef>
                <a:spcPts val="600"/>
              </a:spcBef>
              <a:spcAft>
                <a:spcPts val="0"/>
              </a:spcAft>
              <a:buFont typeface="+mj-lt"/>
              <a:buAutoNum type="arabicPeriod"/>
              <a:defRPr/>
            </a:pPr>
            <a:r>
              <a:rPr lang="en-US" sz="2800" dirty="0"/>
              <a:t>Measure effectiveness in terms of teacher and student learning.</a:t>
            </a:r>
          </a:p>
        </p:txBody>
      </p:sp>
    </p:spTree>
    <p:extLst>
      <p:ext uri="{BB962C8B-B14F-4D97-AF65-F5344CB8AC3E}">
        <p14:creationId xmlns:p14="http://schemas.microsoft.com/office/powerpoint/2010/main" val="105115520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089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830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089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8308">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0899">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830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609600" y="533400"/>
            <a:ext cx="8077200" cy="990600"/>
          </a:xfrm>
        </p:spPr>
        <p:txBody>
          <a:bodyPr/>
          <a:lstStyle/>
          <a:p>
            <a:pPr eaLnBrk="1" fontAlgn="auto" hangingPunct="1">
              <a:spcAft>
                <a:spcPts val="0"/>
              </a:spcAft>
              <a:defRPr/>
            </a:pPr>
            <a:r>
              <a:rPr lang="en-US" altLang="en-US" dirty="0"/>
              <a:t>Before We Dig In: Essentials</a:t>
            </a:r>
          </a:p>
        </p:txBody>
      </p:sp>
      <p:sp>
        <p:nvSpPr>
          <p:cNvPr id="46083" name="Rectangle 3"/>
          <p:cNvSpPr>
            <a:spLocks noGrp="1" noChangeArrowheads="1"/>
          </p:cNvSpPr>
          <p:nvPr>
            <p:ph idx="1"/>
          </p:nvPr>
        </p:nvSpPr>
        <p:spPr>
          <a:xfrm>
            <a:off x="609600" y="1600200"/>
            <a:ext cx="8077200" cy="4267200"/>
          </a:xfrm>
        </p:spPr>
        <p:txBody>
          <a:bodyPr/>
          <a:lstStyle/>
          <a:p>
            <a:pPr marL="365760" indent="-365760" eaLnBrk="1" hangingPunct="1">
              <a:spcBef>
                <a:spcPts val="600"/>
              </a:spcBef>
            </a:pPr>
            <a:r>
              <a:rPr lang="en-US" altLang="en-US" sz="3200" dirty="0"/>
              <a:t>On-time session starts and endings</a:t>
            </a:r>
          </a:p>
          <a:p>
            <a:pPr marL="365760" indent="-365760" eaLnBrk="1" hangingPunct="1">
              <a:spcBef>
                <a:spcPts val="600"/>
              </a:spcBef>
            </a:pPr>
            <a:r>
              <a:rPr lang="en-US" altLang="en-US" sz="3200" dirty="0"/>
              <a:t>Sign-in sheets </a:t>
            </a:r>
          </a:p>
          <a:p>
            <a:pPr marL="365760" indent="-365760" eaLnBrk="1" hangingPunct="1">
              <a:spcBef>
                <a:spcPts val="600"/>
              </a:spcBef>
            </a:pPr>
            <a:r>
              <a:rPr lang="en-US" altLang="en-US" sz="3200" dirty="0"/>
              <a:t>Restrooms</a:t>
            </a:r>
          </a:p>
          <a:p>
            <a:pPr marL="365760" indent="-365760" eaLnBrk="1" hangingPunct="1">
              <a:spcBef>
                <a:spcPts val="600"/>
              </a:spcBef>
            </a:pPr>
            <a:r>
              <a:rPr lang="en-US" altLang="en-US" sz="3200" dirty="0"/>
              <a:t>Sustenance (lunch and snack breaks)</a:t>
            </a:r>
            <a:endParaRPr lang="en-US" altLang="en-US" sz="3200" dirty="0">
              <a:solidFill>
                <a:srgbClr val="00B050"/>
              </a:solidFill>
            </a:endParaRPr>
          </a:p>
          <a:p>
            <a:pPr marL="365760" indent="-365760" eaLnBrk="1" hangingPunct="1">
              <a:spcBef>
                <a:spcPts val="600"/>
              </a:spcBef>
            </a:pPr>
            <a:r>
              <a:rPr lang="en-US" altLang="en-US" sz="3200" dirty="0"/>
              <a:t>Questions or special needs?</a:t>
            </a:r>
          </a:p>
        </p:txBody>
      </p:sp>
    </p:spTree>
    <p:extLst>
      <p:ext uri="{BB962C8B-B14F-4D97-AF65-F5344CB8AC3E}">
        <p14:creationId xmlns:p14="http://schemas.microsoft.com/office/powerpoint/2010/main" val="4154388484"/>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ChangeArrowheads="1"/>
          </p:cNvSpPr>
          <p:nvPr>
            <p:ph type="title"/>
          </p:nvPr>
        </p:nvSpPr>
        <p:spPr>
          <a:xfrm>
            <a:off x="457200" y="381000"/>
            <a:ext cx="8229600" cy="990600"/>
          </a:xfrm>
        </p:spPr>
        <p:txBody>
          <a:bodyPr>
            <a:normAutofit fontScale="90000"/>
          </a:bodyPr>
          <a:lstStyle/>
          <a:p>
            <a:pPr eaLnBrk="1" fontAlgn="auto" hangingPunct="1">
              <a:spcAft>
                <a:spcPts val="0"/>
              </a:spcAft>
              <a:defRPr/>
            </a:pPr>
            <a:br>
              <a:rPr lang="en-US" dirty="0"/>
            </a:br>
            <a:r>
              <a:rPr lang="en-US" sz="4400" dirty="0"/>
              <a:t>Norms for Working Together: The Basics</a:t>
            </a:r>
            <a:br>
              <a:rPr lang="en-US" sz="4400" dirty="0"/>
            </a:br>
            <a:endParaRPr lang="en-US" sz="4400" dirty="0"/>
          </a:p>
        </p:txBody>
      </p:sp>
      <p:sp>
        <p:nvSpPr>
          <p:cNvPr id="115715" name="Rectangle 3"/>
          <p:cNvSpPr>
            <a:spLocks noGrp="1" noChangeArrowheads="1"/>
          </p:cNvSpPr>
          <p:nvPr>
            <p:ph idx="1"/>
          </p:nvPr>
        </p:nvSpPr>
        <p:spPr>
          <a:xfrm>
            <a:off x="533400" y="2323073"/>
            <a:ext cx="8229600" cy="4306327"/>
          </a:xfrm>
        </p:spPr>
        <p:txBody>
          <a:bodyPr rtlCol="0">
            <a:normAutofit lnSpcReduction="10000"/>
          </a:bodyPr>
          <a:lstStyle/>
          <a:p>
            <a:pPr marL="0" indent="0" eaLnBrk="1" fontAlgn="auto" hangingPunct="1">
              <a:spcAft>
                <a:spcPts val="0"/>
              </a:spcAft>
              <a:buFont typeface="Arial" pitchFamily="34" charset="0"/>
              <a:buNone/>
              <a:defRPr/>
            </a:pPr>
            <a:r>
              <a:rPr lang="en-US" sz="2800" b="1" dirty="0"/>
              <a:t>The Basics</a:t>
            </a:r>
          </a:p>
          <a:p>
            <a:pPr marL="342900" marR="0" lvl="0" indent="-342900">
              <a:spcBef>
                <a:spcPts val="600"/>
              </a:spcBef>
              <a:spcAft>
                <a:spcPts val="0"/>
              </a:spcAft>
              <a:buFont typeface="Symbol"/>
              <a:buChar char=""/>
            </a:pPr>
            <a:r>
              <a:rPr lang="en-US" sz="2800" dirty="0">
                <a:solidFill>
                  <a:srgbClr val="292934"/>
                </a:solidFill>
              </a:rPr>
              <a:t>Arrive prepared and on time; stay for the duration; return from breaks on time.</a:t>
            </a:r>
            <a:endParaRPr lang="en-US" sz="2800" dirty="0"/>
          </a:p>
          <a:p>
            <a:pPr marL="342900" marR="0" lvl="0" indent="-342900">
              <a:spcBef>
                <a:spcPts val="600"/>
              </a:spcBef>
              <a:spcAft>
                <a:spcPts val="0"/>
              </a:spcAft>
              <a:buFont typeface="Symbol"/>
              <a:buChar char=""/>
            </a:pPr>
            <a:r>
              <a:rPr lang="en-US" sz="2800" dirty="0">
                <a:solidFill>
                  <a:srgbClr val="292934"/>
                </a:solidFill>
              </a:rPr>
              <a:t>Remain attentive, thoughtful, and respectful; engage and be present.</a:t>
            </a:r>
            <a:endParaRPr lang="en-US" sz="2800" dirty="0"/>
          </a:p>
          <a:p>
            <a:pPr marL="342900" marR="0" lvl="0" indent="-342900">
              <a:spcBef>
                <a:spcPts val="600"/>
              </a:spcBef>
              <a:spcAft>
                <a:spcPts val="0"/>
              </a:spcAft>
              <a:buFont typeface="Symbol"/>
              <a:buChar char=""/>
            </a:pPr>
            <a:r>
              <a:rPr lang="en-US" sz="2800" dirty="0">
                <a:solidFill>
                  <a:srgbClr val="292934"/>
                </a:solidFill>
              </a:rPr>
              <a:t>Eliminate interruptions (turn off cell phones, email, and other electronic devices; avoid sidebar conversations).</a:t>
            </a:r>
            <a:endParaRPr lang="en-US" sz="2800" dirty="0"/>
          </a:p>
          <a:p>
            <a:pPr marL="342900" marR="0" lvl="0" indent="-342900">
              <a:spcBef>
                <a:spcPts val="600"/>
              </a:spcBef>
              <a:spcAft>
                <a:spcPts val="0"/>
              </a:spcAft>
              <a:buFont typeface="Symbol"/>
              <a:buChar char=""/>
            </a:pPr>
            <a:r>
              <a:rPr lang="en-US" sz="2800" dirty="0">
                <a:solidFill>
                  <a:srgbClr val="292934"/>
                </a:solidFill>
              </a:rPr>
              <a:t>Make room for everyone to participate (monitor your floor time).</a:t>
            </a:r>
            <a:endParaRPr lang="en-US" sz="2800" dirty="0"/>
          </a:p>
          <a:p>
            <a:pPr marL="182880" indent="-182880" eaLnBrk="1" fontAlgn="auto" hangingPunct="1">
              <a:spcAft>
                <a:spcPts val="0"/>
              </a:spcAft>
              <a:buFont typeface="Arial" pitchFamily="34" charset="0"/>
              <a:buChar char="•"/>
              <a:defRPr/>
            </a:pPr>
            <a:endParaRPr lang="en-US" dirty="0"/>
          </a:p>
        </p:txBody>
      </p:sp>
      <p:sp>
        <p:nvSpPr>
          <p:cNvPr id="48133" name="TextBox 1"/>
          <p:cNvSpPr txBox="1">
            <a:spLocks noChangeArrowheads="1"/>
          </p:cNvSpPr>
          <p:nvPr/>
        </p:nvSpPr>
        <p:spPr bwMode="auto">
          <a:xfrm>
            <a:off x="533400" y="1295399"/>
            <a:ext cx="8229600" cy="9541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r>
              <a:rPr lang="en-US" altLang="en-US" sz="2800" b="1" dirty="0">
                <a:solidFill>
                  <a:srgbClr val="000000"/>
                </a:solidFill>
                <a:latin typeface="Calibri" panose="020F0502020204030204" pitchFamily="34" charset="0"/>
              </a:rPr>
              <a:t>Purpose: </a:t>
            </a:r>
            <a:r>
              <a:rPr lang="en-US" altLang="en-US" sz="2800" dirty="0">
                <a:solidFill>
                  <a:srgbClr val="000000"/>
                </a:solidFill>
                <a:latin typeface="Calibri" panose="020F0502020204030204" pitchFamily="34" charset="0"/>
              </a:rPr>
              <a:t>Build trust and develop a productive study group for all participants.</a:t>
            </a:r>
          </a:p>
        </p:txBody>
      </p:sp>
    </p:spTree>
    <p:extLst>
      <p:ext uri="{BB962C8B-B14F-4D97-AF65-F5344CB8AC3E}">
        <p14:creationId xmlns:p14="http://schemas.microsoft.com/office/powerpoint/2010/main" val="2786413975"/>
      </p:ext>
    </p:extLst>
  </p:cSld>
  <p:clrMapOvr>
    <a:masterClrMapping/>
  </p:clrMapOvr>
  <p:transition spd="slow"/>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ChangeArrowheads="1"/>
          </p:cNvSpPr>
          <p:nvPr>
            <p:ph type="title"/>
          </p:nvPr>
        </p:nvSpPr>
        <p:spPr>
          <a:xfrm>
            <a:off x="533400" y="304800"/>
            <a:ext cx="8210551" cy="990600"/>
          </a:xfrm>
        </p:spPr>
        <p:txBody>
          <a:bodyPr>
            <a:normAutofit fontScale="90000"/>
          </a:bodyPr>
          <a:lstStyle/>
          <a:p>
            <a:pPr eaLnBrk="1" fontAlgn="auto" hangingPunct="1">
              <a:spcAft>
                <a:spcPts val="0"/>
              </a:spcAft>
              <a:defRPr/>
            </a:pPr>
            <a:br>
              <a:rPr lang="en-US" dirty="0"/>
            </a:br>
            <a:r>
              <a:rPr lang="en-US" sz="4400" dirty="0"/>
              <a:t>Norms for Working Together: The Heart </a:t>
            </a:r>
            <a:br>
              <a:rPr lang="en-US" sz="4400" dirty="0"/>
            </a:br>
            <a:endParaRPr lang="en-US" sz="4400" dirty="0"/>
          </a:p>
        </p:txBody>
      </p:sp>
      <p:sp>
        <p:nvSpPr>
          <p:cNvPr id="115715" name="Rectangle 3"/>
          <p:cNvSpPr>
            <a:spLocks noGrp="1" noChangeArrowheads="1"/>
          </p:cNvSpPr>
          <p:nvPr>
            <p:ph idx="1"/>
          </p:nvPr>
        </p:nvSpPr>
        <p:spPr>
          <a:xfrm>
            <a:off x="533400" y="2332038"/>
            <a:ext cx="8229600" cy="4297362"/>
          </a:xfrm>
        </p:spPr>
        <p:txBody>
          <a:bodyPr rtlCol="0">
            <a:normAutofit fontScale="92500" lnSpcReduction="20000"/>
          </a:bodyPr>
          <a:lstStyle/>
          <a:p>
            <a:pPr marL="0" indent="0" eaLnBrk="1" fontAlgn="auto" hangingPunct="1">
              <a:spcAft>
                <a:spcPts val="0"/>
              </a:spcAft>
              <a:buFont typeface="Arial" pitchFamily="34" charset="0"/>
              <a:buNone/>
              <a:defRPr/>
            </a:pPr>
            <a:r>
              <a:rPr lang="en-US" sz="2800" b="1" dirty="0"/>
              <a:t>The Heart of </a:t>
            </a:r>
            <a:r>
              <a:rPr lang="en-US" sz="2800" b="1" dirty="0" err="1"/>
              <a:t>RESPeCT</a:t>
            </a:r>
            <a:r>
              <a:rPr lang="en-US" sz="2800" b="1" dirty="0"/>
              <a:t> Lesson Analysis and Content </a:t>
            </a:r>
            <a:br>
              <a:rPr lang="en-US" sz="2800" b="1" dirty="0"/>
            </a:br>
            <a:r>
              <a:rPr lang="en-US" sz="2800" b="1" dirty="0"/>
              <a:t>Deepening</a:t>
            </a:r>
          </a:p>
          <a:p>
            <a:pPr marL="342900" marR="0" lvl="0" indent="-342900">
              <a:lnSpc>
                <a:spcPct val="110000"/>
              </a:lnSpc>
              <a:spcBef>
                <a:spcPts val="600"/>
              </a:spcBef>
              <a:spcAft>
                <a:spcPts val="0"/>
              </a:spcAft>
              <a:buFont typeface="Symbol"/>
              <a:buChar char=""/>
            </a:pPr>
            <a:r>
              <a:rPr lang="en-US" sz="2800" dirty="0">
                <a:solidFill>
                  <a:srgbClr val="292934"/>
                </a:solidFill>
              </a:rPr>
              <a:t>Keep the goal in mind: analysis of teaching to improve student learning.  </a:t>
            </a:r>
            <a:endParaRPr lang="en-US" sz="2800" dirty="0"/>
          </a:p>
          <a:p>
            <a:pPr marL="342900" marR="0" lvl="0" indent="-342900">
              <a:lnSpc>
                <a:spcPct val="110000"/>
              </a:lnSpc>
              <a:spcBef>
                <a:spcPts val="600"/>
              </a:spcBef>
              <a:spcAft>
                <a:spcPts val="0"/>
              </a:spcAft>
              <a:buFont typeface="Symbol"/>
              <a:buChar char=""/>
            </a:pPr>
            <a:r>
              <a:rPr lang="en-US" sz="2800" dirty="0">
                <a:solidFill>
                  <a:srgbClr val="292934"/>
                </a:solidFill>
              </a:rPr>
              <a:t>Share your ideas, uncertainties, confusion, disagreements, questions, and good humor. All points of view are welcome.</a:t>
            </a:r>
            <a:endParaRPr lang="en-US" sz="2800" dirty="0"/>
          </a:p>
          <a:p>
            <a:pPr marL="342900" marR="0" lvl="0" indent="-342900">
              <a:lnSpc>
                <a:spcPct val="110000"/>
              </a:lnSpc>
              <a:spcBef>
                <a:spcPts val="600"/>
              </a:spcBef>
              <a:spcAft>
                <a:spcPts val="0"/>
              </a:spcAft>
              <a:buFont typeface="Symbol"/>
              <a:buChar char=""/>
            </a:pPr>
            <a:r>
              <a:rPr lang="en-US" sz="2800" dirty="0">
                <a:solidFill>
                  <a:srgbClr val="292934"/>
                </a:solidFill>
              </a:rPr>
              <a:t>Expect and ask questions to deepen everyone’s learning; be constructively challenging.</a:t>
            </a:r>
            <a:endParaRPr lang="en-US" sz="2800" dirty="0"/>
          </a:p>
          <a:p>
            <a:pPr marL="342900" marR="0" lvl="0" indent="-342900">
              <a:lnSpc>
                <a:spcPct val="110000"/>
              </a:lnSpc>
              <a:spcBef>
                <a:spcPts val="600"/>
              </a:spcBef>
              <a:spcAft>
                <a:spcPts val="0"/>
              </a:spcAft>
              <a:buFont typeface="Symbol"/>
              <a:buChar char=""/>
            </a:pPr>
            <a:r>
              <a:rPr lang="en-US" sz="2800" dirty="0">
                <a:solidFill>
                  <a:srgbClr val="292934"/>
                </a:solidFill>
              </a:rPr>
              <a:t>Listen carefully; seek to understand other participants’ points of view.</a:t>
            </a:r>
            <a:endParaRPr lang="en-US" sz="2800" dirty="0"/>
          </a:p>
          <a:p>
            <a:pPr marL="182880" indent="-182880" eaLnBrk="1" fontAlgn="auto" hangingPunct="1">
              <a:spcAft>
                <a:spcPts val="0"/>
              </a:spcAft>
              <a:buFont typeface="Arial" pitchFamily="34" charset="0"/>
              <a:buChar char="•"/>
              <a:defRPr/>
            </a:pPr>
            <a:endParaRPr lang="en-US" dirty="0"/>
          </a:p>
        </p:txBody>
      </p:sp>
      <p:sp>
        <p:nvSpPr>
          <p:cNvPr id="48133" name="TextBox 1"/>
          <p:cNvSpPr txBox="1">
            <a:spLocks noChangeArrowheads="1"/>
          </p:cNvSpPr>
          <p:nvPr/>
        </p:nvSpPr>
        <p:spPr bwMode="auto">
          <a:xfrm>
            <a:off x="600635" y="1219200"/>
            <a:ext cx="8543365" cy="9541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r>
              <a:rPr lang="en-US" altLang="en-US" sz="2800" b="1" dirty="0">
                <a:solidFill>
                  <a:srgbClr val="000000"/>
                </a:solidFill>
                <a:latin typeface="Calibri" panose="020F0502020204030204" pitchFamily="34" charset="0"/>
              </a:rPr>
              <a:t>Purpose: </a:t>
            </a:r>
            <a:r>
              <a:rPr lang="en-US" altLang="en-US" sz="2800" dirty="0">
                <a:solidFill>
                  <a:srgbClr val="000000"/>
                </a:solidFill>
                <a:latin typeface="Calibri" panose="020F0502020204030204" pitchFamily="34" charset="0"/>
              </a:rPr>
              <a:t>Build trust and develop a productive study group for all participants.</a:t>
            </a:r>
          </a:p>
        </p:txBody>
      </p:sp>
    </p:spTree>
    <p:extLst>
      <p:ext uri="{BB962C8B-B14F-4D97-AF65-F5344CB8AC3E}">
        <p14:creationId xmlns:p14="http://schemas.microsoft.com/office/powerpoint/2010/main" val="834303928"/>
      </p:ext>
    </p:extLst>
  </p:cSld>
  <p:clrMapOvr>
    <a:masterClrMapping/>
  </p:clrMapOvr>
  <p:transition spd="slow"/>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7391400" cy="990600"/>
          </a:xfrm>
        </p:spPr>
        <p:txBody>
          <a:bodyPr/>
          <a:lstStyle/>
          <a:p>
            <a:r>
              <a:rPr lang="en-US" dirty="0"/>
              <a:t>Agenda for Day 1</a:t>
            </a:r>
          </a:p>
        </p:txBody>
      </p:sp>
      <p:sp>
        <p:nvSpPr>
          <p:cNvPr id="3" name="Content Placeholder 2"/>
          <p:cNvSpPr>
            <a:spLocks noGrp="1"/>
          </p:cNvSpPr>
          <p:nvPr>
            <p:ph idx="1"/>
          </p:nvPr>
        </p:nvSpPr>
        <p:spPr>
          <a:xfrm>
            <a:off x="609600" y="1219200"/>
            <a:ext cx="8153400" cy="5257800"/>
          </a:xfrm>
        </p:spPr>
        <p:txBody>
          <a:bodyPr/>
          <a:lstStyle/>
          <a:p>
            <a:pPr marL="365760" indent="-365760">
              <a:spcBef>
                <a:spcPts val="300"/>
              </a:spcBef>
            </a:pPr>
            <a:r>
              <a:rPr lang="en-US" sz="3000" dirty="0"/>
              <a:t>Focus questions and ideas about effective science teaching</a:t>
            </a:r>
          </a:p>
          <a:p>
            <a:pPr marL="365760" indent="-365760">
              <a:spcBef>
                <a:spcPts val="300"/>
              </a:spcBef>
            </a:pPr>
            <a:r>
              <a:rPr lang="en-US" sz="3000" dirty="0"/>
              <a:t>The case for the Science Content Storyline Lens (SCSL)</a:t>
            </a:r>
          </a:p>
          <a:p>
            <a:pPr marL="365760" indent="-365760">
              <a:spcBef>
                <a:spcPts val="300"/>
              </a:spcBef>
            </a:pPr>
            <a:r>
              <a:rPr lang="en-US" sz="3000" dirty="0"/>
              <a:t>The case for the Student Thinking Lens (STL)</a:t>
            </a:r>
          </a:p>
          <a:p>
            <a:pPr marL="365760" indent="-365760">
              <a:spcBef>
                <a:spcPts val="300"/>
              </a:spcBef>
            </a:pPr>
            <a:r>
              <a:rPr lang="en-US" sz="3000" dirty="0"/>
              <a:t>Content deepening: genetics</a:t>
            </a:r>
          </a:p>
          <a:p>
            <a:pPr marL="365760" indent="-365760">
              <a:spcBef>
                <a:spcPts val="300"/>
              </a:spcBef>
            </a:pPr>
            <a:r>
              <a:rPr lang="en-US" sz="3000" dirty="0"/>
              <a:t>Lunch</a:t>
            </a:r>
          </a:p>
          <a:p>
            <a:pPr marL="365760" indent="-365760">
              <a:spcBef>
                <a:spcPts val="300"/>
              </a:spcBef>
            </a:pPr>
            <a:r>
              <a:rPr lang="en-US" sz="3000" dirty="0"/>
              <a:t>Content deepening (continued)</a:t>
            </a:r>
          </a:p>
          <a:p>
            <a:pPr marL="365760" indent="-365760">
              <a:spcBef>
                <a:spcPts val="300"/>
              </a:spcBef>
            </a:pPr>
            <a:r>
              <a:rPr lang="en-US" sz="3000" dirty="0"/>
              <a:t>STL strategies: elicit, probe, and challenge questions</a:t>
            </a:r>
          </a:p>
          <a:p>
            <a:pPr marL="365760" indent="-365760">
              <a:spcBef>
                <a:spcPts val="300"/>
              </a:spcBef>
            </a:pPr>
            <a:r>
              <a:rPr lang="en-US" sz="3000" dirty="0"/>
              <a:t>Summary, homework, and reflections</a:t>
            </a:r>
          </a:p>
        </p:txBody>
      </p:sp>
    </p:spTree>
    <p:extLst>
      <p:ext uri="{BB962C8B-B14F-4D97-AF65-F5344CB8AC3E}">
        <p14:creationId xmlns:p14="http://schemas.microsoft.com/office/powerpoint/2010/main" val="23080848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r>
              <a:rPr lang="en-US" dirty="0">
                <a:cs typeface="Times New Roman" pitchFamily="18" charset="0"/>
              </a:rPr>
              <a:t>Today’s Focus Questions</a:t>
            </a:r>
          </a:p>
        </p:txBody>
      </p:sp>
      <p:sp>
        <p:nvSpPr>
          <p:cNvPr id="6" name="Text Placeholder 5"/>
          <p:cNvSpPr>
            <a:spLocks noGrp="1"/>
          </p:cNvSpPr>
          <p:nvPr>
            <p:ph type="body" idx="1"/>
          </p:nvPr>
        </p:nvSpPr>
        <p:spPr>
          <a:xfrm>
            <a:off x="457200" y="1524000"/>
            <a:ext cx="3931920" cy="533400"/>
          </a:xfrm>
        </p:spPr>
        <p:txBody>
          <a:bodyPr>
            <a:noAutofit/>
          </a:bodyPr>
          <a:lstStyle/>
          <a:p>
            <a:r>
              <a:rPr lang="en-US" sz="3000" dirty="0"/>
              <a:t>Lesson Analysis</a:t>
            </a:r>
          </a:p>
        </p:txBody>
      </p:sp>
      <p:sp>
        <p:nvSpPr>
          <p:cNvPr id="54275" name="Rectangle 3"/>
          <p:cNvSpPr>
            <a:spLocks noGrp="1" noChangeArrowheads="1"/>
          </p:cNvSpPr>
          <p:nvPr>
            <p:ph sz="half" idx="2"/>
          </p:nvPr>
        </p:nvSpPr>
        <p:spPr>
          <a:xfrm>
            <a:off x="457200" y="2057400"/>
            <a:ext cx="3931920" cy="3951288"/>
          </a:xfrm>
        </p:spPr>
        <p:txBody>
          <a:bodyPr>
            <a:normAutofit/>
          </a:bodyPr>
          <a:lstStyle/>
          <a:p>
            <a:pPr marL="365760" indent="-365760">
              <a:spcBef>
                <a:spcPts val="600"/>
              </a:spcBef>
              <a:spcAft>
                <a:spcPts val="1200"/>
              </a:spcAft>
            </a:pPr>
            <a:r>
              <a:rPr lang="en-US" sz="3000" dirty="0"/>
              <a:t>What are the </a:t>
            </a:r>
            <a:r>
              <a:rPr lang="en-US" sz="3000" dirty="0" err="1"/>
              <a:t>STeLLA</a:t>
            </a:r>
            <a:r>
              <a:rPr lang="en-US" sz="3000" dirty="0"/>
              <a:t> lenses and teaching strategies, and what is the evidence that they will make a difference in your science teaching? </a:t>
            </a:r>
          </a:p>
        </p:txBody>
      </p:sp>
      <p:sp>
        <p:nvSpPr>
          <p:cNvPr id="7" name="Text Placeholder 6"/>
          <p:cNvSpPr>
            <a:spLocks noGrp="1"/>
          </p:cNvSpPr>
          <p:nvPr>
            <p:ph type="body" sz="quarter" idx="3"/>
          </p:nvPr>
        </p:nvSpPr>
        <p:spPr>
          <a:xfrm>
            <a:off x="4724400" y="1524000"/>
            <a:ext cx="3931920" cy="609600"/>
          </a:xfrm>
        </p:spPr>
        <p:txBody>
          <a:bodyPr>
            <a:normAutofit/>
          </a:bodyPr>
          <a:lstStyle/>
          <a:p>
            <a:r>
              <a:rPr lang="en-US" sz="3000" dirty="0"/>
              <a:t>Content Deepening</a:t>
            </a:r>
          </a:p>
        </p:txBody>
      </p:sp>
      <p:sp>
        <p:nvSpPr>
          <p:cNvPr id="5" name="Content Placeholder 4"/>
          <p:cNvSpPr>
            <a:spLocks noGrp="1"/>
          </p:cNvSpPr>
          <p:nvPr>
            <p:ph sz="quarter" idx="4"/>
          </p:nvPr>
        </p:nvSpPr>
        <p:spPr>
          <a:xfrm>
            <a:off x="4800600" y="2057400"/>
            <a:ext cx="4114800" cy="4267200"/>
          </a:xfrm>
        </p:spPr>
        <p:txBody>
          <a:bodyPr/>
          <a:lstStyle/>
          <a:p>
            <a:pPr marL="365760" indent="-365760">
              <a:spcBef>
                <a:spcPts val="300"/>
              </a:spcBef>
            </a:pPr>
            <a:r>
              <a:rPr lang="en-US" sz="3000" dirty="0"/>
              <a:t>How can we represent trait-variation patterns among individuals of a species?</a:t>
            </a:r>
          </a:p>
          <a:p>
            <a:pPr marL="365760" indent="-365760">
              <a:spcBef>
                <a:spcPts val="300"/>
              </a:spcBef>
            </a:pPr>
            <a:r>
              <a:rPr lang="en-US" sz="3000" dirty="0"/>
              <a:t>What are some of the causes of trait variation and inheritance patterns?</a:t>
            </a:r>
          </a:p>
          <a:p>
            <a:pPr marL="0" indent="0">
              <a:buNone/>
            </a:pPr>
            <a:endParaRPr lang="en-US" dirty="0"/>
          </a:p>
        </p:txBody>
      </p:sp>
    </p:spTree>
    <p:extLst>
      <p:ext uri="{BB962C8B-B14F-4D97-AF65-F5344CB8AC3E}">
        <p14:creationId xmlns:p14="http://schemas.microsoft.com/office/powerpoint/2010/main" val="217545972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381000" y="381000"/>
            <a:ext cx="8229600" cy="1143000"/>
          </a:xfrm>
        </p:spPr>
        <p:txBody>
          <a:bodyPr/>
          <a:lstStyle/>
          <a:p>
            <a:r>
              <a:rPr lang="en-US" sz="3200" dirty="0">
                <a:solidFill>
                  <a:schemeClr val="tx1"/>
                </a:solidFill>
              </a:rPr>
              <a:t> </a:t>
            </a:r>
            <a:r>
              <a:rPr lang="en-US" dirty="0">
                <a:cs typeface="Times New Roman" pitchFamily="18" charset="0"/>
              </a:rPr>
              <a:t>Ideas about Effective Science Teaching</a:t>
            </a:r>
          </a:p>
        </p:txBody>
      </p:sp>
      <p:sp>
        <p:nvSpPr>
          <p:cNvPr id="56323" name="Rectangle 3"/>
          <p:cNvSpPr>
            <a:spLocks noGrp="1" noChangeArrowheads="1"/>
          </p:cNvSpPr>
          <p:nvPr>
            <p:ph type="body" idx="1"/>
          </p:nvPr>
        </p:nvSpPr>
        <p:spPr>
          <a:xfrm>
            <a:off x="457200" y="1600200"/>
            <a:ext cx="8382000" cy="4144963"/>
          </a:xfrm>
        </p:spPr>
        <p:txBody>
          <a:bodyPr>
            <a:normAutofit/>
          </a:bodyPr>
          <a:lstStyle/>
          <a:p>
            <a:pPr marL="0" indent="0">
              <a:spcAft>
                <a:spcPts val="1200"/>
              </a:spcAft>
              <a:buNone/>
            </a:pPr>
            <a:r>
              <a:rPr lang="en-US" sz="3200" dirty="0"/>
              <a:t>What is your image of effective science teaching?</a:t>
            </a:r>
          </a:p>
          <a:p>
            <a:pPr marL="731520" lvl="1" indent="-365760">
              <a:spcBef>
                <a:spcPts val="0"/>
              </a:spcBef>
              <a:spcAft>
                <a:spcPts val="1200"/>
              </a:spcAft>
            </a:pPr>
            <a:r>
              <a:rPr lang="en-US" sz="3200" dirty="0"/>
              <a:t>What does it look like in action?</a:t>
            </a:r>
          </a:p>
          <a:p>
            <a:pPr marL="731520" lvl="1" indent="-365760">
              <a:spcBef>
                <a:spcPts val="0"/>
              </a:spcBef>
              <a:spcAft>
                <a:spcPts val="1200"/>
              </a:spcAft>
            </a:pPr>
            <a:r>
              <a:rPr lang="en-US" sz="3200" dirty="0"/>
              <a:t>What are key features of good science teaching?</a:t>
            </a:r>
          </a:p>
        </p:txBody>
      </p:sp>
    </p:spTree>
    <p:extLst>
      <p:ext uri="{BB962C8B-B14F-4D97-AF65-F5344CB8AC3E}">
        <p14:creationId xmlns:p14="http://schemas.microsoft.com/office/powerpoint/2010/main" val="682310096"/>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5" name="Rectangle 35"/>
          <p:cNvSpPr>
            <a:spLocks noChangeArrowheads="1"/>
          </p:cNvSpPr>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spcBef>
                <a:spcPct val="50000"/>
              </a:spcBef>
            </a:pPr>
            <a:endParaRPr lang="en-US" sz="2800" dirty="0"/>
          </a:p>
          <a:p>
            <a:pPr marL="342900" indent="-342900">
              <a:spcBef>
                <a:spcPct val="50000"/>
              </a:spcBef>
              <a:buFontTx/>
              <a:buChar char="•"/>
            </a:pPr>
            <a:endParaRPr lang="en-US" sz="2800" dirty="0"/>
          </a:p>
          <a:p>
            <a:pPr marL="342900" indent="-342900">
              <a:spcBef>
                <a:spcPct val="50000"/>
              </a:spcBef>
              <a:buFontTx/>
              <a:buChar char="•"/>
            </a:pPr>
            <a:endParaRPr lang="en-US" sz="2800" dirty="0"/>
          </a:p>
          <a:p>
            <a:pPr marL="342900" indent="-342900">
              <a:spcBef>
                <a:spcPct val="50000"/>
              </a:spcBef>
              <a:buFontTx/>
              <a:buChar char="•"/>
            </a:pPr>
            <a:endParaRPr lang="en-US" sz="2800" dirty="0"/>
          </a:p>
        </p:txBody>
      </p:sp>
      <p:sp>
        <p:nvSpPr>
          <p:cNvPr id="61442" name="Rectangle 2"/>
          <p:cNvSpPr>
            <a:spLocks noGrp="1" noChangeArrowheads="1"/>
          </p:cNvSpPr>
          <p:nvPr>
            <p:ph type="title"/>
          </p:nvPr>
        </p:nvSpPr>
        <p:spPr>
          <a:xfrm>
            <a:off x="457200" y="381000"/>
            <a:ext cx="8229600" cy="990600"/>
          </a:xfrm>
        </p:spPr>
        <p:txBody>
          <a:bodyPr>
            <a:normAutofit/>
          </a:bodyPr>
          <a:lstStyle/>
          <a:p>
            <a:r>
              <a:rPr lang="en-US" dirty="0">
                <a:cs typeface="Times New Roman" pitchFamily="18" charset="0"/>
              </a:rPr>
              <a:t>Lesson Analysis Focus Question</a:t>
            </a:r>
            <a:endParaRPr lang="en-US" sz="4000" dirty="0">
              <a:cs typeface="Times New Roman" pitchFamily="18" charset="0"/>
            </a:endParaRPr>
          </a:p>
        </p:txBody>
      </p:sp>
      <p:sp>
        <p:nvSpPr>
          <p:cNvPr id="4" name="Content Placeholder 3"/>
          <p:cNvSpPr>
            <a:spLocks noGrp="1"/>
          </p:cNvSpPr>
          <p:nvPr>
            <p:ph idx="1"/>
          </p:nvPr>
        </p:nvSpPr>
        <p:spPr>
          <a:xfrm>
            <a:off x="457200" y="1371600"/>
            <a:ext cx="8229600" cy="1447800"/>
          </a:xfrm>
        </p:spPr>
        <p:txBody>
          <a:bodyPr/>
          <a:lstStyle/>
          <a:p>
            <a:pPr marL="0" indent="0">
              <a:spcAft>
                <a:spcPts val="1200"/>
              </a:spcAft>
              <a:buNone/>
            </a:pPr>
            <a:r>
              <a:rPr lang="en-US" sz="3200" dirty="0"/>
              <a:t>What are the </a:t>
            </a:r>
            <a:r>
              <a:rPr lang="en-US" sz="3200" dirty="0" err="1"/>
              <a:t>STeLLA</a:t>
            </a:r>
            <a:r>
              <a:rPr lang="en-US" sz="3200" dirty="0"/>
              <a:t> lenses and teaching strategies, and what is the evidence that they will make a difference in your science teaching? </a:t>
            </a:r>
          </a:p>
          <a:p>
            <a:pPr marL="0" indent="0">
              <a:buNone/>
            </a:pPr>
            <a:endParaRPr lang="en-US" dirty="0"/>
          </a:p>
        </p:txBody>
      </p:sp>
      <p:sp>
        <p:nvSpPr>
          <p:cNvPr id="61467" name="Rectangle 27"/>
          <p:cNvSpPr>
            <a:spLocks noChangeArrowheads="1"/>
          </p:cNvSpPr>
          <p:nvPr/>
        </p:nvSpPr>
        <p:spPr bwMode="auto">
          <a:xfrm>
            <a:off x="457200" y="12954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50000"/>
              </a:spcBef>
              <a:buFontTx/>
              <a:buChar char="•"/>
            </a:pPr>
            <a:endParaRPr lang="en-US" sz="2800" dirty="0"/>
          </a:p>
        </p:txBody>
      </p:sp>
      <p:grpSp>
        <p:nvGrpSpPr>
          <p:cNvPr id="5" name="Group 159"/>
          <p:cNvGrpSpPr>
            <a:grpSpLocks/>
          </p:cNvGrpSpPr>
          <p:nvPr/>
        </p:nvGrpSpPr>
        <p:grpSpPr bwMode="auto">
          <a:xfrm>
            <a:off x="1066800" y="3311526"/>
            <a:ext cx="6858000" cy="1946274"/>
            <a:chOff x="1344" y="2592"/>
            <a:chExt cx="2880" cy="362"/>
          </a:xfrm>
        </p:grpSpPr>
        <p:grpSp>
          <p:nvGrpSpPr>
            <p:cNvPr id="6" name="Group 144"/>
            <p:cNvGrpSpPr>
              <a:grpSpLocks/>
            </p:cNvGrpSpPr>
            <p:nvPr/>
          </p:nvGrpSpPr>
          <p:grpSpPr bwMode="auto">
            <a:xfrm>
              <a:off x="3504" y="2592"/>
              <a:ext cx="720" cy="362"/>
              <a:chOff x="2640" y="3235"/>
              <a:chExt cx="1680" cy="905"/>
            </a:xfrm>
          </p:grpSpPr>
          <p:sp>
            <p:nvSpPr>
              <p:cNvPr id="61585" name="AutoShape 145"/>
              <p:cNvSpPr>
                <a:spLocks noChangeArrowheads="1"/>
              </p:cNvSpPr>
              <p:nvPr/>
            </p:nvSpPr>
            <p:spPr bwMode="auto">
              <a:xfrm>
                <a:off x="2640" y="3235"/>
                <a:ext cx="1680" cy="905"/>
              </a:xfrm>
              <a:prstGeom prst="roundRect">
                <a:avLst>
                  <a:gd name="adj" fmla="val 16667"/>
                </a:avLst>
              </a:prstGeom>
              <a:solidFill>
                <a:srgbClr val="66FF99"/>
              </a:solidFill>
              <a:ln w="9525">
                <a:solidFill>
                  <a:srgbClr val="000000"/>
                </a:solidFill>
                <a:round/>
                <a:headEnd/>
                <a:tailEnd/>
              </a:ln>
            </p:spPr>
            <p:txBody>
              <a:bodyPr/>
              <a:lstStyle/>
              <a:p>
                <a:endParaRPr lang="en-US" b="1" dirty="0"/>
              </a:p>
              <a:p>
                <a:endParaRPr lang="en-US" b="1" dirty="0"/>
              </a:p>
              <a:p>
                <a:r>
                  <a:rPr lang="en-US" b="1" dirty="0"/>
                  <a:t>Science</a:t>
                </a:r>
              </a:p>
              <a:p>
                <a:r>
                  <a:rPr lang="en-US" b="1" dirty="0"/>
                  <a:t>Content</a:t>
                </a:r>
              </a:p>
              <a:p>
                <a:r>
                  <a:rPr lang="en-US" b="1" dirty="0"/>
                  <a:t>Storyline Lens</a:t>
                </a:r>
              </a:p>
              <a:p>
                <a:endParaRPr lang="en-US" b="1" baseline="-25000" dirty="0"/>
              </a:p>
            </p:txBody>
          </p:sp>
          <p:grpSp>
            <p:nvGrpSpPr>
              <p:cNvPr id="7" name="Group 146"/>
              <p:cNvGrpSpPr>
                <a:grpSpLocks/>
              </p:cNvGrpSpPr>
              <p:nvPr/>
            </p:nvGrpSpPr>
            <p:grpSpPr bwMode="auto">
              <a:xfrm rot="-1647500">
                <a:off x="3720" y="3240"/>
                <a:ext cx="402" cy="710"/>
                <a:chOff x="2040" y="2880"/>
                <a:chExt cx="3120" cy="5760"/>
              </a:xfrm>
            </p:grpSpPr>
            <p:sp>
              <p:nvSpPr>
                <p:cNvPr id="61587" name="Rectangle 147" descr="Medium wood"/>
                <p:cNvSpPr>
                  <a:spLocks noChangeArrowheads="1"/>
                </p:cNvSpPr>
                <p:nvPr/>
              </p:nvSpPr>
              <p:spPr bwMode="auto">
                <a:xfrm rot="5400000">
                  <a:off x="2310" y="6990"/>
                  <a:ext cx="2700" cy="600"/>
                </a:xfrm>
                <a:prstGeom prst="rect">
                  <a:avLst/>
                </a:prstGeom>
                <a:blipFill dpi="0" rotWithShape="1">
                  <a:blip r:embed="rId3" cstate="print"/>
                  <a:srcRect/>
                  <a:tile tx="0" ty="0" sx="100000" sy="100000" flip="none" algn="tl"/>
                </a:blipFill>
                <a:ln w="19050">
                  <a:solidFill>
                    <a:srgbClr val="000000"/>
                  </a:solidFill>
                  <a:miter lim="800000"/>
                  <a:headEnd/>
                  <a:tailEnd/>
                </a:ln>
              </p:spPr>
              <p:txBody>
                <a:bodyPr/>
                <a:lstStyle/>
                <a:p>
                  <a:endParaRPr lang="en-US"/>
                </a:p>
              </p:txBody>
            </p:sp>
            <p:sp>
              <p:nvSpPr>
                <p:cNvPr id="61588" name="Oval 148"/>
                <p:cNvSpPr>
                  <a:spLocks noChangeArrowheads="1"/>
                </p:cNvSpPr>
                <p:nvPr/>
              </p:nvSpPr>
              <p:spPr bwMode="auto">
                <a:xfrm>
                  <a:off x="2040" y="2880"/>
                  <a:ext cx="3120" cy="3060"/>
                </a:xfrm>
                <a:prstGeom prst="ellipse">
                  <a:avLst/>
                </a:prstGeom>
                <a:solidFill>
                  <a:srgbClr val="FFFFFF"/>
                </a:solidFill>
                <a:ln w="38100" cmpd="thickThin">
                  <a:solidFill>
                    <a:srgbClr val="000000"/>
                  </a:solidFill>
                  <a:round/>
                  <a:headEnd/>
                  <a:tailEnd/>
                </a:ln>
              </p:spPr>
              <p:txBody>
                <a:bodyPr/>
                <a:lstStyle/>
                <a:p>
                  <a:endParaRPr lang="en-US"/>
                </a:p>
              </p:txBody>
            </p:sp>
            <p:sp>
              <p:nvSpPr>
                <p:cNvPr id="61589" name="Line 149"/>
                <p:cNvSpPr>
                  <a:spLocks noChangeShapeType="1"/>
                </p:cNvSpPr>
                <p:nvPr/>
              </p:nvSpPr>
              <p:spPr bwMode="auto">
                <a:xfrm>
                  <a:off x="3360" y="6300"/>
                  <a:ext cx="600" cy="0"/>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1590" name="AutoShape 150"/>
                <p:cNvSpPr>
                  <a:spLocks noChangeArrowheads="1"/>
                </p:cNvSpPr>
                <p:nvPr/>
              </p:nvSpPr>
              <p:spPr bwMode="auto">
                <a:xfrm rot="10361439">
                  <a:off x="4067" y="3411"/>
                  <a:ext cx="732" cy="1800"/>
                </a:xfrm>
                <a:prstGeom prst="moon">
                  <a:avLst>
                    <a:gd name="adj" fmla="val 50000"/>
                  </a:avLst>
                </a:prstGeom>
                <a:solidFill>
                  <a:srgbClr val="FFFFFF"/>
                </a:solidFill>
                <a:ln w="9525">
                  <a:solidFill>
                    <a:srgbClr val="000000"/>
                  </a:solidFill>
                  <a:miter lim="800000"/>
                  <a:headEnd/>
                  <a:tailEnd/>
                </a:ln>
              </p:spPr>
              <p:txBody>
                <a:bodyPr/>
                <a:lstStyle/>
                <a:p>
                  <a:endParaRPr lang="en-US"/>
                </a:p>
              </p:txBody>
            </p:sp>
          </p:grpSp>
        </p:grpSp>
        <p:sp>
          <p:nvSpPr>
            <p:cNvPr id="61591" name="Line 151"/>
            <p:cNvSpPr>
              <a:spLocks noChangeShapeType="1"/>
            </p:cNvSpPr>
            <p:nvPr/>
          </p:nvSpPr>
          <p:spPr bwMode="auto">
            <a:xfrm>
              <a:off x="2064" y="2784"/>
              <a:ext cx="1426"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8" name="Group 152"/>
            <p:cNvGrpSpPr>
              <a:grpSpLocks/>
            </p:cNvGrpSpPr>
            <p:nvPr/>
          </p:nvGrpSpPr>
          <p:grpSpPr bwMode="auto">
            <a:xfrm>
              <a:off x="1344" y="2592"/>
              <a:ext cx="720" cy="362"/>
              <a:chOff x="8160" y="5755"/>
              <a:chExt cx="1680" cy="905"/>
            </a:xfrm>
          </p:grpSpPr>
          <p:sp>
            <p:nvSpPr>
              <p:cNvPr id="61593" name="AutoShape 153"/>
              <p:cNvSpPr>
                <a:spLocks noChangeArrowheads="1"/>
              </p:cNvSpPr>
              <p:nvPr/>
            </p:nvSpPr>
            <p:spPr bwMode="auto">
              <a:xfrm>
                <a:off x="8160" y="5755"/>
                <a:ext cx="1680" cy="905"/>
              </a:xfrm>
              <a:prstGeom prst="roundRect">
                <a:avLst>
                  <a:gd name="adj" fmla="val 16667"/>
                </a:avLst>
              </a:prstGeom>
              <a:solidFill>
                <a:srgbClr val="FFCC66"/>
              </a:solidFill>
              <a:ln w="9525">
                <a:solidFill>
                  <a:srgbClr val="000000"/>
                </a:solidFill>
                <a:round/>
                <a:headEnd/>
                <a:tailEnd/>
              </a:ln>
            </p:spPr>
            <p:txBody>
              <a:bodyPr/>
              <a:lstStyle/>
              <a:p>
                <a:endParaRPr lang="en-US" sz="300" b="1" dirty="0">
                  <a:latin typeface="Times New Roman" pitchFamily="18" charset="0"/>
                </a:endParaRPr>
              </a:p>
              <a:p>
                <a:endParaRPr lang="en-US" sz="300" b="1" dirty="0"/>
              </a:p>
              <a:p>
                <a:endParaRPr lang="en-US" b="1" dirty="0"/>
              </a:p>
              <a:p>
                <a:endParaRPr lang="en-US" b="1" dirty="0"/>
              </a:p>
              <a:p>
                <a:r>
                  <a:rPr lang="en-US" b="1" dirty="0"/>
                  <a:t>Student</a:t>
                </a:r>
              </a:p>
              <a:p>
                <a:r>
                  <a:rPr lang="en-US" b="1" dirty="0"/>
                  <a:t>Thinking Lens</a:t>
                </a:r>
              </a:p>
              <a:p>
                <a:endParaRPr lang="en-US" b="1" baseline="-25000" dirty="0"/>
              </a:p>
            </p:txBody>
          </p:sp>
          <p:grpSp>
            <p:nvGrpSpPr>
              <p:cNvPr id="9" name="Group 154"/>
              <p:cNvGrpSpPr>
                <a:grpSpLocks/>
              </p:cNvGrpSpPr>
              <p:nvPr/>
            </p:nvGrpSpPr>
            <p:grpSpPr bwMode="auto">
              <a:xfrm rot="-1647500">
                <a:off x="9240" y="5755"/>
                <a:ext cx="402" cy="710"/>
                <a:chOff x="2040" y="2880"/>
                <a:chExt cx="3120" cy="5760"/>
              </a:xfrm>
            </p:grpSpPr>
            <p:sp>
              <p:nvSpPr>
                <p:cNvPr id="61595" name="Rectangle 155" descr="Medium wood"/>
                <p:cNvSpPr>
                  <a:spLocks noChangeArrowheads="1"/>
                </p:cNvSpPr>
                <p:nvPr/>
              </p:nvSpPr>
              <p:spPr bwMode="auto">
                <a:xfrm rot="5400000">
                  <a:off x="2310" y="6990"/>
                  <a:ext cx="2700" cy="600"/>
                </a:xfrm>
                <a:prstGeom prst="rect">
                  <a:avLst/>
                </a:prstGeom>
                <a:blipFill dpi="0" rotWithShape="1">
                  <a:blip r:embed="rId3" cstate="print"/>
                  <a:srcRect/>
                  <a:tile tx="0" ty="0" sx="100000" sy="100000" flip="none" algn="tl"/>
                </a:blipFill>
                <a:ln w="19050">
                  <a:solidFill>
                    <a:srgbClr val="000000"/>
                  </a:solidFill>
                  <a:miter lim="800000"/>
                  <a:headEnd/>
                  <a:tailEnd/>
                </a:ln>
              </p:spPr>
              <p:txBody>
                <a:bodyPr/>
                <a:lstStyle/>
                <a:p>
                  <a:endParaRPr lang="en-US"/>
                </a:p>
              </p:txBody>
            </p:sp>
            <p:sp>
              <p:nvSpPr>
                <p:cNvPr id="61596" name="Oval 156"/>
                <p:cNvSpPr>
                  <a:spLocks noChangeArrowheads="1"/>
                </p:cNvSpPr>
                <p:nvPr/>
              </p:nvSpPr>
              <p:spPr bwMode="auto">
                <a:xfrm>
                  <a:off x="2040" y="2880"/>
                  <a:ext cx="3120" cy="3060"/>
                </a:xfrm>
                <a:prstGeom prst="ellipse">
                  <a:avLst/>
                </a:prstGeom>
                <a:solidFill>
                  <a:srgbClr val="FFFFFF"/>
                </a:solidFill>
                <a:ln w="38100" cmpd="thickThin">
                  <a:solidFill>
                    <a:srgbClr val="000000"/>
                  </a:solidFill>
                  <a:round/>
                  <a:headEnd/>
                  <a:tailEnd/>
                </a:ln>
              </p:spPr>
              <p:txBody>
                <a:bodyPr/>
                <a:lstStyle/>
                <a:p>
                  <a:endParaRPr lang="en-US"/>
                </a:p>
              </p:txBody>
            </p:sp>
            <p:sp>
              <p:nvSpPr>
                <p:cNvPr id="61597" name="Line 157"/>
                <p:cNvSpPr>
                  <a:spLocks noChangeShapeType="1"/>
                </p:cNvSpPr>
                <p:nvPr/>
              </p:nvSpPr>
              <p:spPr bwMode="auto">
                <a:xfrm>
                  <a:off x="3360" y="6300"/>
                  <a:ext cx="600" cy="0"/>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1598" name="AutoShape 158"/>
                <p:cNvSpPr>
                  <a:spLocks noChangeArrowheads="1"/>
                </p:cNvSpPr>
                <p:nvPr/>
              </p:nvSpPr>
              <p:spPr bwMode="auto">
                <a:xfrm rot="10361439">
                  <a:off x="4067" y="3411"/>
                  <a:ext cx="732" cy="1800"/>
                </a:xfrm>
                <a:prstGeom prst="moon">
                  <a:avLst>
                    <a:gd name="adj" fmla="val 50000"/>
                  </a:avLst>
                </a:prstGeom>
                <a:solidFill>
                  <a:srgbClr val="FFFFFF"/>
                </a:solidFill>
                <a:ln w="9525">
                  <a:solidFill>
                    <a:srgbClr val="000000"/>
                  </a:solidFill>
                  <a:miter lim="800000"/>
                  <a:headEnd/>
                  <a:tailEnd/>
                </a:ln>
              </p:spPr>
              <p:txBody>
                <a:bodyPr/>
                <a:lstStyle/>
                <a:p>
                  <a:endParaRPr lang="en-US"/>
                </a:p>
              </p:txBody>
            </p:sp>
          </p:grpSp>
        </p:grpSp>
      </p:grpSp>
      <p:grpSp>
        <p:nvGrpSpPr>
          <p:cNvPr id="10" name="Group 4"/>
          <p:cNvGrpSpPr/>
          <p:nvPr/>
        </p:nvGrpSpPr>
        <p:grpSpPr>
          <a:xfrm>
            <a:off x="4334028" y="2895600"/>
            <a:ext cx="4352772" cy="2971800"/>
            <a:chOff x="4334028" y="2895600"/>
            <a:chExt cx="4352772" cy="2971800"/>
          </a:xfrm>
        </p:grpSpPr>
        <p:sp>
          <p:nvSpPr>
            <p:cNvPr id="2" name="Oval 1"/>
            <p:cNvSpPr/>
            <p:nvPr/>
          </p:nvSpPr>
          <p:spPr>
            <a:xfrm>
              <a:off x="5562600" y="2895600"/>
              <a:ext cx="3124200" cy="297180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ight Arrow 2"/>
            <p:cNvSpPr/>
            <p:nvPr/>
          </p:nvSpPr>
          <p:spPr>
            <a:xfrm rot="20168458">
              <a:off x="4334028" y="4777736"/>
              <a:ext cx="1371600" cy="1089664"/>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5669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a:xfrm>
            <a:off x="609600" y="457200"/>
            <a:ext cx="8229600" cy="1143000"/>
          </a:xfrm>
        </p:spPr>
        <p:txBody>
          <a:bodyPr/>
          <a:lstStyle/>
          <a:p>
            <a:r>
              <a:rPr lang="en-US" dirty="0">
                <a:cs typeface="Times New Roman" pitchFamily="18" charset="0"/>
              </a:rPr>
              <a:t>TIMSS Video-Study Questions</a:t>
            </a:r>
          </a:p>
        </p:txBody>
      </p:sp>
      <p:sp>
        <p:nvSpPr>
          <p:cNvPr id="65539" name="Rectangle 3"/>
          <p:cNvSpPr>
            <a:spLocks noGrp="1" noChangeArrowheads="1"/>
          </p:cNvSpPr>
          <p:nvPr>
            <p:ph type="body" idx="1"/>
          </p:nvPr>
        </p:nvSpPr>
        <p:spPr>
          <a:xfrm>
            <a:off x="609600" y="1600200"/>
            <a:ext cx="8229600" cy="4224338"/>
          </a:xfrm>
        </p:spPr>
        <p:txBody>
          <a:bodyPr/>
          <a:lstStyle/>
          <a:p>
            <a:pPr marL="365760" indent="-365760">
              <a:spcBef>
                <a:spcPts val="0"/>
              </a:spcBef>
              <a:spcAft>
                <a:spcPts val="1200"/>
              </a:spcAft>
            </a:pPr>
            <a:r>
              <a:rPr lang="en-US" sz="3200" dirty="0"/>
              <a:t>What does science teaching look like in different countries? </a:t>
            </a:r>
          </a:p>
          <a:p>
            <a:pPr marL="365760" indent="-365760">
              <a:spcBef>
                <a:spcPts val="0"/>
              </a:spcBef>
              <a:spcAft>
                <a:spcPts val="1200"/>
              </a:spcAft>
            </a:pPr>
            <a:r>
              <a:rPr lang="en-US" sz="3200" dirty="0"/>
              <a:t>What can we learn from looking at science-teaching practice in higher-achieving countries?</a:t>
            </a:r>
          </a:p>
        </p:txBody>
      </p:sp>
    </p:spTree>
    <p:extLst>
      <p:ext uri="{BB962C8B-B14F-4D97-AF65-F5344CB8AC3E}">
        <p14:creationId xmlns:p14="http://schemas.microsoft.com/office/powerpoint/2010/main" val="103423208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a:xfrm>
            <a:off x="533400" y="533400"/>
            <a:ext cx="8153400" cy="990600"/>
          </a:xfrm>
        </p:spPr>
        <p:txBody>
          <a:bodyPr>
            <a:normAutofit/>
          </a:bodyPr>
          <a:lstStyle/>
          <a:p>
            <a:r>
              <a:rPr lang="en-US" dirty="0">
                <a:cs typeface="Times New Roman" pitchFamily="18" charset="0"/>
              </a:rPr>
              <a:t>TIMSS Video-Study Comparisons</a:t>
            </a:r>
          </a:p>
        </p:txBody>
      </p:sp>
      <p:sp>
        <p:nvSpPr>
          <p:cNvPr id="66564" name="Rectangle 4"/>
          <p:cNvSpPr>
            <a:spLocks noGrp="1" noChangeArrowheads="1"/>
          </p:cNvSpPr>
          <p:nvPr>
            <p:ph type="body" idx="1"/>
          </p:nvPr>
        </p:nvSpPr>
        <p:spPr>
          <a:xfrm>
            <a:off x="533400" y="1600200"/>
            <a:ext cx="8229600" cy="4114800"/>
          </a:xfrm>
        </p:spPr>
        <p:txBody>
          <a:bodyPr/>
          <a:lstStyle/>
          <a:p>
            <a:pPr marL="0" indent="0">
              <a:spcBef>
                <a:spcPts val="0"/>
              </a:spcBef>
              <a:spcAft>
                <a:spcPts val="1200"/>
              </a:spcAft>
              <a:buNone/>
            </a:pPr>
            <a:r>
              <a:rPr lang="en-US" sz="3200" dirty="0"/>
              <a:t>The study compared science teaching in the United States with science teaching in these higher-achieving countries: </a:t>
            </a:r>
          </a:p>
          <a:p>
            <a:pPr marL="731520" indent="-365760">
              <a:spcBef>
                <a:spcPts val="0"/>
              </a:spcBef>
              <a:spcAft>
                <a:spcPts val="1200"/>
              </a:spcAft>
            </a:pPr>
            <a:r>
              <a:rPr lang="en-US" sz="3200" dirty="0"/>
              <a:t>Australia</a:t>
            </a:r>
          </a:p>
          <a:p>
            <a:pPr marL="731520" indent="-365760">
              <a:spcBef>
                <a:spcPts val="0"/>
              </a:spcBef>
              <a:spcAft>
                <a:spcPts val="1200"/>
              </a:spcAft>
            </a:pPr>
            <a:r>
              <a:rPr lang="en-US" sz="3200" dirty="0"/>
              <a:t>Czech Republic</a:t>
            </a:r>
          </a:p>
          <a:p>
            <a:pPr marL="731520" indent="-365760">
              <a:spcBef>
                <a:spcPts val="0"/>
              </a:spcBef>
              <a:spcAft>
                <a:spcPts val="1200"/>
              </a:spcAft>
            </a:pPr>
            <a:r>
              <a:rPr lang="en-US" sz="3200" dirty="0"/>
              <a:t>Japan</a:t>
            </a:r>
            <a:endParaRPr lang="en-US" sz="3200" dirty="0">
              <a:solidFill>
                <a:schemeClr val="bg1">
                  <a:lumMod val="65000"/>
                </a:schemeClr>
              </a:solidFill>
            </a:endParaRPr>
          </a:p>
        </p:txBody>
      </p:sp>
    </p:spTree>
    <p:extLst>
      <p:ext uri="{BB962C8B-B14F-4D97-AF65-F5344CB8AC3E}">
        <p14:creationId xmlns:p14="http://schemas.microsoft.com/office/powerpoint/2010/main" val="57887484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p:txBody>
          <a:bodyPr/>
          <a:lstStyle/>
          <a:p>
            <a:r>
              <a:rPr lang="en-US" dirty="0">
                <a:cs typeface="Times New Roman" pitchFamily="18" charset="0"/>
              </a:rPr>
              <a:t>TIMSS Video-Study Results</a:t>
            </a:r>
          </a:p>
        </p:txBody>
      </p:sp>
      <p:sp>
        <p:nvSpPr>
          <p:cNvPr id="68611" name="Rectangle 3"/>
          <p:cNvSpPr>
            <a:spLocks noGrp="1" noChangeArrowheads="1"/>
          </p:cNvSpPr>
          <p:nvPr>
            <p:ph type="body" idx="1"/>
          </p:nvPr>
        </p:nvSpPr>
        <p:spPr>
          <a:xfrm>
            <a:off x="457200" y="1600200"/>
            <a:ext cx="8229600" cy="4297363"/>
          </a:xfrm>
          <a:noFill/>
          <a:ln/>
        </p:spPr>
        <p:txBody>
          <a:bodyPr>
            <a:noAutofit/>
          </a:bodyPr>
          <a:lstStyle/>
          <a:p>
            <a:pPr marL="365760" indent="-365760">
              <a:spcBef>
                <a:spcPts val="0"/>
              </a:spcBef>
              <a:spcAft>
                <a:spcPts val="1200"/>
              </a:spcAft>
            </a:pPr>
            <a:r>
              <a:rPr lang="en-US" sz="3200" dirty="0"/>
              <a:t>Although each higher-achieving country had its own approach, they all had strategies for engaging students with core science concepts and ideas. </a:t>
            </a:r>
          </a:p>
          <a:p>
            <a:pPr marL="365760" indent="-365760">
              <a:spcBef>
                <a:spcPts val="0"/>
              </a:spcBef>
              <a:spcAft>
                <a:spcPts val="1200"/>
              </a:spcAft>
            </a:pPr>
            <a:r>
              <a:rPr lang="en-US" sz="3200" dirty="0"/>
              <a:t>In US lessons, content played a less central role, and sometimes no role at all. Instead, lessons engaged students in carrying out a variety of activities.</a:t>
            </a:r>
          </a:p>
        </p:txBody>
      </p:sp>
    </p:spTree>
    <p:extLst>
      <p:ext uri="{BB962C8B-B14F-4D97-AF65-F5344CB8AC3E}">
        <p14:creationId xmlns:p14="http://schemas.microsoft.com/office/powerpoint/2010/main" val="1539803399"/>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p:txBody>
          <a:bodyPr/>
          <a:lstStyle/>
          <a:p>
            <a:r>
              <a:rPr lang="en-US" dirty="0">
                <a:cs typeface="Times New Roman" pitchFamily="18" charset="0"/>
              </a:rPr>
              <a:t>TIMSS Video-Study Results</a:t>
            </a:r>
          </a:p>
        </p:txBody>
      </p:sp>
      <p:sp>
        <p:nvSpPr>
          <p:cNvPr id="68611" name="Rectangle 3"/>
          <p:cNvSpPr>
            <a:spLocks noGrp="1" noChangeArrowheads="1"/>
          </p:cNvSpPr>
          <p:nvPr>
            <p:ph type="body" idx="1"/>
          </p:nvPr>
        </p:nvSpPr>
        <p:spPr>
          <a:xfrm>
            <a:off x="457200" y="1600200"/>
            <a:ext cx="8229600" cy="4297363"/>
          </a:xfrm>
          <a:noFill/>
          <a:ln/>
        </p:spPr>
        <p:txBody>
          <a:bodyPr>
            <a:noAutofit/>
          </a:bodyPr>
          <a:lstStyle/>
          <a:p>
            <a:pPr marL="365760" indent="-365760">
              <a:spcBef>
                <a:spcPts val="0"/>
              </a:spcBef>
              <a:spcAft>
                <a:spcPts val="1200"/>
              </a:spcAft>
            </a:pPr>
            <a:r>
              <a:rPr lang="en-US" sz="3200" dirty="0"/>
              <a:t>Although each higher-achieving country had its own approach, they all had strategies for </a:t>
            </a:r>
            <a:r>
              <a:rPr lang="en-US" sz="3200" dirty="0">
                <a:solidFill>
                  <a:srgbClr val="C00000"/>
                </a:solidFill>
              </a:rPr>
              <a:t>engaging students with core science concepts and ideas. </a:t>
            </a:r>
          </a:p>
          <a:p>
            <a:pPr marL="365760" indent="-365760">
              <a:spcBef>
                <a:spcPts val="0"/>
              </a:spcBef>
              <a:spcAft>
                <a:spcPts val="1200"/>
              </a:spcAft>
            </a:pPr>
            <a:r>
              <a:rPr lang="en-US" sz="3200" dirty="0"/>
              <a:t>In US lessons, </a:t>
            </a:r>
            <a:r>
              <a:rPr lang="en-US" sz="3200" dirty="0">
                <a:solidFill>
                  <a:srgbClr val="C00000"/>
                </a:solidFill>
              </a:rPr>
              <a:t>content played a less central role, and sometimes no role at all</a:t>
            </a:r>
            <a:r>
              <a:rPr lang="en-US" sz="3200" dirty="0"/>
              <a:t>. Instead, lessons engaged students in carrying out a variety of activities.</a:t>
            </a:r>
          </a:p>
        </p:txBody>
      </p:sp>
    </p:spTree>
    <p:extLst>
      <p:ext uri="{BB962C8B-B14F-4D97-AF65-F5344CB8AC3E}">
        <p14:creationId xmlns:p14="http://schemas.microsoft.com/office/powerpoint/2010/main" val="1136945516"/>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8153400" cy="990600"/>
          </a:xfrm>
        </p:spPr>
        <p:txBody>
          <a:bodyPr/>
          <a:lstStyle/>
          <a:p>
            <a:pPr eaLnBrk="1" fontAlgn="auto" hangingPunct="1">
              <a:spcAft>
                <a:spcPts val="0"/>
              </a:spcAft>
              <a:defRPr/>
            </a:pPr>
            <a:r>
              <a:rPr lang="en-US" dirty="0"/>
              <a:t>What Is </a:t>
            </a:r>
            <a:r>
              <a:rPr lang="en-US" dirty="0" err="1"/>
              <a:t>RESPeCT</a:t>
            </a:r>
            <a:r>
              <a:rPr lang="en-US" dirty="0"/>
              <a:t>? </a:t>
            </a:r>
          </a:p>
        </p:txBody>
      </p:sp>
      <p:sp>
        <p:nvSpPr>
          <p:cNvPr id="10243" name="Content Placeholder 2"/>
          <p:cNvSpPr>
            <a:spLocks noGrp="1"/>
          </p:cNvSpPr>
          <p:nvPr>
            <p:ph idx="1"/>
          </p:nvPr>
        </p:nvSpPr>
        <p:spPr>
          <a:xfrm>
            <a:off x="609600" y="1447800"/>
            <a:ext cx="8382000" cy="4876800"/>
          </a:xfrm>
        </p:spPr>
        <p:txBody>
          <a:bodyPr/>
          <a:lstStyle/>
          <a:p>
            <a:pPr marL="0" indent="0" algn="ctr" eaLnBrk="1" hangingPunct="1">
              <a:buNone/>
            </a:pPr>
            <a:r>
              <a:rPr lang="en-US" altLang="en-US" sz="3200" b="1" dirty="0"/>
              <a:t>R</a:t>
            </a:r>
            <a:r>
              <a:rPr lang="en-US" altLang="en-US" sz="3200" dirty="0"/>
              <a:t>einvigorating </a:t>
            </a:r>
            <a:r>
              <a:rPr lang="en-US" altLang="en-US" sz="3200" b="1" dirty="0"/>
              <a:t>E</a:t>
            </a:r>
            <a:r>
              <a:rPr lang="en-US" altLang="en-US" sz="3200" dirty="0"/>
              <a:t>lementary </a:t>
            </a:r>
            <a:r>
              <a:rPr lang="en-US" altLang="en-US" sz="3200" b="1" dirty="0"/>
              <a:t>S</a:t>
            </a:r>
            <a:r>
              <a:rPr lang="en-US" altLang="en-US" sz="3200" dirty="0"/>
              <a:t>cience through a </a:t>
            </a:r>
            <a:r>
              <a:rPr lang="en-US" altLang="en-US" sz="3200" b="1" dirty="0"/>
              <a:t>P</a:t>
            </a:r>
            <a:r>
              <a:rPr lang="en-US" altLang="en-US" sz="3200" dirty="0"/>
              <a:t>artnership with </a:t>
            </a:r>
            <a:r>
              <a:rPr lang="en-US" altLang="en-US" sz="3200" b="1" dirty="0"/>
              <a:t>C</a:t>
            </a:r>
            <a:r>
              <a:rPr lang="en-US" altLang="en-US" sz="3200" dirty="0"/>
              <a:t>alifornia </a:t>
            </a:r>
            <a:r>
              <a:rPr lang="en-US" altLang="en-US" sz="3200" b="1" dirty="0"/>
              <a:t>T</a:t>
            </a:r>
            <a:r>
              <a:rPr lang="en-US" altLang="en-US" sz="3200" dirty="0"/>
              <a:t>eachers</a:t>
            </a:r>
          </a:p>
          <a:p>
            <a:pPr marL="365760" indent="-365760" eaLnBrk="1" hangingPunct="1">
              <a:spcBef>
                <a:spcPts val="2200"/>
              </a:spcBef>
            </a:pPr>
            <a:r>
              <a:rPr lang="en-US" altLang="en-US" sz="3200" dirty="0"/>
              <a:t> A partnership built for long-term success!</a:t>
            </a:r>
          </a:p>
          <a:p>
            <a:pPr marL="365760" indent="-365760" eaLnBrk="1" hangingPunct="1">
              <a:spcBef>
                <a:spcPts val="1200"/>
              </a:spcBef>
            </a:pPr>
            <a:r>
              <a:rPr lang="en-US" altLang="en-US" sz="3200" dirty="0"/>
              <a:t> A professional development program</a:t>
            </a:r>
          </a:p>
          <a:p>
            <a:pPr marL="365760" indent="-365760" eaLnBrk="1" hangingPunct="1">
              <a:spcBef>
                <a:spcPts val="1200"/>
              </a:spcBef>
            </a:pPr>
            <a:r>
              <a:rPr lang="en-US" altLang="en-US" sz="3200" dirty="0"/>
              <a:t> A leadership development program</a:t>
            </a:r>
          </a:p>
          <a:p>
            <a:pPr marL="365760" indent="-365760" eaLnBrk="1" hangingPunct="1">
              <a:spcBef>
                <a:spcPts val="1200"/>
              </a:spcBef>
            </a:pPr>
            <a:r>
              <a:rPr lang="en-US" altLang="en-US" sz="3200" dirty="0"/>
              <a:t> A research study</a:t>
            </a:r>
          </a:p>
        </p:txBody>
      </p:sp>
    </p:spTree>
    <p:extLst>
      <p:ext uri="{BB962C8B-B14F-4D97-AF65-F5344CB8AC3E}">
        <p14:creationId xmlns:p14="http://schemas.microsoft.com/office/powerpoint/2010/main" val="2675069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4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24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24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24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516A949A-0A88-49AD-8FB9-D73746D645B1}"/>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301191" y="1600200"/>
            <a:ext cx="6541618" cy="4876800"/>
          </a:xfrm>
        </p:spPr>
      </p:pic>
      <p:sp>
        <p:nvSpPr>
          <p:cNvPr id="73730" name="Rectangle 2"/>
          <p:cNvSpPr>
            <a:spLocks noGrp="1" noChangeArrowheads="1"/>
          </p:cNvSpPr>
          <p:nvPr>
            <p:ph type="title"/>
          </p:nvPr>
        </p:nvSpPr>
        <p:spPr/>
        <p:txBody>
          <a:bodyPr>
            <a:normAutofit/>
          </a:bodyPr>
          <a:lstStyle/>
          <a:p>
            <a:r>
              <a:rPr lang="en-US" dirty="0"/>
              <a:t>TIMSS: Conceptual Links</a:t>
            </a:r>
            <a:endParaRPr lang="en-US" dirty="0">
              <a:latin typeface="Times New Roman" pitchFamily="18" charset="0"/>
              <a:cs typeface="Times New Roman" pitchFamily="18" charset="0"/>
            </a:endParaRPr>
          </a:p>
        </p:txBody>
      </p:sp>
      <p:sp>
        <p:nvSpPr>
          <p:cNvPr id="73731" name="Rectangle 3"/>
          <p:cNvSpPr>
            <a:spLocks noChangeArrowheads="1"/>
          </p:cNvSpPr>
          <p:nvPr/>
        </p:nvSpPr>
        <p:spPr bwMode="auto">
          <a:xfrm>
            <a:off x="0" y="18383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6" name="TextBox 15">
            <a:extLst>
              <a:ext uri="{FF2B5EF4-FFF2-40B4-BE49-F238E27FC236}">
                <a16:creationId xmlns:a16="http://schemas.microsoft.com/office/drawing/2014/main" id="{80B2781A-B816-433D-B888-4B9B89FD9D08}"/>
              </a:ext>
            </a:extLst>
          </p:cNvPr>
          <p:cNvSpPr txBox="1"/>
          <p:nvPr/>
        </p:nvSpPr>
        <p:spPr>
          <a:xfrm>
            <a:off x="7664817" y="6489546"/>
            <a:ext cx="1027845" cy="215444"/>
          </a:xfrm>
          <a:prstGeom prst="rect">
            <a:avLst/>
          </a:prstGeom>
          <a:noFill/>
        </p:spPr>
        <p:txBody>
          <a:bodyPr wrap="none" rtlCol="0">
            <a:spAutoFit/>
          </a:bodyPr>
          <a:lstStyle/>
          <a:p>
            <a:pPr eaLnBrk="0" fontAlgn="base" hangingPunct="0">
              <a:spcBef>
                <a:spcPct val="0"/>
              </a:spcBef>
              <a:spcAft>
                <a:spcPct val="0"/>
              </a:spcAft>
            </a:pPr>
            <a:r>
              <a:rPr lang="en-US" sz="800" dirty="0">
                <a:solidFill>
                  <a:srgbClr val="292934"/>
                </a:solidFill>
                <a:latin typeface="Calibri" panose="020F0502020204030204" pitchFamily="34" charset="0"/>
                <a:cs typeface="Calibri" panose="020F0502020204030204" pitchFamily="34" charset="0"/>
              </a:rPr>
              <a:t>Source: TIMSS study</a:t>
            </a:r>
          </a:p>
        </p:txBody>
      </p:sp>
    </p:spTree>
    <p:extLst>
      <p:ext uri="{BB962C8B-B14F-4D97-AF65-F5344CB8AC3E}">
        <p14:creationId xmlns:p14="http://schemas.microsoft.com/office/powerpoint/2010/main" val="239465773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a:xfrm>
            <a:off x="457200" y="381000"/>
            <a:ext cx="8229600" cy="990600"/>
          </a:xfrm>
        </p:spPr>
        <p:txBody>
          <a:bodyPr/>
          <a:lstStyle/>
          <a:p>
            <a:r>
              <a:rPr lang="en-US" dirty="0">
                <a:cs typeface="Times New Roman" pitchFamily="18" charset="0"/>
              </a:rPr>
              <a:t>What Makes a Difference?</a:t>
            </a:r>
          </a:p>
        </p:txBody>
      </p:sp>
      <p:sp>
        <p:nvSpPr>
          <p:cNvPr id="70659" name="Rectangle 3"/>
          <p:cNvSpPr>
            <a:spLocks noGrp="1" noChangeArrowheads="1"/>
          </p:cNvSpPr>
          <p:nvPr>
            <p:ph type="body" idx="1"/>
          </p:nvPr>
        </p:nvSpPr>
        <p:spPr>
          <a:xfrm>
            <a:off x="457200" y="1447800"/>
            <a:ext cx="8229600" cy="5029200"/>
          </a:xfrm>
        </p:spPr>
        <p:txBody>
          <a:bodyPr/>
          <a:lstStyle/>
          <a:p>
            <a:pPr marL="365760" indent="-365760">
              <a:spcBef>
                <a:spcPts val="0"/>
              </a:spcBef>
            </a:pPr>
            <a:r>
              <a:rPr lang="en-US" sz="3200" dirty="0"/>
              <a:t>Watch two video clips of 8th-grade science:</a:t>
            </a:r>
          </a:p>
          <a:p>
            <a:pPr marL="731520" lvl="1" indent="-365760">
              <a:spcBef>
                <a:spcPts val="600"/>
              </a:spcBef>
            </a:pPr>
            <a:r>
              <a:rPr lang="en-US" sz="3200" dirty="0"/>
              <a:t>A US classroom</a:t>
            </a:r>
          </a:p>
          <a:p>
            <a:pPr marL="731520" lvl="1" indent="-365760">
              <a:spcBef>
                <a:spcPts val="600"/>
              </a:spcBef>
              <a:spcAft>
                <a:spcPts val="0"/>
              </a:spcAft>
            </a:pPr>
            <a:r>
              <a:rPr lang="en-US" sz="3200" dirty="0"/>
              <a:t>A Japanese classroom</a:t>
            </a:r>
          </a:p>
          <a:p>
            <a:pPr marL="365760" indent="-365760">
              <a:spcBef>
                <a:spcPts val="600"/>
              </a:spcBef>
              <a:spcAft>
                <a:spcPts val="0"/>
              </a:spcAft>
            </a:pPr>
            <a:r>
              <a:rPr lang="en-US" sz="3200" dirty="0"/>
              <a:t>What did you notice about these two classrooms?</a:t>
            </a:r>
          </a:p>
          <a:p>
            <a:pPr marL="365760" indent="-365760">
              <a:spcBef>
                <a:spcPts val="600"/>
              </a:spcBef>
              <a:spcAft>
                <a:spcPts val="0"/>
              </a:spcAft>
            </a:pPr>
            <a:r>
              <a:rPr lang="en-US" sz="3200" dirty="0"/>
              <a:t>In which classroom are students more likely to learn? Why do you think so?</a:t>
            </a:r>
          </a:p>
        </p:txBody>
      </p:sp>
      <p:sp>
        <p:nvSpPr>
          <p:cNvPr id="3" name="TextBox 2">
            <a:hlinkClick r:id="rId3" action="ppaction://hlinkfile"/>
          </p:cNvPr>
          <p:cNvSpPr txBox="1"/>
          <p:nvPr/>
        </p:nvSpPr>
        <p:spPr>
          <a:xfrm>
            <a:off x="3505200" y="5791200"/>
            <a:ext cx="5486400" cy="369332"/>
          </a:xfrm>
          <a:prstGeom prst="rect">
            <a:avLst/>
          </a:prstGeom>
          <a:noFill/>
        </p:spPr>
        <p:txBody>
          <a:bodyPr wrap="square" rtlCol="0">
            <a:spAutoFit/>
          </a:bodyPr>
          <a:lstStyle/>
          <a:p>
            <a:r>
              <a:rPr lang="en-US" dirty="0">
                <a:solidFill>
                  <a:srgbClr val="0070C0"/>
                </a:solidFill>
                <a:latin typeface="Calibri" pitchFamily="34" charset="0"/>
              </a:rPr>
              <a:t>Link to TIMSS US video clip: </a:t>
            </a:r>
            <a:r>
              <a:rPr lang="en-US" dirty="0">
                <a:solidFill>
                  <a:srgbClr val="0070C0"/>
                </a:solidFill>
                <a:latin typeface="Calibri" pitchFamily="34" charset="0"/>
                <a:hlinkClick r:id="rId4"/>
              </a:rPr>
              <a:t>1.1_TIMSS_US_lesson3_c1</a:t>
            </a:r>
            <a:endParaRPr lang="en-US" dirty="0"/>
          </a:p>
        </p:txBody>
      </p:sp>
      <p:sp>
        <p:nvSpPr>
          <p:cNvPr id="4" name="TextBox 3"/>
          <p:cNvSpPr txBox="1"/>
          <p:nvPr/>
        </p:nvSpPr>
        <p:spPr>
          <a:xfrm>
            <a:off x="2819400" y="6172200"/>
            <a:ext cx="6172200" cy="369332"/>
          </a:xfrm>
          <a:prstGeom prst="rect">
            <a:avLst/>
          </a:prstGeom>
          <a:noFill/>
        </p:spPr>
        <p:txBody>
          <a:bodyPr wrap="square" rtlCol="0">
            <a:spAutoFit/>
          </a:bodyPr>
          <a:lstStyle/>
          <a:p>
            <a:r>
              <a:rPr lang="en-US" dirty="0">
                <a:solidFill>
                  <a:srgbClr val="0070C0"/>
                </a:solidFill>
                <a:latin typeface="Calibri" pitchFamily="34" charset="0"/>
              </a:rPr>
              <a:t>Link to TIMSS Japan video clip: </a:t>
            </a:r>
            <a:r>
              <a:rPr lang="en-US" dirty="0">
                <a:solidFill>
                  <a:srgbClr val="0070C0"/>
                </a:solidFill>
                <a:latin typeface="Calibri" pitchFamily="34" charset="0"/>
                <a:hlinkClick r:id="rId5"/>
              </a:rPr>
              <a:t>1.2_TIMSS_Japan_lesson_c1_1 </a:t>
            </a:r>
            <a:endParaRPr lang="en-US" dirty="0">
              <a:solidFill>
                <a:srgbClr val="0070C0"/>
              </a:solidFill>
              <a:latin typeface="Calibri" pitchFamily="34" charset="0"/>
            </a:endParaRPr>
          </a:p>
        </p:txBody>
      </p:sp>
    </p:spTree>
    <p:extLst>
      <p:ext uri="{BB962C8B-B14F-4D97-AF65-F5344CB8AC3E}">
        <p14:creationId xmlns:p14="http://schemas.microsoft.com/office/powerpoint/2010/main" val="381117023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a:xfrm>
            <a:off x="533400" y="533400"/>
            <a:ext cx="8153400" cy="990600"/>
          </a:xfrm>
        </p:spPr>
        <p:txBody>
          <a:bodyPr/>
          <a:lstStyle/>
          <a:p>
            <a:r>
              <a:rPr lang="en-US" dirty="0"/>
              <a:t>The TIMSS Findings Show …</a:t>
            </a:r>
          </a:p>
        </p:txBody>
      </p:sp>
      <p:sp>
        <p:nvSpPr>
          <p:cNvPr id="75779" name="Rectangle 3"/>
          <p:cNvSpPr>
            <a:spLocks noGrp="1" noChangeArrowheads="1"/>
          </p:cNvSpPr>
          <p:nvPr>
            <p:ph type="body" idx="1"/>
          </p:nvPr>
        </p:nvSpPr>
        <p:spPr/>
        <p:txBody>
          <a:bodyPr>
            <a:normAutofit lnSpcReduction="10000"/>
          </a:bodyPr>
          <a:lstStyle/>
          <a:p>
            <a:pPr marL="365760" indent="-365760">
              <a:spcBef>
                <a:spcPts val="0"/>
              </a:spcBef>
              <a:spcAft>
                <a:spcPts val="1200"/>
              </a:spcAft>
            </a:pPr>
            <a:r>
              <a:rPr lang="en-US" sz="3200" dirty="0"/>
              <a:t>Each higher-achieving country engaged students with core science concepts and ideas.</a:t>
            </a:r>
          </a:p>
          <a:p>
            <a:pPr marL="365760" indent="-365760">
              <a:spcBef>
                <a:spcPts val="0"/>
              </a:spcBef>
              <a:spcAft>
                <a:spcPts val="1200"/>
              </a:spcAft>
            </a:pPr>
            <a:r>
              <a:rPr lang="en-US" sz="3200" dirty="0"/>
              <a:t>All the higher-achieving countries linked ideas and activities.</a:t>
            </a:r>
          </a:p>
          <a:p>
            <a:pPr marL="365760" indent="-365760">
              <a:spcBef>
                <a:spcPts val="0"/>
              </a:spcBef>
              <a:spcAft>
                <a:spcPts val="1200"/>
              </a:spcAft>
            </a:pPr>
            <a:r>
              <a:rPr lang="en-US" sz="3200" dirty="0"/>
              <a:t>In US lessons, the focus was on performing activities with less attention to content and even less attention to linking activities and science ideas.</a:t>
            </a:r>
          </a:p>
          <a:p>
            <a:endParaRPr lang="en-US" dirty="0"/>
          </a:p>
          <a:p>
            <a:endParaRPr lang="en-US" dirty="0"/>
          </a:p>
          <a:p>
            <a:endParaRPr lang="en-US" dirty="0"/>
          </a:p>
        </p:txBody>
      </p:sp>
    </p:spTree>
    <p:extLst>
      <p:ext uri="{BB962C8B-B14F-4D97-AF65-F5344CB8AC3E}">
        <p14:creationId xmlns:p14="http://schemas.microsoft.com/office/powerpoint/2010/main" val="1959185272"/>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a:xfrm>
            <a:off x="457200" y="228600"/>
            <a:ext cx="8382000" cy="1143000"/>
          </a:xfrm>
        </p:spPr>
        <p:txBody>
          <a:bodyPr/>
          <a:lstStyle/>
          <a:p>
            <a:r>
              <a:rPr lang="en-US" dirty="0">
                <a:cs typeface="Times New Roman" pitchFamily="18" charset="0"/>
              </a:rPr>
              <a:t>What Can We Learn from the Research?</a:t>
            </a:r>
          </a:p>
        </p:txBody>
      </p:sp>
      <p:sp>
        <p:nvSpPr>
          <p:cNvPr id="77827" name="Rectangle 3"/>
          <p:cNvSpPr>
            <a:spLocks noGrp="1" noChangeArrowheads="1"/>
          </p:cNvSpPr>
          <p:nvPr>
            <p:ph type="body" idx="1"/>
          </p:nvPr>
        </p:nvSpPr>
        <p:spPr>
          <a:xfrm>
            <a:off x="609600" y="1143000"/>
            <a:ext cx="8305800" cy="5715000"/>
          </a:xfrm>
        </p:spPr>
        <p:txBody>
          <a:bodyPr>
            <a:noAutofit/>
          </a:bodyPr>
          <a:lstStyle/>
          <a:p>
            <a:pPr marL="0" indent="0">
              <a:spcBef>
                <a:spcPts val="0"/>
              </a:spcBef>
              <a:spcAft>
                <a:spcPts val="600"/>
              </a:spcAft>
              <a:buNone/>
            </a:pPr>
            <a:r>
              <a:rPr lang="en-US" sz="2800" b="1" dirty="0"/>
              <a:t>A coherent science content storyline can …</a:t>
            </a:r>
          </a:p>
          <a:p>
            <a:pPr marL="731520" indent="-365760">
              <a:spcBef>
                <a:spcPts val="0"/>
              </a:spcBef>
              <a:spcAft>
                <a:spcPts val="300"/>
              </a:spcAft>
            </a:pPr>
            <a:r>
              <a:rPr lang="en-US" sz="2800" dirty="0"/>
              <a:t>make science ideas more prominent in science lessons,</a:t>
            </a:r>
          </a:p>
          <a:p>
            <a:pPr marL="731520" lvl="1" indent="-365760">
              <a:spcBef>
                <a:spcPts val="0"/>
              </a:spcBef>
              <a:spcAft>
                <a:spcPts val="300"/>
              </a:spcAft>
            </a:pPr>
            <a:r>
              <a:rPr lang="en-US" sz="2800" dirty="0"/>
              <a:t>strengthen connections among science-content ideas,</a:t>
            </a:r>
          </a:p>
          <a:p>
            <a:pPr marL="731520" lvl="1" indent="-365760">
              <a:spcBef>
                <a:spcPts val="0"/>
              </a:spcBef>
              <a:spcAft>
                <a:spcPts val="300"/>
              </a:spcAft>
            </a:pPr>
            <a:r>
              <a:rPr lang="en-US" sz="2800" dirty="0"/>
              <a:t>strengthen connections between science-content ideas and activities, and</a:t>
            </a:r>
          </a:p>
          <a:p>
            <a:pPr marL="731520" indent="-365760">
              <a:spcBef>
                <a:spcPts val="0"/>
              </a:spcBef>
              <a:spcAft>
                <a:spcPts val="600"/>
              </a:spcAft>
            </a:pPr>
            <a:r>
              <a:rPr lang="en-US" sz="2800" dirty="0"/>
              <a:t>improve lesson coherence by shaping science lessons as stories that make sense to students.</a:t>
            </a:r>
          </a:p>
          <a:p>
            <a:pPr marL="0" indent="0">
              <a:spcBef>
                <a:spcPts val="0"/>
              </a:spcBef>
              <a:spcAft>
                <a:spcPts val="0"/>
              </a:spcAft>
              <a:buNone/>
            </a:pPr>
            <a:r>
              <a:rPr lang="en-US" sz="2800" dirty="0"/>
              <a:t>For more insights, see TIMSS </a:t>
            </a:r>
            <a:r>
              <a:rPr lang="en-US" sz="2800" i="1" dirty="0"/>
              <a:t>Educational Leadership </a:t>
            </a:r>
            <a:r>
              <a:rPr lang="en-US" sz="2800" dirty="0"/>
              <a:t>article, “What Science Teaching Looks Like: An International Perspective” (handout 1.4 in binder).</a:t>
            </a:r>
          </a:p>
        </p:txBody>
      </p:sp>
    </p:spTree>
    <p:extLst>
      <p:ext uri="{BB962C8B-B14F-4D97-AF65-F5344CB8AC3E}">
        <p14:creationId xmlns:p14="http://schemas.microsoft.com/office/powerpoint/2010/main" val="3877509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782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7827">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7827">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7827">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7827">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782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827"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a:xfrm>
            <a:off x="457200" y="533400"/>
            <a:ext cx="8229600" cy="990600"/>
          </a:xfrm>
        </p:spPr>
        <p:txBody>
          <a:bodyPr/>
          <a:lstStyle/>
          <a:p>
            <a:r>
              <a:rPr lang="en-US" dirty="0">
                <a:cs typeface="Times New Roman" pitchFamily="18" charset="0"/>
              </a:rPr>
              <a:t>Discussion Questions</a:t>
            </a:r>
          </a:p>
        </p:txBody>
      </p:sp>
      <p:sp>
        <p:nvSpPr>
          <p:cNvPr id="79875" name="Rectangle 3"/>
          <p:cNvSpPr>
            <a:spLocks noGrp="1" noChangeArrowheads="1"/>
          </p:cNvSpPr>
          <p:nvPr>
            <p:ph type="body" idx="1"/>
          </p:nvPr>
        </p:nvSpPr>
        <p:spPr>
          <a:xfrm>
            <a:off x="533400" y="1524000"/>
            <a:ext cx="8229600" cy="4297363"/>
          </a:xfrm>
          <a:noFill/>
          <a:ln/>
        </p:spPr>
        <p:txBody>
          <a:bodyPr>
            <a:normAutofit/>
          </a:bodyPr>
          <a:lstStyle/>
          <a:p>
            <a:pPr marL="365760" indent="-365760">
              <a:spcBef>
                <a:spcPts val="0"/>
              </a:spcBef>
              <a:spcAft>
                <a:spcPts val="1200"/>
              </a:spcAft>
            </a:pPr>
            <a:r>
              <a:rPr lang="en-US" sz="3200" dirty="0"/>
              <a:t>What new features can we add to our earlier description of effective science teaching?</a:t>
            </a:r>
            <a:r>
              <a:rPr lang="en-US" sz="3200" i="1" dirty="0"/>
              <a:t> </a:t>
            </a:r>
          </a:p>
          <a:p>
            <a:pPr marL="365760" indent="-365760">
              <a:spcBef>
                <a:spcPts val="0"/>
              </a:spcBef>
              <a:spcAft>
                <a:spcPts val="1200"/>
              </a:spcAft>
            </a:pPr>
            <a:r>
              <a:rPr lang="en-US" sz="3200" dirty="0"/>
              <a:t>Are there any ideas we should add to our list,  modify, or delete? </a:t>
            </a:r>
          </a:p>
        </p:txBody>
      </p:sp>
    </p:spTree>
    <p:extLst>
      <p:ext uri="{BB962C8B-B14F-4D97-AF65-F5344CB8AC3E}">
        <p14:creationId xmlns:p14="http://schemas.microsoft.com/office/powerpoint/2010/main" val="115880761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5" name="Rectangle 35"/>
          <p:cNvSpPr>
            <a:spLocks noChangeArrowheads="1"/>
          </p:cNvSpPr>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spcBef>
                <a:spcPct val="50000"/>
              </a:spcBef>
            </a:pPr>
            <a:endParaRPr lang="en-US" sz="2800" dirty="0"/>
          </a:p>
          <a:p>
            <a:pPr marL="342900" indent="-342900">
              <a:spcBef>
                <a:spcPct val="50000"/>
              </a:spcBef>
              <a:buFontTx/>
              <a:buChar char="•"/>
            </a:pPr>
            <a:endParaRPr lang="en-US" sz="2800" dirty="0"/>
          </a:p>
          <a:p>
            <a:pPr marL="342900" indent="-342900">
              <a:spcBef>
                <a:spcPct val="50000"/>
              </a:spcBef>
              <a:buFontTx/>
              <a:buChar char="•"/>
            </a:pPr>
            <a:endParaRPr lang="en-US" sz="2800" dirty="0"/>
          </a:p>
          <a:p>
            <a:pPr marL="342900" indent="-342900">
              <a:spcBef>
                <a:spcPct val="50000"/>
              </a:spcBef>
              <a:buFontTx/>
              <a:buChar char="•"/>
            </a:pPr>
            <a:endParaRPr lang="en-US" sz="2800" dirty="0"/>
          </a:p>
        </p:txBody>
      </p:sp>
      <p:sp>
        <p:nvSpPr>
          <p:cNvPr id="61442" name="Rectangle 2"/>
          <p:cNvSpPr>
            <a:spLocks noGrp="1" noChangeArrowheads="1"/>
          </p:cNvSpPr>
          <p:nvPr>
            <p:ph type="title"/>
          </p:nvPr>
        </p:nvSpPr>
        <p:spPr>
          <a:xfrm>
            <a:off x="685800" y="381000"/>
            <a:ext cx="8001000" cy="990600"/>
          </a:xfrm>
        </p:spPr>
        <p:txBody>
          <a:bodyPr>
            <a:normAutofit/>
          </a:bodyPr>
          <a:lstStyle/>
          <a:p>
            <a:r>
              <a:rPr lang="en-US" dirty="0">
                <a:cs typeface="Times New Roman" pitchFamily="18" charset="0"/>
              </a:rPr>
              <a:t>Lesson Analysis Focus Question </a:t>
            </a:r>
            <a:endParaRPr lang="en-US" sz="4000" dirty="0">
              <a:cs typeface="Times New Roman" pitchFamily="18" charset="0"/>
            </a:endParaRPr>
          </a:p>
        </p:txBody>
      </p:sp>
      <p:sp>
        <p:nvSpPr>
          <p:cNvPr id="4" name="Content Placeholder 3"/>
          <p:cNvSpPr>
            <a:spLocks noGrp="1"/>
          </p:cNvSpPr>
          <p:nvPr>
            <p:ph idx="1"/>
          </p:nvPr>
        </p:nvSpPr>
        <p:spPr>
          <a:xfrm>
            <a:off x="685800" y="1371600"/>
            <a:ext cx="8077200" cy="1447800"/>
          </a:xfrm>
        </p:spPr>
        <p:txBody>
          <a:bodyPr/>
          <a:lstStyle/>
          <a:p>
            <a:pPr marL="0" indent="0">
              <a:spcBef>
                <a:spcPts val="0"/>
              </a:spcBef>
              <a:spcAft>
                <a:spcPts val="0"/>
              </a:spcAft>
              <a:buNone/>
            </a:pPr>
            <a:r>
              <a:rPr lang="en-US" sz="3200" dirty="0"/>
              <a:t>What are the </a:t>
            </a:r>
            <a:r>
              <a:rPr lang="en-US" sz="3200" dirty="0" err="1"/>
              <a:t>STeLLA</a:t>
            </a:r>
            <a:r>
              <a:rPr lang="en-US" sz="3200" dirty="0"/>
              <a:t> lenses and teaching strategies, and what is the evidence that they will make a difference in your science teaching? </a:t>
            </a:r>
          </a:p>
          <a:p>
            <a:pPr marL="0" indent="0">
              <a:buNone/>
            </a:pPr>
            <a:endParaRPr lang="en-US" dirty="0"/>
          </a:p>
        </p:txBody>
      </p:sp>
      <p:sp>
        <p:nvSpPr>
          <p:cNvPr id="61467" name="Rectangle 27"/>
          <p:cNvSpPr>
            <a:spLocks noChangeArrowheads="1"/>
          </p:cNvSpPr>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50000"/>
              </a:spcBef>
              <a:buFontTx/>
              <a:buChar char="•"/>
            </a:pPr>
            <a:endParaRPr lang="en-US" sz="2800" dirty="0"/>
          </a:p>
        </p:txBody>
      </p:sp>
      <p:grpSp>
        <p:nvGrpSpPr>
          <p:cNvPr id="2" name="Group 159"/>
          <p:cNvGrpSpPr>
            <a:grpSpLocks/>
          </p:cNvGrpSpPr>
          <p:nvPr/>
        </p:nvGrpSpPr>
        <p:grpSpPr bwMode="auto">
          <a:xfrm>
            <a:off x="1066800" y="3810000"/>
            <a:ext cx="6858000" cy="1946274"/>
            <a:chOff x="1344" y="2592"/>
            <a:chExt cx="2880" cy="362"/>
          </a:xfrm>
        </p:grpSpPr>
        <p:grpSp>
          <p:nvGrpSpPr>
            <p:cNvPr id="3" name="Group 144"/>
            <p:cNvGrpSpPr>
              <a:grpSpLocks/>
            </p:cNvGrpSpPr>
            <p:nvPr/>
          </p:nvGrpSpPr>
          <p:grpSpPr bwMode="auto">
            <a:xfrm>
              <a:off x="3504" y="2592"/>
              <a:ext cx="720" cy="362"/>
              <a:chOff x="2640" y="3235"/>
              <a:chExt cx="1680" cy="905"/>
            </a:xfrm>
          </p:grpSpPr>
          <p:sp>
            <p:nvSpPr>
              <p:cNvPr id="61585" name="AutoShape 145"/>
              <p:cNvSpPr>
                <a:spLocks noChangeArrowheads="1"/>
              </p:cNvSpPr>
              <p:nvPr/>
            </p:nvSpPr>
            <p:spPr bwMode="auto">
              <a:xfrm>
                <a:off x="2640" y="3235"/>
                <a:ext cx="1680" cy="905"/>
              </a:xfrm>
              <a:prstGeom prst="roundRect">
                <a:avLst>
                  <a:gd name="adj" fmla="val 16667"/>
                </a:avLst>
              </a:prstGeom>
              <a:solidFill>
                <a:srgbClr val="66FF99"/>
              </a:solidFill>
              <a:ln w="9525">
                <a:solidFill>
                  <a:srgbClr val="000000"/>
                </a:solidFill>
                <a:round/>
                <a:headEnd/>
                <a:tailEnd/>
              </a:ln>
            </p:spPr>
            <p:txBody>
              <a:bodyPr/>
              <a:lstStyle/>
              <a:p>
                <a:endParaRPr lang="en-US" b="1" dirty="0"/>
              </a:p>
              <a:p>
                <a:endParaRPr lang="en-US" b="1" dirty="0"/>
              </a:p>
              <a:p>
                <a:r>
                  <a:rPr lang="en-US" b="1" dirty="0"/>
                  <a:t>Science</a:t>
                </a:r>
              </a:p>
              <a:p>
                <a:r>
                  <a:rPr lang="en-US" b="1" dirty="0"/>
                  <a:t>Content</a:t>
                </a:r>
              </a:p>
              <a:p>
                <a:r>
                  <a:rPr lang="en-US" b="1" dirty="0"/>
                  <a:t>Storyline</a:t>
                </a:r>
              </a:p>
              <a:p>
                <a:r>
                  <a:rPr lang="en-US" b="1" dirty="0"/>
                  <a:t>Lens</a:t>
                </a:r>
              </a:p>
              <a:p>
                <a:endParaRPr lang="en-US" b="1" baseline="-25000" dirty="0"/>
              </a:p>
            </p:txBody>
          </p:sp>
          <p:grpSp>
            <p:nvGrpSpPr>
              <p:cNvPr id="5" name="Group 146"/>
              <p:cNvGrpSpPr>
                <a:grpSpLocks/>
              </p:cNvGrpSpPr>
              <p:nvPr/>
            </p:nvGrpSpPr>
            <p:grpSpPr bwMode="auto">
              <a:xfrm rot="-1647500">
                <a:off x="3720" y="3240"/>
                <a:ext cx="402" cy="710"/>
                <a:chOff x="2040" y="2880"/>
                <a:chExt cx="3120" cy="5760"/>
              </a:xfrm>
            </p:grpSpPr>
            <p:sp>
              <p:nvSpPr>
                <p:cNvPr id="61587" name="Rectangle 147" descr="Medium wood"/>
                <p:cNvSpPr>
                  <a:spLocks noChangeArrowheads="1"/>
                </p:cNvSpPr>
                <p:nvPr/>
              </p:nvSpPr>
              <p:spPr bwMode="auto">
                <a:xfrm rot="5400000">
                  <a:off x="2310" y="6990"/>
                  <a:ext cx="2700" cy="600"/>
                </a:xfrm>
                <a:prstGeom prst="rect">
                  <a:avLst/>
                </a:prstGeom>
                <a:blipFill dpi="0" rotWithShape="1">
                  <a:blip r:embed="rId3" cstate="print"/>
                  <a:srcRect/>
                  <a:tile tx="0" ty="0" sx="100000" sy="100000" flip="none" algn="tl"/>
                </a:blipFill>
                <a:ln w="19050">
                  <a:solidFill>
                    <a:srgbClr val="000000"/>
                  </a:solidFill>
                  <a:miter lim="800000"/>
                  <a:headEnd/>
                  <a:tailEnd/>
                </a:ln>
              </p:spPr>
              <p:txBody>
                <a:bodyPr/>
                <a:lstStyle/>
                <a:p>
                  <a:endParaRPr lang="en-US"/>
                </a:p>
              </p:txBody>
            </p:sp>
            <p:sp>
              <p:nvSpPr>
                <p:cNvPr id="61588" name="Oval 148"/>
                <p:cNvSpPr>
                  <a:spLocks noChangeArrowheads="1"/>
                </p:cNvSpPr>
                <p:nvPr/>
              </p:nvSpPr>
              <p:spPr bwMode="auto">
                <a:xfrm>
                  <a:off x="2040" y="2880"/>
                  <a:ext cx="3120" cy="3060"/>
                </a:xfrm>
                <a:prstGeom prst="ellipse">
                  <a:avLst/>
                </a:prstGeom>
                <a:solidFill>
                  <a:srgbClr val="FFFFFF"/>
                </a:solidFill>
                <a:ln w="38100" cmpd="thickThin">
                  <a:solidFill>
                    <a:srgbClr val="000000"/>
                  </a:solidFill>
                  <a:round/>
                  <a:headEnd/>
                  <a:tailEnd/>
                </a:ln>
              </p:spPr>
              <p:txBody>
                <a:bodyPr/>
                <a:lstStyle/>
                <a:p>
                  <a:endParaRPr lang="en-US"/>
                </a:p>
              </p:txBody>
            </p:sp>
            <p:sp>
              <p:nvSpPr>
                <p:cNvPr id="61589" name="Line 149"/>
                <p:cNvSpPr>
                  <a:spLocks noChangeShapeType="1"/>
                </p:cNvSpPr>
                <p:nvPr/>
              </p:nvSpPr>
              <p:spPr bwMode="auto">
                <a:xfrm>
                  <a:off x="3360" y="6300"/>
                  <a:ext cx="600" cy="0"/>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1590" name="AutoShape 150"/>
                <p:cNvSpPr>
                  <a:spLocks noChangeArrowheads="1"/>
                </p:cNvSpPr>
                <p:nvPr/>
              </p:nvSpPr>
              <p:spPr bwMode="auto">
                <a:xfrm rot="10361439">
                  <a:off x="4067" y="3411"/>
                  <a:ext cx="732" cy="1800"/>
                </a:xfrm>
                <a:prstGeom prst="moon">
                  <a:avLst>
                    <a:gd name="adj" fmla="val 50000"/>
                  </a:avLst>
                </a:prstGeom>
                <a:solidFill>
                  <a:srgbClr val="FFFFFF"/>
                </a:solidFill>
                <a:ln w="9525">
                  <a:solidFill>
                    <a:srgbClr val="000000"/>
                  </a:solidFill>
                  <a:miter lim="800000"/>
                  <a:headEnd/>
                  <a:tailEnd/>
                </a:ln>
              </p:spPr>
              <p:txBody>
                <a:bodyPr/>
                <a:lstStyle/>
                <a:p>
                  <a:endParaRPr lang="en-US"/>
                </a:p>
              </p:txBody>
            </p:sp>
          </p:grpSp>
        </p:grpSp>
        <p:sp>
          <p:nvSpPr>
            <p:cNvPr id="61591" name="Line 151"/>
            <p:cNvSpPr>
              <a:spLocks noChangeShapeType="1"/>
            </p:cNvSpPr>
            <p:nvPr/>
          </p:nvSpPr>
          <p:spPr bwMode="auto">
            <a:xfrm>
              <a:off x="2064" y="2784"/>
              <a:ext cx="1426"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6" name="Group 152"/>
            <p:cNvGrpSpPr>
              <a:grpSpLocks/>
            </p:cNvGrpSpPr>
            <p:nvPr/>
          </p:nvGrpSpPr>
          <p:grpSpPr bwMode="auto">
            <a:xfrm>
              <a:off x="1344" y="2592"/>
              <a:ext cx="720" cy="362"/>
              <a:chOff x="8160" y="5755"/>
              <a:chExt cx="1680" cy="905"/>
            </a:xfrm>
          </p:grpSpPr>
          <p:sp>
            <p:nvSpPr>
              <p:cNvPr id="61593" name="AutoShape 153"/>
              <p:cNvSpPr>
                <a:spLocks noChangeArrowheads="1"/>
              </p:cNvSpPr>
              <p:nvPr/>
            </p:nvSpPr>
            <p:spPr bwMode="auto">
              <a:xfrm>
                <a:off x="8160" y="5755"/>
                <a:ext cx="1680" cy="905"/>
              </a:xfrm>
              <a:prstGeom prst="roundRect">
                <a:avLst>
                  <a:gd name="adj" fmla="val 16667"/>
                </a:avLst>
              </a:prstGeom>
              <a:solidFill>
                <a:srgbClr val="FFCC66"/>
              </a:solidFill>
              <a:ln w="9525">
                <a:solidFill>
                  <a:srgbClr val="000000"/>
                </a:solidFill>
                <a:round/>
                <a:headEnd/>
                <a:tailEnd/>
              </a:ln>
            </p:spPr>
            <p:txBody>
              <a:bodyPr/>
              <a:lstStyle/>
              <a:p>
                <a:endParaRPr lang="en-US" sz="300" b="1" dirty="0">
                  <a:latin typeface="Times New Roman" pitchFamily="18" charset="0"/>
                </a:endParaRPr>
              </a:p>
              <a:p>
                <a:endParaRPr lang="en-US" sz="300" b="1" dirty="0"/>
              </a:p>
              <a:p>
                <a:endParaRPr lang="en-US" b="1" dirty="0"/>
              </a:p>
              <a:p>
                <a:endParaRPr lang="en-US" b="1" dirty="0"/>
              </a:p>
              <a:p>
                <a:r>
                  <a:rPr lang="en-US" b="1" dirty="0"/>
                  <a:t>Student</a:t>
                </a:r>
              </a:p>
              <a:p>
                <a:r>
                  <a:rPr lang="en-US" b="1" dirty="0"/>
                  <a:t>Thinking</a:t>
                </a:r>
              </a:p>
              <a:p>
                <a:r>
                  <a:rPr lang="en-US" b="1" dirty="0"/>
                  <a:t>Lens</a:t>
                </a:r>
              </a:p>
              <a:p>
                <a:endParaRPr lang="en-US" b="1" baseline="-25000" dirty="0"/>
              </a:p>
            </p:txBody>
          </p:sp>
          <p:grpSp>
            <p:nvGrpSpPr>
              <p:cNvPr id="7" name="Group 154"/>
              <p:cNvGrpSpPr>
                <a:grpSpLocks/>
              </p:cNvGrpSpPr>
              <p:nvPr/>
            </p:nvGrpSpPr>
            <p:grpSpPr bwMode="auto">
              <a:xfrm rot="-1647500">
                <a:off x="9240" y="5755"/>
                <a:ext cx="402" cy="710"/>
                <a:chOff x="2040" y="2880"/>
                <a:chExt cx="3120" cy="5760"/>
              </a:xfrm>
            </p:grpSpPr>
            <p:sp>
              <p:nvSpPr>
                <p:cNvPr id="61595" name="Rectangle 155" descr="Medium wood"/>
                <p:cNvSpPr>
                  <a:spLocks noChangeArrowheads="1"/>
                </p:cNvSpPr>
                <p:nvPr/>
              </p:nvSpPr>
              <p:spPr bwMode="auto">
                <a:xfrm rot="5400000">
                  <a:off x="2310" y="6990"/>
                  <a:ext cx="2700" cy="600"/>
                </a:xfrm>
                <a:prstGeom prst="rect">
                  <a:avLst/>
                </a:prstGeom>
                <a:blipFill dpi="0" rotWithShape="1">
                  <a:blip r:embed="rId3" cstate="print"/>
                  <a:srcRect/>
                  <a:tile tx="0" ty="0" sx="100000" sy="100000" flip="none" algn="tl"/>
                </a:blipFill>
                <a:ln w="19050">
                  <a:solidFill>
                    <a:srgbClr val="000000"/>
                  </a:solidFill>
                  <a:miter lim="800000"/>
                  <a:headEnd/>
                  <a:tailEnd/>
                </a:ln>
              </p:spPr>
              <p:txBody>
                <a:bodyPr/>
                <a:lstStyle/>
                <a:p>
                  <a:endParaRPr lang="en-US"/>
                </a:p>
              </p:txBody>
            </p:sp>
            <p:sp>
              <p:nvSpPr>
                <p:cNvPr id="61596" name="Oval 156"/>
                <p:cNvSpPr>
                  <a:spLocks noChangeArrowheads="1"/>
                </p:cNvSpPr>
                <p:nvPr/>
              </p:nvSpPr>
              <p:spPr bwMode="auto">
                <a:xfrm>
                  <a:off x="2040" y="2880"/>
                  <a:ext cx="3120" cy="3060"/>
                </a:xfrm>
                <a:prstGeom prst="ellipse">
                  <a:avLst/>
                </a:prstGeom>
                <a:solidFill>
                  <a:srgbClr val="FFFFFF"/>
                </a:solidFill>
                <a:ln w="38100" cmpd="thickThin">
                  <a:solidFill>
                    <a:srgbClr val="000000"/>
                  </a:solidFill>
                  <a:round/>
                  <a:headEnd/>
                  <a:tailEnd/>
                </a:ln>
              </p:spPr>
              <p:txBody>
                <a:bodyPr/>
                <a:lstStyle/>
                <a:p>
                  <a:endParaRPr lang="en-US"/>
                </a:p>
              </p:txBody>
            </p:sp>
            <p:sp>
              <p:nvSpPr>
                <p:cNvPr id="61597" name="Line 157"/>
                <p:cNvSpPr>
                  <a:spLocks noChangeShapeType="1"/>
                </p:cNvSpPr>
                <p:nvPr/>
              </p:nvSpPr>
              <p:spPr bwMode="auto">
                <a:xfrm>
                  <a:off x="3360" y="6300"/>
                  <a:ext cx="600" cy="0"/>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1598" name="AutoShape 158"/>
                <p:cNvSpPr>
                  <a:spLocks noChangeArrowheads="1"/>
                </p:cNvSpPr>
                <p:nvPr/>
              </p:nvSpPr>
              <p:spPr bwMode="auto">
                <a:xfrm rot="10361439">
                  <a:off x="4067" y="3411"/>
                  <a:ext cx="732" cy="1800"/>
                </a:xfrm>
                <a:prstGeom prst="moon">
                  <a:avLst>
                    <a:gd name="adj" fmla="val 50000"/>
                  </a:avLst>
                </a:prstGeom>
                <a:solidFill>
                  <a:srgbClr val="FFFFFF"/>
                </a:solidFill>
                <a:ln w="9525">
                  <a:solidFill>
                    <a:srgbClr val="000000"/>
                  </a:solidFill>
                  <a:miter lim="800000"/>
                  <a:headEnd/>
                  <a:tailEnd/>
                </a:ln>
              </p:spPr>
              <p:txBody>
                <a:bodyPr/>
                <a:lstStyle/>
                <a:p>
                  <a:endParaRPr lang="en-US"/>
                </a:p>
              </p:txBody>
            </p:sp>
          </p:grpSp>
        </p:grpSp>
      </p:grpSp>
      <p:grpSp>
        <p:nvGrpSpPr>
          <p:cNvPr id="8" name="Group 21"/>
          <p:cNvGrpSpPr/>
          <p:nvPr/>
        </p:nvGrpSpPr>
        <p:grpSpPr>
          <a:xfrm>
            <a:off x="457200" y="3276600"/>
            <a:ext cx="4146004" cy="3229582"/>
            <a:chOff x="5562600" y="2895600"/>
            <a:chExt cx="4146004" cy="3229582"/>
          </a:xfrm>
        </p:grpSpPr>
        <p:sp>
          <p:nvSpPr>
            <p:cNvPr id="23" name="Oval 22"/>
            <p:cNvSpPr/>
            <p:nvPr/>
          </p:nvSpPr>
          <p:spPr>
            <a:xfrm>
              <a:off x="5562600" y="2895600"/>
              <a:ext cx="3124200" cy="297180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ight Arrow 23"/>
            <p:cNvSpPr/>
            <p:nvPr/>
          </p:nvSpPr>
          <p:spPr>
            <a:xfrm rot="12872371">
              <a:off x="8337004" y="5035518"/>
              <a:ext cx="1371600" cy="1089664"/>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735156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title"/>
          </p:nvPr>
        </p:nvSpPr>
        <p:spPr>
          <a:xfrm>
            <a:off x="609600" y="533400"/>
            <a:ext cx="8077200" cy="990600"/>
          </a:xfrm>
        </p:spPr>
        <p:txBody>
          <a:bodyPr>
            <a:normAutofit/>
          </a:bodyPr>
          <a:lstStyle/>
          <a:p>
            <a:r>
              <a:rPr lang="en-US" dirty="0">
                <a:cs typeface="Times New Roman" pitchFamily="18" charset="0"/>
              </a:rPr>
              <a:t>Research on How Students Learn</a:t>
            </a:r>
          </a:p>
        </p:txBody>
      </p:sp>
      <p:sp>
        <p:nvSpPr>
          <p:cNvPr id="118787" name="Rectangle 3"/>
          <p:cNvSpPr>
            <a:spLocks noGrp="1" noChangeArrowheads="1"/>
          </p:cNvSpPr>
          <p:nvPr>
            <p:ph type="body" idx="1"/>
          </p:nvPr>
        </p:nvSpPr>
        <p:spPr>
          <a:xfrm>
            <a:off x="685800" y="1600200"/>
            <a:ext cx="8001000" cy="4267200"/>
          </a:xfrm>
        </p:spPr>
        <p:txBody>
          <a:bodyPr/>
          <a:lstStyle/>
          <a:p>
            <a:pPr marL="365760" indent="-365760">
              <a:spcBef>
                <a:spcPts val="0"/>
              </a:spcBef>
            </a:pPr>
            <a:r>
              <a:rPr lang="en-US" sz="3200" dirty="0">
                <a:cs typeface="Times New Roman" pitchFamily="18" charset="0"/>
              </a:rPr>
              <a:t>Respond in your notebooks to the following question:</a:t>
            </a:r>
          </a:p>
          <a:p>
            <a:pPr marL="547687" lvl="2" indent="0">
              <a:buNone/>
            </a:pPr>
            <a:r>
              <a:rPr lang="en-US" sz="3200" dirty="0"/>
              <a:t>Imagine that a seed is planted in the ground and grows into a tree. Where does most of the matter come from that makes up the wood and leaves of the tree?</a:t>
            </a:r>
          </a:p>
          <a:p>
            <a:pPr marL="365760" indent="-365760">
              <a:spcBef>
                <a:spcPts val="1200"/>
              </a:spcBef>
            </a:pPr>
            <a:r>
              <a:rPr lang="en-US" sz="3200" dirty="0"/>
              <a:t>We won’t share our responses with the whole group.</a:t>
            </a:r>
          </a:p>
        </p:txBody>
      </p:sp>
    </p:spTree>
    <p:extLst>
      <p:ext uri="{BB962C8B-B14F-4D97-AF65-F5344CB8AC3E}">
        <p14:creationId xmlns:p14="http://schemas.microsoft.com/office/powerpoint/2010/main" val="2627362048"/>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533400" y="381000"/>
            <a:ext cx="8229600" cy="1143000"/>
          </a:xfrm>
        </p:spPr>
        <p:txBody>
          <a:bodyPr/>
          <a:lstStyle/>
          <a:p>
            <a:r>
              <a:rPr lang="en-US" i="1" dirty="0">
                <a:cs typeface="Times New Roman" pitchFamily="18" charset="0"/>
              </a:rPr>
              <a:t>Minds of Our Own</a:t>
            </a:r>
          </a:p>
        </p:txBody>
      </p:sp>
      <p:sp>
        <p:nvSpPr>
          <p:cNvPr id="84995" name="Rectangle 3"/>
          <p:cNvSpPr>
            <a:spLocks noGrp="1" noChangeArrowheads="1"/>
          </p:cNvSpPr>
          <p:nvPr>
            <p:ph type="body" idx="1"/>
          </p:nvPr>
        </p:nvSpPr>
        <p:spPr>
          <a:xfrm>
            <a:off x="533400" y="1447800"/>
            <a:ext cx="8153400" cy="4648199"/>
          </a:xfrm>
        </p:spPr>
        <p:txBody>
          <a:bodyPr/>
          <a:lstStyle/>
          <a:p>
            <a:pPr marL="0" indent="0">
              <a:spcBef>
                <a:spcPts val="600"/>
              </a:spcBef>
              <a:spcAft>
                <a:spcPts val="0"/>
              </a:spcAft>
              <a:buNone/>
            </a:pPr>
            <a:r>
              <a:rPr lang="en-US" sz="3000" i="1" dirty="0"/>
              <a:t>Minds of Our Own </a:t>
            </a:r>
            <a:r>
              <a:rPr lang="en-US" sz="3000" dirty="0"/>
              <a:t>is a video that visually summarizes a large body of research on student learning in science classrooms.</a:t>
            </a:r>
          </a:p>
          <a:p>
            <a:pPr marL="0" indent="0">
              <a:spcBef>
                <a:spcPts val="1800"/>
              </a:spcBef>
              <a:spcAft>
                <a:spcPts val="300"/>
              </a:spcAft>
              <a:buNone/>
            </a:pPr>
            <a:r>
              <a:rPr lang="en-US" sz="3000" dirty="0"/>
              <a:t>As you watch, think about the following questions:</a:t>
            </a:r>
          </a:p>
          <a:p>
            <a:pPr marL="731520" indent="-365760">
              <a:spcBef>
                <a:spcPts val="300"/>
              </a:spcBef>
              <a:spcAft>
                <a:spcPts val="0"/>
              </a:spcAft>
            </a:pPr>
            <a:r>
              <a:rPr lang="en-US" sz="3000" dirty="0"/>
              <a:t>How do Harvard graduates answer the question about the mass of a tree? Is their response the same as or different from yours? </a:t>
            </a:r>
          </a:p>
          <a:p>
            <a:pPr marL="731520" indent="-365760">
              <a:spcBef>
                <a:spcPts val="300"/>
              </a:spcBef>
            </a:pPr>
            <a:r>
              <a:rPr lang="en-US" sz="3000" dirty="0"/>
              <a:t>Does this give you any new ideas about effective science teaching?</a:t>
            </a:r>
          </a:p>
          <a:p>
            <a:pPr>
              <a:spcAft>
                <a:spcPts val="1200"/>
              </a:spcAft>
              <a:buNone/>
            </a:pPr>
            <a:endParaRPr lang="en-US" sz="2800" dirty="0"/>
          </a:p>
          <a:p>
            <a:pPr lvl="1"/>
            <a:endParaRPr lang="en-US" sz="2800" dirty="0"/>
          </a:p>
        </p:txBody>
      </p:sp>
      <p:sp>
        <p:nvSpPr>
          <p:cNvPr id="7" name="TextBox 6">
            <a:extLst>
              <a:ext uri="{FF2B5EF4-FFF2-40B4-BE49-F238E27FC236}">
                <a16:creationId xmlns:a16="http://schemas.microsoft.com/office/drawing/2014/main" id="{201AF982-4554-4961-B1FF-5858206845E6}"/>
              </a:ext>
            </a:extLst>
          </p:cNvPr>
          <p:cNvSpPr txBox="1"/>
          <p:nvPr/>
        </p:nvSpPr>
        <p:spPr>
          <a:xfrm>
            <a:off x="5105400" y="6096000"/>
            <a:ext cx="3581400" cy="369332"/>
          </a:xfrm>
          <a:prstGeom prst="rect">
            <a:avLst/>
          </a:prstGeom>
          <a:noFill/>
        </p:spPr>
        <p:txBody>
          <a:bodyPr wrap="square" rtlCol="0">
            <a:spAutoFit/>
          </a:bodyPr>
          <a:lstStyle/>
          <a:p>
            <a:r>
              <a:rPr lang="en-US" dirty="0">
                <a:solidFill>
                  <a:srgbClr val="0070C0"/>
                </a:solidFill>
                <a:latin typeface="Calibri" pitchFamily="34" charset="0"/>
              </a:rPr>
              <a:t>Link to </a:t>
            </a:r>
            <a:r>
              <a:rPr lang="en-US" i="1" dirty="0">
                <a:solidFill>
                  <a:srgbClr val="0070C0"/>
                </a:solidFill>
                <a:latin typeface="Calibri" pitchFamily="34" charset="0"/>
                <a:hlinkClick r:id="rId3"/>
              </a:rPr>
              <a:t>Minds of Our Own </a:t>
            </a:r>
            <a:r>
              <a:rPr lang="en-US" dirty="0">
                <a:solidFill>
                  <a:srgbClr val="0070C0"/>
                </a:solidFill>
                <a:latin typeface="Calibri" pitchFamily="34" charset="0"/>
              </a:rPr>
              <a:t>video clip.</a:t>
            </a:r>
          </a:p>
        </p:txBody>
      </p:sp>
    </p:spTree>
    <p:extLst>
      <p:ext uri="{BB962C8B-B14F-4D97-AF65-F5344CB8AC3E}">
        <p14:creationId xmlns:p14="http://schemas.microsoft.com/office/powerpoint/2010/main" val="906468888"/>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33400"/>
            <a:ext cx="8077200" cy="990600"/>
          </a:xfrm>
        </p:spPr>
        <p:txBody>
          <a:bodyPr/>
          <a:lstStyle/>
          <a:p>
            <a:r>
              <a:rPr lang="en-US" dirty="0"/>
              <a:t>Discussion Questions</a:t>
            </a:r>
          </a:p>
        </p:txBody>
      </p:sp>
      <p:sp>
        <p:nvSpPr>
          <p:cNvPr id="3" name="Content Placeholder 2"/>
          <p:cNvSpPr>
            <a:spLocks noGrp="1"/>
          </p:cNvSpPr>
          <p:nvPr>
            <p:ph idx="1"/>
          </p:nvPr>
        </p:nvSpPr>
        <p:spPr>
          <a:xfrm>
            <a:off x="609600" y="1600200"/>
            <a:ext cx="8077200" cy="4876800"/>
          </a:xfrm>
        </p:spPr>
        <p:txBody>
          <a:bodyPr/>
          <a:lstStyle/>
          <a:p>
            <a:pPr marL="365760" indent="-365760">
              <a:spcBef>
                <a:spcPts val="0"/>
              </a:spcBef>
              <a:spcAft>
                <a:spcPts val="1200"/>
              </a:spcAft>
            </a:pPr>
            <a:r>
              <a:rPr lang="en-US" sz="3200" dirty="0"/>
              <a:t>What did you notice in the </a:t>
            </a:r>
            <a:r>
              <a:rPr lang="en-US" sz="3200" i="1" dirty="0"/>
              <a:t>Minds of Our Own </a:t>
            </a:r>
            <a:r>
              <a:rPr lang="en-US" sz="3200" dirty="0"/>
              <a:t>video?  </a:t>
            </a:r>
          </a:p>
          <a:p>
            <a:pPr marL="365760" indent="-365760">
              <a:spcBef>
                <a:spcPts val="0"/>
              </a:spcBef>
              <a:spcAft>
                <a:spcPts val="1200"/>
              </a:spcAft>
            </a:pPr>
            <a:r>
              <a:rPr lang="en-US" sz="3200" dirty="0"/>
              <a:t>What does research on learning say to us about effective science teaching? </a:t>
            </a:r>
          </a:p>
          <a:p>
            <a:pPr marL="365760" indent="-365760">
              <a:spcBef>
                <a:spcPts val="0"/>
              </a:spcBef>
              <a:spcAft>
                <a:spcPts val="1200"/>
              </a:spcAft>
            </a:pPr>
            <a:r>
              <a:rPr lang="en-US" sz="3200" dirty="0"/>
              <a:t>What new features can we add to our description of effective science teaching?  </a:t>
            </a:r>
          </a:p>
        </p:txBody>
      </p:sp>
    </p:spTree>
    <p:extLst>
      <p:ext uri="{BB962C8B-B14F-4D97-AF65-F5344CB8AC3E}">
        <p14:creationId xmlns:p14="http://schemas.microsoft.com/office/powerpoint/2010/main" val="217337591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a:xfrm>
            <a:off x="457200" y="381000"/>
            <a:ext cx="8229600" cy="990600"/>
          </a:xfrm>
        </p:spPr>
        <p:txBody>
          <a:bodyPr>
            <a:normAutofit/>
          </a:bodyPr>
          <a:lstStyle/>
          <a:p>
            <a:r>
              <a:rPr lang="en-US" dirty="0">
                <a:cs typeface="Times New Roman" pitchFamily="18" charset="0"/>
              </a:rPr>
              <a:t>What Can We Learn from the Research?</a:t>
            </a:r>
          </a:p>
        </p:txBody>
      </p:sp>
      <p:sp>
        <p:nvSpPr>
          <p:cNvPr id="89091" name="Rectangle 3"/>
          <p:cNvSpPr>
            <a:spLocks noGrp="1" noChangeArrowheads="1"/>
          </p:cNvSpPr>
          <p:nvPr>
            <p:ph type="body" idx="1"/>
          </p:nvPr>
        </p:nvSpPr>
        <p:spPr>
          <a:xfrm>
            <a:off x="533400" y="1447800"/>
            <a:ext cx="8229600" cy="5105400"/>
          </a:xfrm>
        </p:spPr>
        <p:txBody>
          <a:bodyPr>
            <a:normAutofit fontScale="92500" lnSpcReduction="20000"/>
          </a:bodyPr>
          <a:lstStyle/>
          <a:p>
            <a:pPr marL="0" indent="0">
              <a:spcBef>
                <a:spcPts val="0"/>
              </a:spcBef>
              <a:spcAft>
                <a:spcPts val="0"/>
              </a:spcAft>
              <a:buNone/>
            </a:pPr>
            <a:r>
              <a:rPr lang="en-US" sz="3000" b="1" dirty="0"/>
              <a:t>A Student Thinking Lens can …</a:t>
            </a:r>
          </a:p>
          <a:p>
            <a:pPr marL="731520" indent="-365760">
              <a:spcBef>
                <a:spcPts val="600"/>
              </a:spcBef>
              <a:spcAft>
                <a:spcPts val="0"/>
              </a:spcAft>
            </a:pPr>
            <a:r>
              <a:rPr lang="en-US" sz="3000" dirty="0"/>
              <a:t>reveal, support, and challenge student thinking throughout instruction;</a:t>
            </a:r>
          </a:p>
          <a:p>
            <a:pPr marL="731520" indent="-365760">
              <a:spcBef>
                <a:spcPts val="600"/>
              </a:spcBef>
              <a:spcAft>
                <a:spcPts val="0"/>
              </a:spcAft>
            </a:pPr>
            <a:r>
              <a:rPr lang="en-US" sz="3000" dirty="0"/>
              <a:t>provide opportunities for students to analyze and interpret data, as well as construct arguments and explanations;</a:t>
            </a:r>
          </a:p>
          <a:p>
            <a:pPr marL="731520" indent="-365760">
              <a:spcBef>
                <a:spcPts val="600"/>
              </a:spcBef>
              <a:spcAft>
                <a:spcPts val="0"/>
              </a:spcAft>
            </a:pPr>
            <a:r>
              <a:rPr lang="en-US" sz="3000" dirty="0"/>
              <a:t>engage students in making connections between ideas and activities; and</a:t>
            </a:r>
          </a:p>
          <a:p>
            <a:pPr marL="731520" indent="-365760">
              <a:spcBef>
                <a:spcPts val="600"/>
              </a:spcBef>
              <a:spcAft>
                <a:spcPts val="0"/>
              </a:spcAft>
            </a:pPr>
            <a:r>
              <a:rPr lang="en-US" sz="3000" dirty="0"/>
              <a:t>provide structures to teach students how to communicate in scientific ways.</a:t>
            </a:r>
          </a:p>
          <a:p>
            <a:pPr marL="0" indent="0">
              <a:spcBef>
                <a:spcPts val="1200"/>
              </a:spcBef>
              <a:spcAft>
                <a:spcPts val="0"/>
              </a:spcAft>
              <a:buNone/>
            </a:pPr>
            <a:r>
              <a:rPr lang="en-US" sz="3000" dirty="0"/>
              <a:t>For more insights, see “Synthesis of Research from </a:t>
            </a:r>
            <a:r>
              <a:rPr lang="en-US" sz="3000" i="1" dirty="0"/>
              <a:t>How Students Learn: Science in the Classroom</a:t>
            </a:r>
            <a:r>
              <a:rPr lang="en-US" sz="3000" dirty="0"/>
              <a:t>” (handout 1.5 in binder).</a:t>
            </a:r>
          </a:p>
          <a:p>
            <a:pPr>
              <a:buFont typeface="Wingdings" pitchFamily="2" charset="2"/>
              <a:buChar char="q"/>
            </a:pPr>
            <a:endParaRPr lang="en-US" sz="1800" dirty="0"/>
          </a:p>
        </p:txBody>
      </p:sp>
    </p:spTree>
    <p:extLst>
      <p:ext uri="{BB962C8B-B14F-4D97-AF65-F5344CB8AC3E}">
        <p14:creationId xmlns:p14="http://schemas.microsoft.com/office/powerpoint/2010/main" val="1005691591"/>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400050" y="381000"/>
            <a:ext cx="8229600" cy="990600"/>
          </a:xfrm>
        </p:spPr>
        <p:txBody>
          <a:bodyPr/>
          <a:lstStyle/>
          <a:p>
            <a:pPr eaLnBrk="1" fontAlgn="auto" hangingPunct="1">
              <a:spcAft>
                <a:spcPts val="0"/>
              </a:spcAft>
              <a:defRPr/>
            </a:pPr>
            <a:r>
              <a:rPr lang="en-US" altLang="en-US" dirty="0"/>
              <a:t>The </a:t>
            </a:r>
            <a:r>
              <a:rPr lang="en-US" altLang="en-US" dirty="0" err="1"/>
              <a:t>RESPeCT</a:t>
            </a:r>
            <a:r>
              <a:rPr lang="en-US" altLang="en-US" dirty="0"/>
              <a:t> Partnership</a:t>
            </a:r>
          </a:p>
        </p:txBody>
      </p:sp>
      <p:sp>
        <p:nvSpPr>
          <p:cNvPr id="25603" name="Text Box 5"/>
          <p:cNvSpPr txBox="1">
            <a:spLocks noChangeArrowheads="1"/>
          </p:cNvSpPr>
          <p:nvPr/>
        </p:nvSpPr>
        <p:spPr bwMode="auto">
          <a:xfrm>
            <a:off x="3729063" y="5047579"/>
            <a:ext cx="1654175" cy="58578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accent1"/>
              </a:buClr>
              <a:buSzPct val="85000"/>
              <a:buFont typeface="Arial" charset="0"/>
              <a:buChar char="•"/>
              <a:defRPr sz="2400">
                <a:solidFill>
                  <a:schemeClr val="tx1"/>
                </a:solidFill>
                <a:latin typeface="Arial" charset="0"/>
              </a:defRPr>
            </a:lvl1pPr>
            <a:lvl2pPr marL="742950" indent="-285750" eaLnBrk="0" hangingPunct="0">
              <a:spcBef>
                <a:spcPct val="20000"/>
              </a:spcBef>
              <a:buClr>
                <a:schemeClr val="accent1"/>
              </a:buClr>
              <a:buSzPct val="85000"/>
              <a:buFont typeface="Arial" charset="0"/>
              <a:buChar char="•"/>
              <a:defRPr sz="2000">
                <a:solidFill>
                  <a:schemeClr val="tx1"/>
                </a:solidFill>
                <a:latin typeface="Arial" charset="0"/>
              </a:defRPr>
            </a:lvl2pPr>
            <a:lvl3pPr marL="1143000" indent="-228600" eaLnBrk="0" hangingPunct="0">
              <a:spcBef>
                <a:spcPct val="20000"/>
              </a:spcBef>
              <a:buClr>
                <a:schemeClr val="accent1"/>
              </a:buClr>
              <a:buSzPct val="90000"/>
              <a:buFont typeface="Arial" charset="0"/>
              <a:buChar char="•"/>
              <a:defRPr>
                <a:solidFill>
                  <a:schemeClr val="tx1"/>
                </a:solidFill>
                <a:latin typeface="Arial" charset="0"/>
              </a:defRPr>
            </a:lvl3pPr>
            <a:lvl4pPr marL="1600200" indent="-228600" eaLnBrk="0" hangingPunct="0">
              <a:spcBef>
                <a:spcPct val="20000"/>
              </a:spcBef>
              <a:buClr>
                <a:schemeClr val="accent1"/>
              </a:buClr>
              <a:buFont typeface="Arial" charset="0"/>
              <a:buChar char="•"/>
              <a:defRPr sz="1600">
                <a:solidFill>
                  <a:schemeClr val="tx1"/>
                </a:solidFill>
                <a:latin typeface="Arial" charset="0"/>
              </a:defRPr>
            </a:lvl4pPr>
            <a:lvl5pPr marL="2057400" indent="-228600" eaLnBrk="0" hangingPunct="0">
              <a:spcBef>
                <a:spcPct val="20000"/>
              </a:spcBef>
              <a:buClr>
                <a:schemeClr val="accent1"/>
              </a:buClr>
              <a:buSzPct val="100000"/>
              <a:buFont typeface="Arial" charset="0"/>
              <a:buChar char="•"/>
              <a:defRPr sz="1400">
                <a:solidFill>
                  <a:schemeClr val="tx1"/>
                </a:solidFill>
                <a:latin typeface="Arial" charset="0"/>
              </a:defRPr>
            </a:lvl5pPr>
            <a:lvl6pPr marL="25146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6pPr>
            <a:lvl7pPr marL="29718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7pPr>
            <a:lvl8pPr marL="34290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8pPr>
            <a:lvl9pPr marL="38862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9pPr>
          </a:lstStyle>
          <a:p>
            <a:pPr algn="ctr" fontAlgn="base">
              <a:spcBef>
                <a:spcPct val="0"/>
              </a:spcBef>
              <a:spcAft>
                <a:spcPct val="0"/>
              </a:spcAft>
              <a:buClrTx/>
              <a:buSzTx/>
              <a:buFontTx/>
              <a:buNone/>
            </a:pPr>
            <a:r>
              <a:rPr lang="en-US" altLang="en-US" sz="3200" b="1" dirty="0">
                <a:solidFill>
                  <a:srgbClr val="292934"/>
                </a:solidFill>
              </a:rPr>
              <a:t>BSCS</a:t>
            </a:r>
          </a:p>
        </p:txBody>
      </p:sp>
      <p:sp>
        <p:nvSpPr>
          <p:cNvPr id="25604" name="Line 7"/>
          <p:cNvSpPr>
            <a:spLocks noChangeShapeType="1"/>
          </p:cNvSpPr>
          <p:nvPr/>
        </p:nvSpPr>
        <p:spPr bwMode="auto">
          <a:xfrm flipH="1">
            <a:off x="5410199" y="2109789"/>
            <a:ext cx="1676400" cy="3148012"/>
          </a:xfrm>
          <a:prstGeom prst="line">
            <a:avLst/>
          </a:prstGeom>
          <a:noFill/>
          <a:ln w="57150">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292934"/>
              </a:solidFill>
            </a:endParaRPr>
          </a:p>
        </p:txBody>
      </p:sp>
      <p:sp>
        <p:nvSpPr>
          <p:cNvPr id="25606" name="Text Box 14"/>
          <p:cNvSpPr txBox="1">
            <a:spLocks noChangeArrowheads="1"/>
          </p:cNvSpPr>
          <p:nvPr/>
        </p:nvSpPr>
        <p:spPr bwMode="auto">
          <a:xfrm>
            <a:off x="6172200" y="1524000"/>
            <a:ext cx="1447800" cy="58578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accent1"/>
              </a:buClr>
              <a:buSzPct val="85000"/>
              <a:buFont typeface="Arial" charset="0"/>
              <a:buChar char="•"/>
              <a:defRPr sz="2400">
                <a:solidFill>
                  <a:schemeClr val="tx1"/>
                </a:solidFill>
                <a:latin typeface="Arial" charset="0"/>
              </a:defRPr>
            </a:lvl1pPr>
            <a:lvl2pPr marL="742950" indent="-285750" eaLnBrk="0" hangingPunct="0">
              <a:spcBef>
                <a:spcPct val="20000"/>
              </a:spcBef>
              <a:buClr>
                <a:schemeClr val="accent1"/>
              </a:buClr>
              <a:buSzPct val="85000"/>
              <a:buFont typeface="Arial" charset="0"/>
              <a:buChar char="•"/>
              <a:defRPr sz="2000">
                <a:solidFill>
                  <a:schemeClr val="tx1"/>
                </a:solidFill>
                <a:latin typeface="Arial" charset="0"/>
              </a:defRPr>
            </a:lvl2pPr>
            <a:lvl3pPr marL="1143000" indent="-228600" eaLnBrk="0" hangingPunct="0">
              <a:spcBef>
                <a:spcPct val="20000"/>
              </a:spcBef>
              <a:buClr>
                <a:schemeClr val="accent1"/>
              </a:buClr>
              <a:buSzPct val="90000"/>
              <a:buFont typeface="Arial" charset="0"/>
              <a:buChar char="•"/>
              <a:defRPr>
                <a:solidFill>
                  <a:schemeClr val="tx1"/>
                </a:solidFill>
                <a:latin typeface="Arial" charset="0"/>
              </a:defRPr>
            </a:lvl3pPr>
            <a:lvl4pPr marL="1600200" indent="-228600" eaLnBrk="0" hangingPunct="0">
              <a:spcBef>
                <a:spcPct val="20000"/>
              </a:spcBef>
              <a:buClr>
                <a:schemeClr val="accent1"/>
              </a:buClr>
              <a:buFont typeface="Arial" charset="0"/>
              <a:buChar char="•"/>
              <a:defRPr sz="1600">
                <a:solidFill>
                  <a:schemeClr val="tx1"/>
                </a:solidFill>
                <a:latin typeface="Arial" charset="0"/>
              </a:defRPr>
            </a:lvl4pPr>
            <a:lvl5pPr marL="2057400" indent="-228600" eaLnBrk="0" hangingPunct="0">
              <a:spcBef>
                <a:spcPct val="20000"/>
              </a:spcBef>
              <a:buClr>
                <a:schemeClr val="accent1"/>
              </a:buClr>
              <a:buSzPct val="100000"/>
              <a:buFont typeface="Arial" charset="0"/>
              <a:buChar char="•"/>
              <a:defRPr sz="1400">
                <a:solidFill>
                  <a:schemeClr val="tx1"/>
                </a:solidFill>
                <a:latin typeface="Arial" charset="0"/>
              </a:defRPr>
            </a:lvl5pPr>
            <a:lvl6pPr marL="25146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6pPr>
            <a:lvl7pPr marL="29718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7pPr>
            <a:lvl8pPr marL="34290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8pPr>
            <a:lvl9pPr marL="38862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9pPr>
          </a:lstStyle>
          <a:p>
            <a:pPr fontAlgn="base">
              <a:spcBef>
                <a:spcPct val="50000"/>
              </a:spcBef>
              <a:spcAft>
                <a:spcPct val="0"/>
              </a:spcAft>
              <a:buClrTx/>
              <a:buSzTx/>
              <a:buFontTx/>
              <a:buNone/>
            </a:pPr>
            <a:r>
              <a:rPr lang="en-US" altLang="en-US" sz="3200" b="1">
                <a:solidFill>
                  <a:srgbClr val="292934"/>
                </a:solidFill>
              </a:rPr>
              <a:t>  CPP</a:t>
            </a:r>
          </a:p>
        </p:txBody>
      </p:sp>
      <p:sp>
        <p:nvSpPr>
          <p:cNvPr id="25607" name="Line 16"/>
          <p:cNvSpPr>
            <a:spLocks noChangeShapeType="1"/>
          </p:cNvSpPr>
          <p:nvPr/>
        </p:nvSpPr>
        <p:spPr bwMode="auto">
          <a:xfrm flipH="1">
            <a:off x="3183756" y="1816895"/>
            <a:ext cx="2988443" cy="0"/>
          </a:xfrm>
          <a:prstGeom prst="line">
            <a:avLst/>
          </a:prstGeom>
          <a:noFill/>
          <a:ln w="57150">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292934"/>
              </a:solidFill>
            </a:endParaRPr>
          </a:p>
        </p:txBody>
      </p:sp>
      <p:sp>
        <p:nvSpPr>
          <p:cNvPr id="25608" name="Text Box 17"/>
          <p:cNvSpPr txBox="1">
            <a:spLocks noChangeArrowheads="1"/>
          </p:cNvSpPr>
          <p:nvPr/>
        </p:nvSpPr>
        <p:spPr bwMode="auto">
          <a:xfrm>
            <a:off x="1659757" y="1524000"/>
            <a:ext cx="1524000" cy="58578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accent1"/>
              </a:buClr>
              <a:buSzPct val="85000"/>
              <a:buFont typeface="Arial" charset="0"/>
              <a:buChar char="•"/>
              <a:defRPr sz="2400">
                <a:solidFill>
                  <a:schemeClr val="tx1"/>
                </a:solidFill>
                <a:latin typeface="Arial" charset="0"/>
              </a:defRPr>
            </a:lvl1pPr>
            <a:lvl2pPr marL="742950" indent="-285750" eaLnBrk="0" hangingPunct="0">
              <a:spcBef>
                <a:spcPct val="20000"/>
              </a:spcBef>
              <a:buClr>
                <a:schemeClr val="accent1"/>
              </a:buClr>
              <a:buSzPct val="85000"/>
              <a:buFont typeface="Arial" charset="0"/>
              <a:buChar char="•"/>
              <a:defRPr sz="2000">
                <a:solidFill>
                  <a:schemeClr val="tx1"/>
                </a:solidFill>
                <a:latin typeface="Arial" charset="0"/>
              </a:defRPr>
            </a:lvl2pPr>
            <a:lvl3pPr marL="1143000" indent="-228600" eaLnBrk="0" hangingPunct="0">
              <a:spcBef>
                <a:spcPct val="20000"/>
              </a:spcBef>
              <a:buClr>
                <a:schemeClr val="accent1"/>
              </a:buClr>
              <a:buSzPct val="90000"/>
              <a:buFont typeface="Arial" charset="0"/>
              <a:buChar char="•"/>
              <a:defRPr>
                <a:solidFill>
                  <a:schemeClr val="tx1"/>
                </a:solidFill>
                <a:latin typeface="Arial" charset="0"/>
              </a:defRPr>
            </a:lvl3pPr>
            <a:lvl4pPr marL="1600200" indent="-228600" eaLnBrk="0" hangingPunct="0">
              <a:spcBef>
                <a:spcPct val="20000"/>
              </a:spcBef>
              <a:buClr>
                <a:schemeClr val="accent1"/>
              </a:buClr>
              <a:buFont typeface="Arial" charset="0"/>
              <a:buChar char="•"/>
              <a:defRPr sz="1600">
                <a:solidFill>
                  <a:schemeClr val="tx1"/>
                </a:solidFill>
                <a:latin typeface="Arial" charset="0"/>
              </a:defRPr>
            </a:lvl4pPr>
            <a:lvl5pPr marL="2057400" indent="-228600" eaLnBrk="0" hangingPunct="0">
              <a:spcBef>
                <a:spcPct val="20000"/>
              </a:spcBef>
              <a:buClr>
                <a:schemeClr val="accent1"/>
              </a:buClr>
              <a:buSzPct val="100000"/>
              <a:buFont typeface="Arial" charset="0"/>
              <a:buChar char="•"/>
              <a:defRPr sz="1400">
                <a:solidFill>
                  <a:schemeClr val="tx1"/>
                </a:solidFill>
                <a:latin typeface="Arial" charset="0"/>
              </a:defRPr>
            </a:lvl5pPr>
            <a:lvl6pPr marL="25146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6pPr>
            <a:lvl7pPr marL="29718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7pPr>
            <a:lvl8pPr marL="34290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8pPr>
            <a:lvl9pPr marL="38862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9pPr>
          </a:lstStyle>
          <a:p>
            <a:pPr algn="ctr" fontAlgn="base">
              <a:spcBef>
                <a:spcPct val="50000"/>
              </a:spcBef>
              <a:spcAft>
                <a:spcPct val="0"/>
              </a:spcAft>
              <a:buClrTx/>
              <a:buSzTx/>
              <a:buFontTx/>
              <a:buNone/>
            </a:pPr>
            <a:r>
              <a:rPr lang="en-US" altLang="en-US" sz="3200" b="1" dirty="0">
                <a:solidFill>
                  <a:srgbClr val="292934"/>
                </a:solidFill>
              </a:rPr>
              <a:t>PUSD</a:t>
            </a:r>
          </a:p>
        </p:txBody>
      </p:sp>
      <p:cxnSp>
        <p:nvCxnSpPr>
          <p:cNvPr id="6" name="Straight Arrow Connector 5"/>
          <p:cNvCxnSpPr>
            <a:stCxn id="25608" idx="2"/>
          </p:cNvCxnSpPr>
          <p:nvPr/>
        </p:nvCxnSpPr>
        <p:spPr>
          <a:xfrm>
            <a:off x="2421757" y="2109788"/>
            <a:ext cx="1269206" cy="3189349"/>
          </a:xfrm>
          <a:prstGeom prst="straightConnector1">
            <a:avLst/>
          </a:prstGeom>
          <a:ln w="5715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27214" y="2427514"/>
            <a:ext cx="2667000" cy="1200329"/>
          </a:xfrm>
          <a:prstGeom prst="rect">
            <a:avLst/>
          </a:prstGeom>
          <a:noFill/>
        </p:spPr>
        <p:txBody>
          <a:bodyPr wrap="square" rtlCol="0">
            <a:spAutoFit/>
          </a:bodyPr>
          <a:lstStyle/>
          <a:p>
            <a:pPr algn="ctr"/>
            <a:r>
              <a:rPr lang="en-US" sz="2400" dirty="0">
                <a:latin typeface="Calibri" pitchFamily="34" charset="0"/>
              </a:rPr>
              <a:t>PUSD:  </a:t>
            </a:r>
          </a:p>
          <a:p>
            <a:pPr algn="ctr"/>
            <a:r>
              <a:rPr lang="en-US" sz="2400" dirty="0">
                <a:latin typeface="Calibri" pitchFamily="34" charset="0"/>
              </a:rPr>
              <a:t>Pomona Unified School District</a:t>
            </a:r>
          </a:p>
        </p:txBody>
      </p:sp>
      <p:sp>
        <p:nvSpPr>
          <p:cNvPr id="3" name="TextBox 2"/>
          <p:cNvSpPr txBox="1"/>
          <p:nvPr/>
        </p:nvSpPr>
        <p:spPr>
          <a:xfrm>
            <a:off x="6781800" y="2427514"/>
            <a:ext cx="2209800" cy="1938992"/>
          </a:xfrm>
          <a:prstGeom prst="rect">
            <a:avLst/>
          </a:prstGeom>
          <a:noFill/>
        </p:spPr>
        <p:txBody>
          <a:bodyPr wrap="square" rtlCol="0">
            <a:spAutoFit/>
          </a:bodyPr>
          <a:lstStyle/>
          <a:p>
            <a:pPr algn="ctr"/>
            <a:r>
              <a:rPr lang="en-US" sz="2400" dirty="0">
                <a:latin typeface="Calibri" pitchFamily="34" charset="0"/>
              </a:rPr>
              <a:t>CPP:</a:t>
            </a:r>
          </a:p>
          <a:p>
            <a:pPr algn="ctr"/>
            <a:r>
              <a:rPr lang="en-US" sz="2400" dirty="0">
                <a:latin typeface="Calibri" pitchFamily="34" charset="0"/>
              </a:rPr>
              <a:t>California State Polytechnic University, Pomona</a:t>
            </a:r>
          </a:p>
        </p:txBody>
      </p:sp>
      <p:sp>
        <p:nvSpPr>
          <p:cNvPr id="4" name="TextBox 3"/>
          <p:cNvSpPr txBox="1"/>
          <p:nvPr/>
        </p:nvSpPr>
        <p:spPr>
          <a:xfrm>
            <a:off x="1981200" y="5791200"/>
            <a:ext cx="5334000" cy="830997"/>
          </a:xfrm>
          <a:prstGeom prst="rect">
            <a:avLst/>
          </a:prstGeom>
          <a:noFill/>
        </p:spPr>
        <p:txBody>
          <a:bodyPr wrap="square" rtlCol="0">
            <a:spAutoFit/>
          </a:bodyPr>
          <a:lstStyle/>
          <a:p>
            <a:pPr algn="ctr"/>
            <a:r>
              <a:rPr lang="en-US" sz="2400" dirty="0">
                <a:latin typeface="Calibri" pitchFamily="34" charset="0"/>
              </a:rPr>
              <a:t>BSCS: </a:t>
            </a:r>
          </a:p>
          <a:p>
            <a:pPr algn="ctr"/>
            <a:r>
              <a:rPr lang="en-US" sz="2400" dirty="0">
                <a:latin typeface="Calibri" pitchFamily="34" charset="0"/>
              </a:rPr>
              <a:t>Biological Sciences Curriculum Study</a:t>
            </a:r>
          </a:p>
        </p:txBody>
      </p:sp>
      <p:pic>
        <p:nvPicPr>
          <p:cNvPr id="7" name="Picture 6">
            <a:extLst>
              <a:ext uri="{FF2B5EF4-FFF2-40B4-BE49-F238E27FC236}">
                <a16:creationId xmlns:a16="http://schemas.microsoft.com/office/drawing/2014/main" id="{1D7BE53C-0698-4BF9-B4BB-16ABF8039CE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07251" y="2262191"/>
            <a:ext cx="2689128" cy="1792052"/>
          </a:xfrm>
          <a:prstGeom prst="rect">
            <a:avLst/>
          </a:prstGeom>
        </p:spPr>
      </p:pic>
      <p:sp>
        <p:nvSpPr>
          <p:cNvPr id="15" name="TextBox 14">
            <a:extLst>
              <a:ext uri="{FF2B5EF4-FFF2-40B4-BE49-F238E27FC236}">
                <a16:creationId xmlns:a16="http://schemas.microsoft.com/office/drawing/2014/main" id="{103505DB-E65E-40E9-8E15-8F232805AEE6}"/>
              </a:ext>
            </a:extLst>
          </p:cNvPr>
          <p:cNvSpPr txBox="1"/>
          <p:nvPr/>
        </p:nvSpPr>
        <p:spPr>
          <a:xfrm>
            <a:off x="4530913" y="4025438"/>
            <a:ext cx="1465466" cy="215444"/>
          </a:xfrm>
          <a:prstGeom prst="rect">
            <a:avLst/>
          </a:prstGeom>
          <a:noFill/>
        </p:spPr>
        <p:txBody>
          <a:bodyPr wrap="none" rtlCol="0">
            <a:spAutoFit/>
          </a:bodyPr>
          <a:lstStyle/>
          <a:p>
            <a:pPr eaLnBrk="0" fontAlgn="base" hangingPunct="0">
              <a:spcBef>
                <a:spcPct val="0"/>
              </a:spcBef>
              <a:spcAft>
                <a:spcPct val="0"/>
              </a:spcAft>
            </a:pPr>
            <a:r>
              <a:rPr lang="en-US" sz="800" dirty="0">
                <a:solidFill>
                  <a:srgbClr val="292934"/>
                </a:solidFill>
                <a:latin typeface="Calibri" panose="020F0502020204030204" pitchFamily="34" charset="0"/>
                <a:cs typeface="Calibri" panose="020F0502020204030204" pitchFamily="34" charset="0"/>
              </a:rPr>
              <a:t>Photo courtesy of Pixabay.com</a:t>
            </a:r>
          </a:p>
        </p:txBody>
      </p:sp>
    </p:spTree>
    <p:extLst>
      <p:ext uri="{BB962C8B-B14F-4D97-AF65-F5344CB8AC3E}">
        <p14:creationId xmlns:p14="http://schemas.microsoft.com/office/powerpoint/2010/main" val="417540496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ctrTitle"/>
          </p:nvPr>
        </p:nvSpPr>
        <p:spPr>
          <a:xfrm>
            <a:off x="685800" y="1371600"/>
            <a:ext cx="8001000" cy="1981200"/>
          </a:xfrm>
        </p:spPr>
        <p:txBody>
          <a:bodyPr/>
          <a:lstStyle/>
          <a:p>
            <a:pPr fontAlgn="auto">
              <a:spcAft>
                <a:spcPts val="0"/>
              </a:spcAft>
              <a:defRPr/>
            </a:pPr>
            <a:r>
              <a:rPr lang="en-US" dirty="0"/>
              <a:t>genetics</a:t>
            </a:r>
            <a:endParaRPr lang="en-US" altLang="en-US" dirty="0"/>
          </a:p>
        </p:txBody>
      </p:sp>
      <p:sp>
        <p:nvSpPr>
          <p:cNvPr id="8195" name="Rectangle 3"/>
          <p:cNvSpPr>
            <a:spLocks noGrp="1" noChangeArrowheads="1"/>
          </p:cNvSpPr>
          <p:nvPr>
            <p:ph type="subTitle" idx="1"/>
          </p:nvPr>
        </p:nvSpPr>
        <p:spPr>
          <a:xfrm>
            <a:off x="838200" y="3657600"/>
            <a:ext cx="7391400" cy="1828800"/>
          </a:xfrm>
        </p:spPr>
        <p:txBody>
          <a:bodyPr rtlCol="0">
            <a:normAutofit/>
          </a:bodyPr>
          <a:lstStyle/>
          <a:p>
            <a:pPr eaLnBrk="1" fontAlgn="auto" hangingPunct="1">
              <a:lnSpc>
                <a:spcPct val="80000"/>
              </a:lnSpc>
              <a:spcAft>
                <a:spcPts val="0"/>
              </a:spcAft>
              <a:buFont typeface="Arial" pitchFamily="34" charset="0"/>
              <a:buNone/>
              <a:defRPr/>
            </a:pPr>
            <a:endParaRPr lang="en-US" altLang="en-US" dirty="0"/>
          </a:p>
          <a:p>
            <a:pPr eaLnBrk="1" fontAlgn="auto" hangingPunct="1">
              <a:lnSpc>
                <a:spcPct val="80000"/>
              </a:lnSpc>
              <a:spcAft>
                <a:spcPts val="0"/>
              </a:spcAft>
              <a:buFont typeface="Arial" pitchFamily="34" charset="0"/>
              <a:buNone/>
              <a:defRPr/>
            </a:pPr>
            <a:endParaRPr lang="en-US" altLang="en-US" dirty="0"/>
          </a:p>
        </p:txBody>
      </p:sp>
      <p:sp>
        <p:nvSpPr>
          <p:cNvPr id="22532" name="Rectangle 1"/>
          <p:cNvSpPr>
            <a:spLocks noChangeArrowheads="1"/>
          </p:cNvSpPr>
          <p:nvPr/>
        </p:nvSpPr>
        <p:spPr bwMode="auto">
          <a:xfrm>
            <a:off x="685800" y="3581400"/>
            <a:ext cx="7772400" cy="60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accent1"/>
              </a:buClr>
              <a:buSzPct val="85000"/>
              <a:buFont typeface="Arial" charset="0"/>
              <a:buChar char="•"/>
              <a:defRPr sz="2400">
                <a:solidFill>
                  <a:schemeClr val="tx1"/>
                </a:solidFill>
                <a:latin typeface="Arial" charset="0"/>
              </a:defRPr>
            </a:lvl1pPr>
            <a:lvl2pPr marL="742950" indent="-285750" eaLnBrk="0" hangingPunct="0">
              <a:spcBef>
                <a:spcPct val="20000"/>
              </a:spcBef>
              <a:buClr>
                <a:schemeClr val="accent1"/>
              </a:buClr>
              <a:buSzPct val="85000"/>
              <a:buFont typeface="Arial" charset="0"/>
              <a:buChar char="•"/>
              <a:defRPr sz="2000">
                <a:solidFill>
                  <a:schemeClr val="tx1"/>
                </a:solidFill>
                <a:latin typeface="Arial" charset="0"/>
              </a:defRPr>
            </a:lvl2pPr>
            <a:lvl3pPr marL="1143000" indent="-228600" eaLnBrk="0" hangingPunct="0">
              <a:spcBef>
                <a:spcPct val="20000"/>
              </a:spcBef>
              <a:buClr>
                <a:schemeClr val="accent1"/>
              </a:buClr>
              <a:buSzPct val="90000"/>
              <a:buFont typeface="Arial" charset="0"/>
              <a:buChar char="•"/>
              <a:defRPr>
                <a:solidFill>
                  <a:schemeClr val="tx1"/>
                </a:solidFill>
                <a:latin typeface="Arial" charset="0"/>
              </a:defRPr>
            </a:lvl3pPr>
            <a:lvl4pPr marL="1600200" indent="-228600" eaLnBrk="0" hangingPunct="0">
              <a:spcBef>
                <a:spcPct val="20000"/>
              </a:spcBef>
              <a:buClr>
                <a:schemeClr val="accent1"/>
              </a:buClr>
              <a:buFont typeface="Arial" charset="0"/>
              <a:buChar char="•"/>
              <a:defRPr sz="1600">
                <a:solidFill>
                  <a:schemeClr val="tx1"/>
                </a:solidFill>
                <a:latin typeface="Arial" charset="0"/>
              </a:defRPr>
            </a:lvl4pPr>
            <a:lvl5pPr marL="2057400" indent="-228600" eaLnBrk="0" hangingPunct="0">
              <a:spcBef>
                <a:spcPct val="20000"/>
              </a:spcBef>
              <a:buClr>
                <a:schemeClr val="accent1"/>
              </a:buClr>
              <a:buSzPct val="100000"/>
              <a:buFont typeface="Arial" charset="0"/>
              <a:buChar char="•"/>
              <a:defRPr sz="1400">
                <a:solidFill>
                  <a:schemeClr val="tx1"/>
                </a:solidFill>
                <a:latin typeface="Arial" charset="0"/>
              </a:defRPr>
            </a:lvl5pPr>
            <a:lvl6pPr marL="25146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6pPr>
            <a:lvl7pPr marL="29718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7pPr>
            <a:lvl8pPr marL="34290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8pPr>
            <a:lvl9pPr marL="38862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9pPr>
          </a:lstStyle>
          <a:p>
            <a:pPr defTabSz="1474788" eaLnBrk="1" fontAlgn="base" hangingPunct="1">
              <a:lnSpc>
                <a:spcPct val="80000"/>
              </a:lnSpc>
              <a:spcBef>
                <a:spcPts val="400"/>
              </a:spcBef>
              <a:spcAft>
                <a:spcPct val="0"/>
              </a:spcAft>
              <a:buClr>
                <a:srgbClr val="4F81BD"/>
              </a:buClr>
              <a:buSzPct val="68000"/>
              <a:buFontTx/>
              <a:buNone/>
            </a:pPr>
            <a:r>
              <a:rPr lang="en-US" sz="2000" dirty="0">
                <a:solidFill>
                  <a:srgbClr val="292934"/>
                </a:solidFill>
              </a:rPr>
              <a:t>SCIENCE CONTENT DEEPENING   	      	Grade 6</a:t>
            </a:r>
            <a:br>
              <a:rPr lang="en-US" sz="2000" dirty="0">
                <a:solidFill>
                  <a:srgbClr val="292934"/>
                </a:solidFill>
              </a:rPr>
            </a:br>
            <a:endParaRPr lang="en-US" altLang="en-US" sz="2000" dirty="0">
              <a:solidFill>
                <a:srgbClr val="1F497D"/>
              </a:solidFill>
              <a:latin typeface="Lucida Sans Unicode" pitchFamily="34" charset="0"/>
            </a:endParaRPr>
          </a:p>
        </p:txBody>
      </p:sp>
      <p:pic>
        <p:nvPicPr>
          <p:cNvPr id="5" name="Picture 4" descr="Noyce Logo copy.png"/>
          <p:cNvPicPr/>
          <p:nvPr/>
        </p:nvPicPr>
        <p:blipFill>
          <a:blip r:embed="rId3" cstate="print"/>
          <a:stretch>
            <a:fillRect/>
          </a:stretch>
        </p:blipFill>
        <p:spPr>
          <a:xfrm>
            <a:off x="1219200" y="4800600"/>
            <a:ext cx="787400" cy="787400"/>
          </a:xfrm>
          <a:prstGeom prst="rect">
            <a:avLst/>
          </a:prstGeom>
        </p:spPr>
      </p:pic>
      <p:pic>
        <p:nvPicPr>
          <p:cNvPr id="6" name="Picture 5" descr="Macintosh HD1:Users:nicolewickler:Desktop:Screen Shot 2013-10-14 at 11.04.49 AM.png"/>
          <p:cNvPicPr/>
          <p:nvPr/>
        </p:nvPicPr>
        <p:blipFill rotWithShape="1">
          <a:blip r:embed="rId4" cstate="print">
            <a:extLst>
              <a:ext uri="{28A0092B-C50C-407E-A947-70E740481C1C}">
                <a14:useLocalDpi xmlns:a14="http://schemas.microsoft.com/office/drawing/2010/main" val="0"/>
              </a:ext>
            </a:extLst>
          </a:blip>
          <a:srcRect l="13526" t="10564" r="3623" b="5182"/>
          <a:stretch/>
        </p:blipFill>
        <p:spPr bwMode="auto">
          <a:xfrm>
            <a:off x="3282950" y="4927600"/>
            <a:ext cx="679450" cy="622300"/>
          </a:xfrm>
          <a:prstGeom prst="ellipse">
            <a:avLst/>
          </a:prstGeom>
          <a:noFill/>
          <a:ln>
            <a:noFill/>
          </a:ln>
          <a:extLst>
            <a:ext uri="{53640926-AAD7-44D8-BBD7-CCE9431645EC}">
              <a14:shadowObscured xmlns:a14="http://schemas.microsoft.com/office/drawing/2010/main"/>
            </a:ext>
          </a:extLst>
        </p:spPr>
      </p:pic>
      <p:pic>
        <p:nvPicPr>
          <p:cNvPr id="7" name="Picture 6" descr="Macintosh HD:Users:ceemast:Desktop:CPP_logogreen1.gif"/>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207000" y="4876800"/>
            <a:ext cx="736600" cy="711200"/>
          </a:xfrm>
          <a:prstGeom prst="rect">
            <a:avLst/>
          </a:prstGeom>
          <a:noFill/>
          <a:ln>
            <a:noFill/>
          </a:ln>
        </p:spPr>
      </p:pic>
      <p:pic>
        <p:nvPicPr>
          <p:cNvPr id="2" name="Picture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705600" y="4900979"/>
            <a:ext cx="1428750" cy="585788"/>
          </a:xfrm>
          <a:prstGeom prst="rect">
            <a:avLst/>
          </a:prstGeom>
        </p:spPr>
      </p:pic>
    </p:spTree>
    <p:extLst>
      <p:ext uri="{BB962C8B-B14F-4D97-AF65-F5344CB8AC3E}">
        <p14:creationId xmlns:p14="http://schemas.microsoft.com/office/powerpoint/2010/main" val="347097119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33400"/>
            <a:ext cx="8077200" cy="990600"/>
          </a:xfrm>
        </p:spPr>
        <p:txBody>
          <a:bodyPr/>
          <a:lstStyle/>
          <a:p>
            <a:r>
              <a:rPr lang="en-US" dirty="0"/>
              <a:t>Genetics Unit Central Question</a:t>
            </a:r>
          </a:p>
        </p:txBody>
      </p:sp>
      <p:sp>
        <p:nvSpPr>
          <p:cNvPr id="3" name="Content Placeholder 2"/>
          <p:cNvSpPr>
            <a:spLocks noGrp="1"/>
          </p:cNvSpPr>
          <p:nvPr>
            <p:ph idx="1"/>
          </p:nvPr>
        </p:nvSpPr>
        <p:spPr>
          <a:xfrm>
            <a:off x="609600" y="1600200"/>
            <a:ext cx="8077200" cy="4876800"/>
          </a:xfrm>
        </p:spPr>
        <p:txBody>
          <a:bodyPr>
            <a:normAutofit/>
          </a:bodyPr>
          <a:lstStyle/>
          <a:p>
            <a:pPr marL="0" indent="0">
              <a:buNone/>
            </a:pPr>
            <a:r>
              <a:rPr lang="en-US" sz="3200" dirty="0"/>
              <a:t>Why are individuals of a species different from one another?</a:t>
            </a:r>
          </a:p>
        </p:txBody>
      </p:sp>
    </p:spTree>
    <p:extLst>
      <p:ext uri="{BB962C8B-B14F-4D97-AF65-F5344CB8AC3E}">
        <p14:creationId xmlns:p14="http://schemas.microsoft.com/office/powerpoint/2010/main" val="323209369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33400"/>
            <a:ext cx="8077200" cy="990600"/>
          </a:xfrm>
        </p:spPr>
        <p:txBody>
          <a:bodyPr/>
          <a:lstStyle/>
          <a:p>
            <a:r>
              <a:rPr lang="en-US" dirty="0"/>
              <a:t>Content Deepening Focus Questions</a:t>
            </a:r>
          </a:p>
        </p:txBody>
      </p:sp>
      <p:sp>
        <p:nvSpPr>
          <p:cNvPr id="3" name="Content Placeholder 2"/>
          <p:cNvSpPr>
            <a:spLocks noGrp="1"/>
          </p:cNvSpPr>
          <p:nvPr>
            <p:ph idx="1"/>
          </p:nvPr>
        </p:nvSpPr>
        <p:spPr>
          <a:xfrm>
            <a:off x="685800" y="1600200"/>
            <a:ext cx="8001000" cy="4876800"/>
          </a:xfrm>
        </p:spPr>
        <p:txBody>
          <a:bodyPr/>
          <a:lstStyle/>
          <a:p>
            <a:pPr marL="365760" indent="-365760">
              <a:spcBef>
                <a:spcPts val="1200"/>
              </a:spcBef>
              <a:buFont typeface="+mj-lt"/>
              <a:buAutoNum type="arabicPeriod"/>
            </a:pPr>
            <a:r>
              <a:rPr lang="en-US" sz="3200" dirty="0"/>
              <a:t>How can we represent trait-variation patterns among individuals of a species?</a:t>
            </a:r>
          </a:p>
          <a:p>
            <a:pPr marL="365760" indent="-365760">
              <a:spcBef>
                <a:spcPts val="1200"/>
              </a:spcBef>
              <a:buFont typeface="+mj-lt"/>
              <a:buAutoNum type="arabicPeriod"/>
            </a:pPr>
            <a:r>
              <a:rPr lang="en-US" sz="3200" dirty="0"/>
              <a:t>What are some of the causes of trait variation and inheritance patterns?</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8153400" cy="990600"/>
          </a:xfrm>
        </p:spPr>
        <p:txBody>
          <a:bodyPr/>
          <a:lstStyle/>
          <a:p>
            <a:r>
              <a:rPr lang="en-US" dirty="0"/>
              <a:t>What Is a Trait?</a:t>
            </a:r>
          </a:p>
        </p:txBody>
      </p:sp>
      <p:sp>
        <p:nvSpPr>
          <p:cNvPr id="3" name="Content Placeholder 2"/>
          <p:cNvSpPr>
            <a:spLocks noGrp="1"/>
          </p:cNvSpPr>
          <p:nvPr>
            <p:ph idx="1"/>
          </p:nvPr>
        </p:nvSpPr>
        <p:spPr>
          <a:xfrm>
            <a:off x="685800" y="3733800"/>
            <a:ext cx="8077200" cy="2971800"/>
          </a:xfrm>
        </p:spPr>
        <p:txBody>
          <a:bodyPr/>
          <a:lstStyle/>
          <a:p>
            <a:pPr marL="514350" indent="-514350">
              <a:spcBef>
                <a:spcPts val="600"/>
              </a:spcBef>
              <a:buFont typeface="+mj-lt"/>
              <a:buAutoNum type="arabicPeriod"/>
            </a:pPr>
            <a:r>
              <a:rPr lang="en-US" sz="2800" dirty="0"/>
              <a:t>As you look at this dachshund, what traits do you see? What are some traits that aren’t visible?</a:t>
            </a:r>
          </a:p>
          <a:p>
            <a:pPr marL="514350" indent="-514350">
              <a:spcBef>
                <a:spcPts val="600"/>
              </a:spcBef>
              <a:buFont typeface="+mj-lt"/>
              <a:buAutoNum type="arabicPeriod"/>
            </a:pPr>
            <a:r>
              <a:rPr lang="en-US" sz="2800" dirty="0"/>
              <a:t>Work with a partner to come up with a definition of a trait. Write this definition in your notebook.</a:t>
            </a:r>
          </a:p>
          <a:p>
            <a:pPr marL="514350" indent="-514350">
              <a:spcBef>
                <a:spcPts val="600"/>
              </a:spcBef>
              <a:buFont typeface="+mj-lt"/>
              <a:buAutoNum type="arabicPeriod"/>
            </a:pPr>
            <a:r>
              <a:rPr lang="en-US" sz="2800" dirty="0"/>
              <a:t>Read the section about traits in your content background document and revise your definition.</a:t>
            </a:r>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24167" t="18847" r="9167" b="16355"/>
          <a:stretch/>
        </p:blipFill>
        <p:spPr>
          <a:xfrm>
            <a:off x="2819400" y="1219200"/>
            <a:ext cx="3751383" cy="2362200"/>
          </a:xfrm>
          <a:prstGeom prst="rect">
            <a:avLst/>
          </a:prstGeom>
        </p:spPr>
      </p:pic>
      <p:sp>
        <p:nvSpPr>
          <p:cNvPr id="6" name="TextBox 5"/>
          <p:cNvSpPr txBox="1"/>
          <p:nvPr/>
        </p:nvSpPr>
        <p:spPr>
          <a:xfrm>
            <a:off x="5181600" y="3581400"/>
            <a:ext cx="1524000" cy="215444"/>
          </a:xfrm>
          <a:prstGeom prst="rect">
            <a:avLst/>
          </a:prstGeom>
          <a:noFill/>
        </p:spPr>
        <p:txBody>
          <a:bodyPr wrap="square" rtlCol="0">
            <a:spAutoFit/>
          </a:bodyPr>
          <a:lstStyle/>
          <a:p>
            <a:r>
              <a:rPr lang="en-US" sz="800" dirty="0">
                <a:latin typeface="Calibri" panose="020F0502020204030204" pitchFamily="34" charset="0"/>
                <a:cs typeface="Calibri" panose="020F0502020204030204" pitchFamily="34" charset="0"/>
              </a:rPr>
              <a:t>Photo courtesy of Pixabay.com</a:t>
            </a:r>
          </a:p>
        </p:txBody>
      </p:sp>
    </p:spTree>
    <p:extLst>
      <p:ext uri="{BB962C8B-B14F-4D97-AF65-F5344CB8AC3E}">
        <p14:creationId xmlns:p14="http://schemas.microsoft.com/office/powerpoint/2010/main" val="432793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7411" name="Rectangle 3"/>
          <p:cNvSpPr>
            <a:spLocks noGrp="1" noChangeArrowheads="1"/>
          </p:cNvSpPr>
          <p:nvPr>
            <p:ph type="body" idx="1"/>
          </p:nvPr>
        </p:nvSpPr>
        <p:spPr>
          <a:xfrm>
            <a:off x="609600" y="1219200"/>
            <a:ext cx="8229600" cy="5334000"/>
          </a:xfrm>
        </p:spPr>
        <p:txBody>
          <a:bodyPr/>
          <a:lstStyle/>
          <a:p>
            <a:pPr marL="365760" indent="-365760">
              <a:spcBef>
                <a:spcPts val="600"/>
              </a:spcBef>
              <a:buFont typeface="+mj-lt"/>
              <a:buAutoNum type="arabicPeriod"/>
            </a:pPr>
            <a:r>
              <a:rPr lang="en-US" altLang="en-US" sz="2700" dirty="0"/>
              <a:t>Work with a partner to identify about 15 or 20 individual plants of the </a:t>
            </a:r>
            <a:r>
              <a:rPr lang="en-US" altLang="en-US" sz="2700" b="1" dirty="0"/>
              <a:t>same species </a:t>
            </a:r>
            <a:r>
              <a:rPr lang="en-US" altLang="en-US" sz="2700" dirty="0"/>
              <a:t>and a trait you would like to measure. Examples of traits you could measure:  </a:t>
            </a:r>
          </a:p>
          <a:p>
            <a:pPr marL="731520" lvl="1" indent="-365760">
              <a:spcBef>
                <a:spcPts val="600"/>
              </a:spcBef>
            </a:pPr>
            <a:r>
              <a:rPr lang="en-US" altLang="en-US" sz="2700" dirty="0"/>
              <a:t>The length of the longest stem on 10 rosemary plants</a:t>
            </a:r>
          </a:p>
          <a:p>
            <a:pPr marL="731520" lvl="1" indent="-365760">
              <a:spcBef>
                <a:spcPts val="600"/>
              </a:spcBef>
            </a:pPr>
            <a:r>
              <a:rPr lang="en-US" altLang="en-US" sz="2700" dirty="0"/>
              <a:t>The length of the biggest leaf on 15 </a:t>
            </a:r>
            <a:r>
              <a:rPr lang="en-US" altLang="en-US" sz="2700"/>
              <a:t>rose stems</a:t>
            </a:r>
            <a:endParaRPr lang="en-US" altLang="en-US" sz="2700" dirty="0"/>
          </a:p>
          <a:p>
            <a:pPr marL="731520" lvl="1" indent="-365760">
              <a:spcBef>
                <a:spcPts val="600"/>
              </a:spcBef>
            </a:pPr>
            <a:r>
              <a:rPr lang="en-US" altLang="en-US" sz="2700" dirty="0"/>
              <a:t>The height of the flower on 20 dandelions</a:t>
            </a:r>
          </a:p>
          <a:p>
            <a:pPr marL="731520" lvl="1" indent="-365760">
              <a:spcBef>
                <a:spcPts val="600"/>
              </a:spcBef>
            </a:pPr>
            <a:r>
              <a:rPr lang="en-US" altLang="en-US" sz="2700" dirty="0"/>
              <a:t>The length of 20 different pea pods</a:t>
            </a:r>
          </a:p>
          <a:p>
            <a:pPr marL="365760" indent="-365760">
              <a:spcBef>
                <a:spcPts val="600"/>
              </a:spcBef>
              <a:buFont typeface="+mj-lt"/>
              <a:buAutoNum type="arabicPeriod"/>
            </a:pPr>
            <a:r>
              <a:rPr lang="en-US" altLang="en-US" sz="2700" dirty="0"/>
              <a:t>Measure this trait for every individual in your sample population. Then record the data on the Plant Species Measurement table in your handout.</a:t>
            </a:r>
          </a:p>
          <a:p>
            <a:pPr marL="419100" indent="-419100"/>
            <a:endParaRPr lang="en-US" altLang="en-US" sz="2800" dirty="0"/>
          </a:p>
        </p:txBody>
      </p:sp>
      <p:sp>
        <p:nvSpPr>
          <p:cNvPr id="2" name="Title 1"/>
          <p:cNvSpPr>
            <a:spLocks noGrp="1"/>
          </p:cNvSpPr>
          <p:nvPr>
            <p:ph type="title"/>
          </p:nvPr>
        </p:nvSpPr>
        <p:spPr>
          <a:xfrm>
            <a:off x="533400" y="381000"/>
            <a:ext cx="8153400" cy="990600"/>
          </a:xfrm>
        </p:spPr>
        <p:txBody>
          <a:bodyPr>
            <a:normAutofit/>
          </a:bodyPr>
          <a:lstStyle/>
          <a:p>
            <a:r>
              <a:rPr lang="en-US" dirty="0"/>
              <a:t>Celebrate Variation!</a:t>
            </a:r>
          </a:p>
        </p:txBody>
      </p:sp>
    </p:spTree>
    <p:extLst>
      <p:ext uri="{BB962C8B-B14F-4D97-AF65-F5344CB8AC3E}">
        <p14:creationId xmlns:p14="http://schemas.microsoft.com/office/powerpoint/2010/main" val="2257022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57411">
                                            <p:txEl>
                                              <p:pRg st="0" end="0"/>
                                            </p:txEl>
                                          </p:spTgt>
                                        </p:tgtEl>
                                        <p:attrNameLst>
                                          <p:attrName>style.visibility</p:attrName>
                                        </p:attrNameLst>
                                      </p:cBhvr>
                                      <p:to>
                                        <p:strVal val="visible"/>
                                      </p:to>
                                    </p:set>
                                    <p:anim calcmode="lin" valueType="num">
                                      <p:cBhvr additive="base">
                                        <p:cTn id="7" dur="500" fill="hold"/>
                                        <p:tgtEl>
                                          <p:spTgt spid="65741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57411">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57411">
                                            <p:txEl>
                                              <p:pRg st="1" end="1"/>
                                            </p:txEl>
                                          </p:spTgt>
                                        </p:tgtEl>
                                        <p:attrNameLst>
                                          <p:attrName>style.visibility</p:attrName>
                                        </p:attrNameLst>
                                      </p:cBhvr>
                                      <p:to>
                                        <p:strVal val="visible"/>
                                      </p:to>
                                    </p:set>
                                    <p:anim calcmode="lin" valueType="num">
                                      <p:cBhvr additive="base">
                                        <p:cTn id="11" dur="500" fill="hold"/>
                                        <p:tgtEl>
                                          <p:spTgt spid="657411">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657411">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657411">
                                            <p:txEl>
                                              <p:pRg st="2" end="2"/>
                                            </p:txEl>
                                          </p:spTgt>
                                        </p:tgtEl>
                                        <p:attrNameLst>
                                          <p:attrName>style.visibility</p:attrName>
                                        </p:attrNameLst>
                                      </p:cBhvr>
                                      <p:to>
                                        <p:strVal val="visible"/>
                                      </p:to>
                                    </p:set>
                                    <p:anim calcmode="lin" valueType="num">
                                      <p:cBhvr additive="base">
                                        <p:cTn id="15" dur="500" fill="hold"/>
                                        <p:tgtEl>
                                          <p:spTgt spid="657411">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65741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657411">
                                            <p:txEl>
                                              <p:pRg st="3" end="3"/>
                                            </p:txEl>
                                          </p:spTgt>
                                        </p:tgtEl>
                                        <p:attrNameLst>
                                          <p:attrName>style.visibility</p:attrName>
                                        </p:attrNameLst>
                                      </p:cBhvr>
                                      <p:to>
                                        <p:strVal val="visible"/>
                                      </p:to>
                                    </p:set>
                                    <p:anim calcmode="lin" valueType="num">
                                      <p:cBhvr additive="base">
                                        <p:cTn id="21" dur="500" fill="hold"/>
                                        <p:tgtEl>
                                          <p:spTgt spid="657411">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657411">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657411">
                                            <p:txEl>
                                              <p:pRg st="4" end="4"/>
                                            </p:txEl>
                                          </p:spTgt>
                                        </p:tgtEl>
                                        <p:attrNameLst>
                                          <p:attrName>style.visibility</p:attrName>
                                        </p:attrNameLst>
                                      </p:cBhvr>
                                      <p:to>
                                        <p:strVal val="visible"/>
                                      </p:to>
                                    </p:set>
                                    <p:anim calcmode="lin" valueType="num">
                                      <p:cBhvr additive="base">
                                        <p:cTn id="25" dur="500" fill="hold"/>
                                        <p:tgtEl>
                                          <p:spTgt spid="657411">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5741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57411">
                                            <p:txEl>
                                              <p:pRg st="5" end="5"/>
                                            </p:txEl>
                                          </p:spTgt>
                                        </p:tgtEl>
                                        <p:attrNameLst>
                                          <p:attrName>style.visibility</p:attrName>
                                        </p:attrNameLst>
                                      </p:cBhvr>
                                      <p:to>
                                        <p:strVal val="visible"/>
                                      </p:to>
                                    </p:set>
                                    <p:anim calcmode="lin" valueType="num">
                                      <p:cBhvr additive="base">
                                        <p:cTn id="31" dur="500" fill="hold"/>
                                        <p:tgtEl>
                                          <p:spTgt spid="657411">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57411">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7411"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81000"/>
            <a:ext cx="8077200" cy="990600"/>
          </a:xfrm>
        </p:spPr>
        <p:txBody>
          <a:bodyPr>
            <a:normAutofit/>
          </a:bodyPr>
          <a:lstStyle/>
          <a:p>
            <a:r>
              <a:rPr lang="en-US" dirty="0"/>
              <a:t>Create a Histogram</a:t>
            </a:r>
          </a:p>
        </p:txBody>
      </p:sp>
      <p:sp>
        <p:nvSpPr>
          <p:cNvPr id="3" name="Content Placeholder 2"/>
          <p:cNvSpPr>
            <a:spLocks noGrp="1"/>
          </p:cNvSpPr>
          <p:nvPr>
            <p:ph idx="1"/>
          </p:nvPr>
        </p:nvSpPr>
        <p:spPr>
          <a:xfrm>
            <a:off x="609600" y="1371600"/>
            <a:ext cx="8305800" cy="5181600"/>
          </a:xfrm>
        </p:spPr>
        <p:txBody>
          <a:bodyPr>
            <a:noAutofit/>
          </a:bodyPr>
          <a:lstStyle/>
          <a:p>
            <a:pPr marL="365760" indent="-365760">
              <a:spcBef>
                <a:spcPts val="600"/>
              </a:spcBef>
              <a:buFont typeface="+mj-lt"/>
              <a:buAutoNum type="arabicPeriod"/>
            </a:pPr>
            <a:r>
              <a:rPr lang="en-US" sz="2900" dirty="0"/>
              <a:t>Determine the range in your sample by finding the difference between the largest and smallest measurement.</a:t>
            </a:r>
          </a:p>
          <a:p>
            <a:pPr marL="365760" indent="-365760">
              <a:spcBef>
                <a:spcPts val="600"/>
              </a:spcBef>
              <a:buFont typeface="+mj-lt"/>
              <a:buAutoNum type="arabicPeriod"/>
            </a:pPr>
            <a:r>
              <a:rPr lang="en-US" sz="2900" dirty="0"/>
              <a:t>Divide the resulting range into 4 to 6 intervals. </a:t>
            </a:r>
          </a:p>
          <a:p>
            <a:pPr marL="365760" lvl="0" indent="-365760">
              <a:spcBef>
                <a:spcPts val="600"/>
              </a:spcBef>
              <a:buFont typeface="+mj-lt"/>
              <a:buAutoNum type="arabicPeriod"/>
            </a:pPr>
            <a:r>
              <a:rPr lang="en-US" sz="2900" dirty="0"/>
              <a:t>Count the number of measurements that fall into each interval and record this data on the frequency distribution table in your handout (page 2).</a:t>
            </a:r>
          </a:p>
          <a:p>
            <a:pPr marL="365760" indent="-365760">
              <a:spcBef>
                <a:spcPts val="600"/>
              </a:spcBef>
              <a:buFont typeface="+mj-lt"/>
              <a:buAutoNum type="arabicPeriod"/>
            </a:pPr>
            <a:r>
              <a:rPr lang="en-US" sz="2900" dirty="0"/>
              <a:t>Use the data in your frequency distribution table to create a histogram (bar graph) on your handout that illustrates the results. (See the sample histogram on page 1.)</a:t>
            </a:r>
          </a:p>
        </p:txBody>
      </p:sp>
    </p:spTree>
    <p:extLst>
      <p:ext uri="{BB962C8B-B14F-4D97-AF65-F5344CB8AC3E}">
        <p14:creationId xmlns:p14="http://schemas.microsoft.com/office/powerpoint/2010/main" val="1478453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nvPr>
        </p:nvGraphicFramePr>
        <p:xfrm>
          <a:off x="609600" y="1295400"/>
          <a:ext cx="7848600" cy="5207004"/>
        </p:xfrm>
        <a:graphic>
          <a:graphicData uri="http://schemas.openxmlformats.org/drawingml/2006/table">
            <a:tbl>
              <a:tblPr>
                <a:tableStyleId>{5C22544A-7EE6-4342-B048-85BDC9FD1C3A}</a:tableStyleId>
              </a:tblPr>
              <a:tblGrid>
                <a:gridCol w="4143883">
                  <a:extLst>
                    <a:ext uri="{9D8B030D-6E8A-4147-A177-3AD203B41FA5}">
                      <a16:colId xmlns:a16="http://schemas.microsoft.com/office/drawing/2014/main" val="20000"/>
                    </a:ext>
                  </a:extLst>
                </a:gridCol>
                <a:gridCol w="3704717">
                  <a:extLst>
                    <a:ext uri="{9D8B030D-6E8A-4147-A177-3AD203B41FA5}">
                      <a16:colId xmlns:a16="http://schemas.microsoft.com/office/drawing/2014/main" val="20001"/>
                    </a:ext>
                  </a:extLst>
                </a:gridCol>
              </a:tblGrid>
              <a:tr h="1600200">
                <a:tc>
                  <a:txBody>
                    <a:bodyPr/>
                    <a:lstStyle/>
                    <a:p>
                      <a:pPr marL="0" marR="0" algn="ctr">
                        <a:spcBef>
                          <a:spcPts val="0"/>
                        </a:spcBef>
                        <a:spcAft>
                          <a:spcPts val="0"/>
                        </a:spcAft>
                      </a:pPr>
                      <a:endParaRPr lang="en-US" sz="3200" dirty="0">
                        <a:effectLst/>
                      </a:endParaRPr>
                    </a:p>
                    <a:p>
                      <a:pPr marL="0" marR="0" algn="ctr">
                        <a:spcBef>
                          <a:spcPts val="0"/>
                        </a:spcBef>
                        <a:spcAft>
                          <a:spcPts val="0"/>
                        </a:spcAft>
                      </a:pPr>
                      <a:r>
                        <a:rPr lang="en-US" sz="3200" dirty="0">
                          <a:effectLst/>
                        </a:rPr>
                        <a:t>Length Range</a:t>
                      </a:r>
                      <a:endParaRPr lang="en-US" sz="3200" dirty="0">
                        <a:effectLst/>
                        <a:latin typeface="Arial"/>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3200" dirty="0">
                          <a:effectLst/>
                        </a:rPr>
                        <a:t>Number of Individuals </a:t>
                      </a:r>
                      <a:br>
                        <a:rPr lang="en-US" sz="3200" dirty="0">
                          <a:effectLst/>
                        </a:rPr>
                      </a:br>
                      <a:r>
                        <a:rPr lang="en-US" sz="3200" dirty="0">
                          <a:effectLst/>
                        </a:rPr>
                        <a:t>in That Range</a:t>
                      </a:r>
                      <a:endParaRPr lang="en-US" sz="3200" dirty="0">
                        <a:effectLst/>
                        <a:latin typeface="Arial"/>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601134">
                <a:tc>
                  <a:txBody>
                    <a:bodyPr/>
                    <a:lstStyle/>
                    <a:p>
                      <a:pPr marL="0" marR="0" algn="ctr">
                        <a:spcBef>
                          <a:spcPts val="0"/>
                        </a:spcBef>
                        <a:spcAft>
                          <a:spcPts val="0"/>
                        </a:spcAft>
                      </a:pPr>
                      <a:r>
                        <a:rPr lang="en-US" sz="3200" dirty="0">
                          <a:effectLst/>
                        </a:rPr>
                        <a:t>6</a:t>
                      </a:r>
                      <a:r>
                        <a:rPr lang="en-US" sz="3200" kern="1200" dirty="0">
                          <a:solidFill>
                            <a:schemeClr val="dk1"/>
                          </a:solidFill>
                          <a:latin typeface="Arial" pitchFamily="34" charset="0"/>
                          <a:ea typeface="+mn-ea"/>
                          <a:cs typeface="Arial" pitchFamily="34" charset="0"/>
                        </a:rPr>
                        <a:t>–</a:t>
                      </a:r>
                      <a:r>
                        <a:rPr lang="en-US" sz="3200" dirty="0">
                          <a:effectLst/>
                        </a:rPr>
                        <a:t>10 mm</a:t>
                      </a:r>
                      <a:endParaRPr lang="en-US" sz="3200" dirty="0">
                        <a:effectLst/>
                        <a:latin typeface="Arial"/>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3200" dirty="0">
                          <a:effectLst/>
                        </a:rPr>
                        <a:t>2</a:t>
                      </a:r>
                      <a:endParaRPr lang="en-US" sz="3200" dirty="0">
                        <a:effectLst/>
                        <a:latin typeface="Arial"/>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601134">
                <a:tc>
                  <a:txBody>
                    <a:bodyPr/>
                    <a:lstStyle/>
                    <a:p>
                      <a:pPr marL="0" marR="0" algn="ctr">
                        <a:spcBef>
                          <a:spcPts val="0"/>
                        </a:spcBef>
                        <a:spcAft>
                          <a:spcPts val="0"/>
                        </a:spcAft>
                      </a:pPr>
                      <a:r>
                        <a:rPr lang="en-US" sz="3200" dirty="0">
                          <a:effectLst/>
                        </a:rPr>
                        <a:t>11</a:t>
                      </a:r>
                      <a:r>
                        <a:rPr lang="en-US" sz="3200" kern="1200" dirty="0">
                          <a:solidFill>
                            <a:schemeClr val="dk1"/>
                          </a:solidFill>
                          <a:latin typeface="Arial" pitchFamily="34" charset="0"/>
                          <a:ea typeface="+mn-ea"/>
                          <a:cs typeface="Arial" pitchFamily="34" charset="0"/>
                        </a:rPr>
                        <a:t>–</a:t>
                      </a:r>
                      <a:r>
                        <a:rPr lang="en-US" sz="3200" dirty="0">
                          <a:effectLst/>
                        </a:rPr>
                        <a:t>15 mm</a:t>
                      </a:r>
                      <a:endParaRPr lang="en-US" sz="3200" dirty="0">
                        <a:effectLst/>
                        <a:latin typeface="Arial"/>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3200" dirty="0">
                          <a:effectLst/>
                        </a:rPr>
                        <a:t>6</a:t>
                      </a:r>
                      <a:endParaRPr lang="en-US" sz="3200" dirty="0">
                        <a:effectLst/>
                        <a:latin typeface="Arial"/>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601134">
                <a:tc>
                  <a:txBody>
                    <a:bodyPr/>
                    <a:lstStyle/>
                    <a:p>
                      <a:pPr marL="0" marR="0" algn="ctr">
                        <a:spcBef>
                          <a:spcPts val="0"/>
                        </a:spcBef>
                        <a:spcAft>
                          <a:spcPts val="0"/>
                        </a:spcAft>
                      </a:pPr>
                      <a:r>
                        <a:rPr lang="en-US" sz="3200" dirty="0">
                          <a:effectLst/>
                        </a:rPr>
                        <a:t>16</a:t>
                      </a:r>
                      <a:r>
                        <a:rPr lang="en-US" sz="3200" kern="1200" dirty="0">
                          <a:solidFill>
                            <a:schemeClr val="dk1"/>
                          </a:solidFill>
                          <a:latin typeface="Arial" pitchFamily="34" charset="0"/>
                          <a:ea typeface="+mn-ea"/>
                          <a:cs typeface="Arial" pitchFamily="34" charset="0"/>
                        </a:rPr>
                        <a:t>–</a:t>
                      </a:r>
                      <a:r>
                        <a:rPr lang="en-US" sz="3200" dirty="0">
                          <a:effectLst/>
                        </a:rPr>
                        <a:t>20 mm</a:t>
                      </a:r>
                      <a:endParaRPr lang="en-US" sz="3200" dirty="0">
                        <a:effectLst/>
                        <a:latin typeface="Arial"/>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3200" dirty="0">
                          <a:effectLst/>
                        </a:rPr>
                        <a:t>10</a:t>
                      </a:r>
                      <a:endParaRPr lang="en-US" sz="3200" dirty="0">
                        <a:effectLst/>
                        <a:latin typeface="Arial"/>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601134">
                <a:tc>
                  <a:txBody>
                    <a:bodyPr/>
                    <a:lstStyle/>
                    <a:p>
                      <a:pPr marL="0" marR="0" algn="ctr">
                        <a:spcBef>
                          <a:spcPts val="0"/>
                        </a:spcBef>
                        <a:spcAft>
                          <a:spcPts val="0"/>
                        </a:spcAft>
                      </a:pPr>
                      <a:r>
                        <a:rPr lang="en-US" sz="3200" dirty="0">
                          <a:effectLst/>
                        </a:rPr>
                        <a:t>21</a:t>
                      </a:r>
                      <a:r>
                        <a:rPr lang="en-US" sz="3200" kern="1200" dirty="0">
                          <a:solidFill>
                            <a:schemeClr val="dk1"/>
                          </a:solidFill>
                          <a:latin typeface="Arial" pitchFamily="34" charset="0"/>
                          <a:ea typeface="+mn-ea"/>
                          <a:cs typeface="Arial" pitchFamily="34" charset="0"/>
                        </a:rPr>
                        <a:t>–</a:t>
                      </a:r>
                      <a:r>
                        <a:rPr lang="en-US" sz="3200" dirty="0">
                          <a:effectLst/>
                        </a:rPr>
                        <a:t>25 mm</a:t>
                      </a:r>
                      <a:endParaRPr lang="en-US" sz="3200" dirty="0">
                        <a:effectLst/>
                        <a:latin typeface="Arial"/>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3200" dirty="0">
                          <a:effectLst/>
                        </a:rPr>
                        <a:t>4</a:t>
                      </a:r>
                      <a:endParaRPr lang="en-US" sz="3200" dirty="0">
                        <a:effectLst/>
                        <a:latin typeface="Arial"/>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601134">
                <a:tc>
                  <a:txBody>
                    <a:bodyPr/>
                    <a:lstStyle/>
                    <a:p>
                      <a:pPr marL="0" marR="0" algn="ctr">
                        <a:spcBef>
                          <a:spcPts val="0"/>
                        </a:spcBef>
                        <a:spcAft>
                          <a:spcPts val="0"/>
                        </a:spcAft>
                      </a:pPr>
                      <a:r>
                        <a:rPr lang="en-US" sz="3200" dirty="0">
                          <a:effectLst/>
                        </a:rPr>
                        <a:t>26</a:t>
                      </a:r>
                      <a:r>
                        <a:rPr lang="en-US" sz="3200" kern="1200" dirty="0">
                          <a:solidFill>
                            <a:schemeClr val="dk1"/>
                          </a:solidFill>
                          <a:latin typeface="Arial" pitchFamily="34" charset="0"/>
                          <a:ea typeface="+mn-ea"/>
                          <a:cs typeface="Arial" pitchFamily="34" charset="0"/>
                        </a:rPr>
                        <a:t>–</a:t>
                      </a:r>
                      <a:r>
                        <a:rPr lang="en-US" sz="3200" dirty="0">
                          <a:effectLst/>
                        </a:rPr>
                        <a:t>30 mm</a:t>
                      </a:r>
                      <a:endParaRPr lang="en-US" sz="3200" dirty="0">
                        <a:effectLst/>
                        <a:latin typeface="Arial"/>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3200" dirty="0">
                          <a:effectLst/>
                        </a:rPr>
                        <a:t>3</a:t>
                      </a:r>
                      <a:endParaRPr lang="en-US" sz="3200" dirty="0">
                        <a:effectLst/>
                        <a:latin typeface="Arial"/>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r h="60113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3200" dirty="0">
                          <a:effectLst/>
                        </a:rPr>
                        <a:t>31</a:t>
                      </a:r>
                      <a:r>
                        <a:rPr lang="en-US" sz="3200" kern="1200" dirty="0">
                          <a:solidFill>
                            <a:schemeClr val="dk1"/>
                          </a:solidFill>
                          <a:latin typeface="Arial" pitchFamily="34" charset="0"/>
                          <a:ea typeface="+mn-ea"/>
                          <a:cs typeface="Arial" pitchFamily="34" charset="0"/>
                        </a:rPr>
                        <a:t>–</a:t>
                      </a:r>
                      <a:r>
                        <a:rPr lang="en-US" sz="3200" dirty="0">
                          <a:effectLst/>
                        </a:rPr>
                        <a:t>35 mm</a:t>
                      </a:r>
                      <a:endParaRPr lang="en-US" sz="3200" dirty="0">
                        <a:effectLst/>
                        <a:latin typeface="Arial"/>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3200" dirty="0">
                          <a:effectLst/>
                          <a:latin typeface="Arial"/>
                          <a:ea typeface="Times New Roman"/>
                          <a:cs typeface="Times New Roman"/>
                        </a:rPr>
                        <a:t>1</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6"/>
                  </a:ext>
                </a:extLst>
              </a:tr>
            </a:tbl>
          </a:graphicData>
        </a:graphic>
      </p:graphicFrame>
      <p:sp>
        <p:nvSpPr>
          <p:cNvPr id="3" name="Title 1"/>
          <p:cNvSpPr txBox="1">
            <a:spLocks/>
          </p:cNvSpPr>
          <p:nvPr/>
        </p:nvSpPr>
        <p:spPr>
          <a:xfrm>
            <a:off x="533400" y="457200"/>
            <a:ext cx="8153400" cy="838200"/>
          </a:xfrm>
          <a:prstGeom prst="rect">
            <a:avLst/>
          </a:prstGeom>
        </p:spPr>
        <p:txBody>
          <a:bodyPr>
            <a:norm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4000" b="0" i="0" u="none" strike="noStrike" kern="1200" cap="none" spc="-100" normalizeH="0" baseline="0" noProof="0" dirty="0">
                <a:ln>
                  <a:noFill/>
                </a:ln>
                <a:solidFill>
                  <a:schemeClr val="tx2"/>
                </a:solidFill>
                <a:effectLst/>
                <a:uLnTx/>
                <a:uFillTx/>
                <a:latin typeface="Calibri" panose="020F0502020204030204" pitchFamily="34" charset="0"/>
                <a:ea typeface="+mj-ea"/>
                <a:cs typeface="+mj-cs"/>
              </a:rPr>
              <a:t>Sample Frequency Distribution Table</a:t>
            </a:r>
          </a:p>
        </p:txBody>
      </p:sp>
    </p:spTree>
    <p:extLst>
      <p:ext uri="{BB962C8B-B14F-4D97-AF65-F5344CB8AC3E}">
        <p14:creationId xmlns:p14="http://schemas.microsoft.com/office/powerpoint/2010/main" val="231355861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533400" y="457200"/>
            <a:ext cx="8153400" cy="762000"/>
          </a:xfrm>
          <a:prstGeom prst="rect">
            <a:avLst/>
          </a:prstGeom>
        </p:spPr>
        <p:txBody>
          <a:bodyPr>
            <a:norm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4000" b="0" i="0" u="none" strike="noStrike" kern="1200" cap="none" spc="-100" normalizeH="0" baseline="0" noProof="0" dirty="0">
                <a:ln>
                  <a:noFill/>
                </a:ln>
                <a:solidFill>
                  <a:schemeClr val="tx2"/>
                </a:solidFill>
                <a:effectLst/>
                <a:uLnTx/>
                <a:uFillTx/>
                <a:latin typeface="Calibri" panose="020F0502020204030204" pitchFamily="34" charset="0"/>
                <a:ea typeface="+mj-ea"/>
                <a:cs typeface="+mj-cs"/>
              </a:rPr>
              <a:t>Sample Histogram</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8200" y="1447800"/>
            <a:ext cx="7543800" cy="4950959"/>
          </a:xfrm>
          <a:prstGeom prst="rect">
            <a:avLst/>
          </a:prstGeom>
        </p:spPr>
      </p:pic>
    </p:spTree>
    <p:extLst>
      <p:ext uri="{BB962C8B-B14F-4D97-AF65-F5344CB8AC3E}">
        <p14:creationId xmlns:p14="http://schemas.microsoft.com/office/powerpoint/2010/main" val="91612748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8435" name="Rectangle 3"/>
          <p:cNvSpPr>
            <a:spLocks noGrp="1" noChangeArrowheads="1"/>
          </p:cNvSpPr>
          <p:nvPr>
            <p:ph type="body" idx="1"/>
          </p:nvPr>
        </p:nvSpPr>
        <p:spPr>
          <a:xfrm>
            <a:off x="609600" y="1371600"/>
            <a:ext cx="8229600" cy="5105400"/>
          </a:xfrm>
        </p:spPr>
        <p:txBody>
          <a:bodyPr>
            <a:noAutofit/>
          </a:bodyPr>
          <a:lstStyle/>
          <a:p>
            <a:pPr marL="365760" indent="-365760">
              <a:spcBef>
                <a:spcPts val="1200"/>
              </a:spcBef>
              <a:buFont typeface="+mj-lt"/>
              <a:buAutoNum type="arabicPeriod"/>
            </a:pPr>
            <a:r>
              <a:rPr lang="en-US" altLang="en-US" sz="3200" dirty="0"/>
              <a:t>Sketch a copy of your histogram in your science notebook or on your worksheet. </a:t>
            </a:r>
          </a:p>
          <a:p>
            <a:pPr marL="365760" indent="-365760">
              <a:spcBef>
                <a:spcPts val="1200"/>
              </a:spcBef>
              <a:buFont typeface="+mj-lt"/>
              <a:buAutoNum type="arabicPeriod"/>
            </a:pPr>
            <a:r>
              <a:rPr lang="en-US" altLang="en-US" sz="3200" dirty="0"/>
              <a:t>Draw lines pointing out what you see in the data and use short phrases to describe your observations.</a:t>
            </a:r>
          </a:p>
          <a:p>
            <a:pPr marL="365760" indent="-365760">
              <a:spcBef>
                <a:spcPts val="1200"/>
              </a:spcBef>
              <a:buFont typeface="+mj-lt"/>
              <a:buAutoNum type="arabicPeriod"/>
            </a:pPr>
            <a:r>
              <a:rPr lang="en-US" altLang="en-US" sz="3200" dirty="0"/>
              <a:t>Then draw lines and use short phrases describing what you think the results mean.</a:t>
            </a:r>
          </a:p>
          <a:p>
            <a:pPr marL="365760" indent="-365760">
              <a:spcBef>
                <a:spcPts val="1200"/>
              </a:spcBef>
              <a:buFont typeface="+mj-lt"/>
              <a:buAutoNum type="arabicPeriod"/>
            </a:pPr>
            <a:r>
              <a:rPr lang="en-US" altLang="en-US" sz="3200" dirty="0"/>
              <a:t>Answer the questions on page 3 of your handout independently.</a:t>
            </a:r>
          </a:p>
        </p:txBody>
      </p:sp>
      <p:sp>
        <p:nvSpPr>
          <p:cNvPr id="2" name="Title 1"/>
          <p:cNvSpPr>
            <a:spLocks noGrp="1"/>
          </p:cNvSpPr>
          <p:nvPr>
            <p:ph type="title"/>
          </p:nvPr>
        </p:nvSpPr>
        <p:spPr>
          <a:xfrm>
            <a:off x="609600" y="381000"/>
            <a:ext cx="8077200" cy="990600"/>
          </a:xfrm>
        </p:spPr>
        <p:txBody>
          <a:bodyPr/>
          <a:lstStyle/>
          <a:p>
            <a:r>
              <a:rPr lang="en-US" dirty="0"/>
              <a:t>Interpreting the Results</a:t>
            </a:r>
          </a:p>
        </p:txBody>
      </p:sp>
    </p:spTree>
    <p:extLst>
      <p:ext uri="{BB962C8B-B14F-4D97-AF65-F5344CB8AC3E}">
        <p14:creationId xmlns:p14="http://schemas.microsoft.com/office/powerpoint/2010/main" val="3387820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5843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5843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58435">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5843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8435"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33400"/>
            <a:ext cx="8229600" cy="990600"/>
          </a:xfrm>
        </p:spPr>
        <p:txBody>
          <a:bodyPr>
            <a:noAutofit/>
          </a:bodyPr>
          <a:lstStyle/>
          <a:p>
            <a:r>
              <a:rPr lang="en-US" sz="3800" dirty="0"/>
              <a:t>Our Ideas and Questions about Inheritance</a:t>
            </a:r>
          </a:p>
        </p:txBody>
      </p:sp>
      <p:sp>
        <p:nvSpPr>
          <p:cNvPr id="3" name="Content Placeholder 2"/>
          <p:cNvSpPr>
            <a:spLocks noGrp="1"/>
          </p:cNvSpPr>
          <p:nvPr>
            <p:ph idx="1"/>
          </p:nvPr>
        </p:nvSpPr>
        <p:spPr>
          <a:xfrm>
            <a:off x="609600" y="1524000"/>
            <a:ext cx="8229600" cy="1219200"/>
          </a:xfrm>
        </p:spPr>
        <p:txBody>
          <a:bodyPr/>
          <a:lstStyle/>
          <a:p>
            <a:pPr marL="0" indent="0">
              <a:spcBef>
                <a:spcPts val="0"/>
              </a:spcBef>
              <a:buNone/>
            </a:pPr>
            <a:r>
              <a:rPr lang="en-US" sz="3200" dirty="0"/>
              <a:t>Let’s list our ideas and questions about trait inheritance on two charts:</a:t>
            </a:r>
          </a:p>
        </p:txBody>
      </p:sp>
      <p:sp>
        <p:nvSpPr>
          <p:cNvPr id="4" name="TextBox 3"/>
          <p:cNvSpPr txBox="1"/>
          <p:nvPr/>
        </p:nvSpPr>
        <p:spPr>
          <a:xfrm>
            <a:off x="685800" y="2819400"/>
            <a:ext cx="3429000" cy="1508105"/>
          </a:xfrm>
          <a:prstGeom prst="rect">
            <a:avLst/>
          </a:prstGeom>
          <a:noFill/>
        </p:spPr>
        <p:txBody>
          <a:bodyPr wrap="square" rtlCol="0">
            <a:spAutoFit/>
          </a:bodyPr>
          <a:lstStyle/>
          <a:p>
            <a:pPr algn="ctr"/>
            <a:r>
              <a:rPr lang="en-US" sz="2800" b="1" dirty="0">
                <a:latin typeface="Calibri" pitchFamily="34" charset="0"/>
              </a:rPr>
              <a:t>Our Current Ideas about Inheritance</a:t>
            </a:r>
          </a:p>
          <a:p>
            <a:endParaRPr lang="en-US" dirty="0"/>
          </a:p>
          <a:p>
            <a:endParaRPr lang="en-US" dirty="0"/>
          </a:p>
        </p:txBody>
      </p:sp>
      <p:sp>
        <p:nvSpPr>
          <p:cNvPr id="5" name="TextBox 4"/>
          <p:cNvSpPr txBox="1"/>
          <p:nvPr/>
        </p:nvSpPr>
        <p:spPr>
          <a:xfrm>
            <a:off x="609600" y="5410200"/>
            <a:ext cx="8077200" cy="1354217"/>
          </a:xfrm>
          <a:prstGeom prst="rect">
            <a:avLst/>
          </a:prstGeom>
          <a:noFill/>
        </p:spPr>
        <p:txBody>
          <a:bodyPr wrap="square" rtlCol="0">
            <a:spAutoFit/>
          </a:bodyPr>
          <a:lstStyle/>
          <a:p>
            <a:r>
              <a:rPr lang="en-US" sz="3200" dirty="0">
                <a:latin typeface="Calibri" pitchFamily="34" charset="0"/>
              </a:rPr>
              <a:t>We’ll review and update these ideas and questions periodically.</a:t>
            </a:r>
          </a:p>
          <a:p>
            <a:endParaRPr lang="en-US" dirty="0"/>
          </a:p>
        </p:txBody>
      </p:sp>
      <p:sp>
        <p:nvSpPr>
          <p:cNvPr id="6" name="TextBox 5"/>
          <p:cNvSpPr txBox="1"/>
          <p:nvPr/>
        </p:nvSpPr>
        <p:spPr>
          <a:xfrm>
            <a:off x="4953000" y="2819400"/>
            <a:ext cx="3429000" cy="1231106"/>
          </a:xfrm>
          <a:prstGeom prst="rect">
            <a:avLst/>
          </a:prstGeom>
          <a:noFill/>
        </p:spPr>
        <p:txBody>
          <a:bodyPr wrap="square" rtlCol="0">
            <a:spAutoFit/>
          </a:bodyPr>
          <a:lstStyle/>
          <a:p>
            <a:pPr algn="ctr"/>
            <a:r>
              <a:rPr lang="en-US" sz="2800" b="1" dirty="0">
                <a:latin typeface="Calibri" pitchFamily="34" charset="0"/>
              </a:rPr>
              <a:t>Our Questions about Inheritance</a:t>
            </a:r>
          </a:p>
          <a:p>
            <a:endParaRPr lang="en-US" dirty="0"/>
          </a:p>
        </p:txBody>
      </p:sp>
      <p:cxnSp>
        <p:nvCxnSpPr>
          <p:cNvPr id="8" name="Straight Connector 7"/>
          <p:cNvCxnSpPr/>
          <p:nvPr/>
        </p:nvCxnSpPr>
        <p:spPr>
          <a:xfrm>
            <a:off x="4343400" y="3048000"/>
            <a:ext cx="0" cy="213360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601033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8077200" cy="990600"/>
          </a:xfrm>
        </p:spPr>
        <p:txBody>
          <a:bodyPr/>
          <a:lstStyle/>
          <a:p>
            <a:pPr eaLnBrk="1" hangingPunct="1">
              <a:defRPr/>
            </a:pPr>
            <a:r>
              <a:rPr lang="en-US" dirty="0"/>
              <a:t>The </a:t>
            </a:r>
            <a:r>
              <a:rPr lang="en-US" dirty="0" err="1"/>
              <a:t>RESPeCT</a:t>
            </a:r>
            <a:r>
              <a:rPr lang="en-US" dirty="0"/>
              <a:t> PD Program</a:t>
            </a:r>
          </a:p>
        </p:txBody>
      </p:sp>
      <p:sp>
        <p:nvSpPr>
          <p:cNvPr id="3" name="Content Placeholder 2"/>
          <p:cNvSpPr>
            <a:spLocks noGrp="1"/>
          </p:cNvSpPr>
          <p:nvPr>
            <p:ph idx="1"/>
          </p:nvPr>
        </p:nvSpPr>
        <p:spPr>
          <a:xfrm>
            <a:off x="609600" y="1447800"/>
            <a:ext cx="8077200" cy="4343400"/>
          </a:xfrm>
        </p:spPr>
        <p:txBody>
          <a:bodyPr/>
          <a:lstStyle/>
          <a:p>
            <a:pPr marL="365760" lvl="1" indent="-365760" eaLnBrk="1" hangingPunct="1">
              <a:spcBef>
                <a:spcPts val="600"/>
              </a:spcBef>
              <a:buClr>
                <a:srgbClr val="93A299"/>
              </a:buClr>
            </a:pPr>
            <a:r>
              <a:rPr lang="en-US" altLang="en-US" sz="3200" dirty="0"/>
              <a:t>Builds on the successful Science Teachers Learning from Lesson Analysis (</a:t>
            </a:r>
            <a:r>
              <a:rPr lang="en-US" altLang="en-US" sz="3200" dirty="0" err="1"/>
              <a:t>STeLLA</a:t>
            </a:r>
            <a:r>
              <a:rPr lang="en-US" altLang="en-US" sz="3200" dirty="0"/>
              <a:t>) program</a:t>
            </a:r>
          </a:p>
          <a:p>
            <a:pPr marL="365760" lvl="1" indent="-365760" eaLnBrk="1" hangingPunct="1">
              <a:spcBef>
                <a:spcPts val="600"/>
              </a:spcBef>
              <a:buClr>
                <a:srgbClr val="93A299"/>
              </a:buClr>
            </a:pPr>
            <a:r>
              <a:rPr lang="en-US" altLang="en-US" sz="3200" dirty="0">
                <a:solidFill>
                  <a:srgbClr val="292934"/>
                </a:solidFill>
              </a:rPr>
              <a:t>Has a significant impact on student learning as demonstrated in two rigorous studies</a:t>
            </a:r>
          </a:p>
          <a:p>
            <a:pPr marL="365760" lvl="1" indent="-365760" eaLnBrk="1" hangingPunct="1">
              <a:spcBef>
                <a:spcPts val="600"/>
              </a:spcBef>
              <a:buClr>
                <a:srgbClr val="93A299"/>
              </a:buClr>
            </a:pPr>
            <a:r>
              <a:rPr lang="en-US" altLang="en-US" sz="3200" dirty="0">
                <a:solidFill>
                  <a:srgbClr val="292934"/>
                </a:solidFill>
              </a:rPr>
              <a:t>Teaches </a:t>
            </a:r>
            <a:r>
              <a:rPr lang="en-US" altLang="en-US" sz="3200" dirty="0" err="1">
                <a:solidFill>
                  <a:srgbClr val="292934"/>
                </a:solidFill>
              </a:rPr>
              <a:t>videocase</a:t>
            </a:r>
            <a:r>
              <a:rPr lang="en-US" altLang="en-US" sz="3200" dirty="0">
                <a:solidFill>
                  <a:srgbClr val="292934"/>
                </a:solidFill>
              </a:rPr>
              <a:t>-based lesson analysis</a:t>
            </a:r>
          </a:p>
          <a:p>
            <a:pPr marL="365760" lvl="1" indent="-365760" eaLnBrk="1" hangingPunct="1">
              <a:spcBef>
                <a:spcPts val="600"/>
              </a:spcBef>
              <a:buClr>
                <a:srgbClr val="93A299"/>
              </a:buClr>
            </a:pPr>
            <a:r>
              <a:rPr lang="en-US" altLang="en-US" sz="3200" dirty="0">
                <a:solidFill>
                  <a:srgbClr val="292934"/>
                </a:solidFill>
              </a:rPr>
              <a:t>Facilitates science-content deepening</a:t>
            </a:r>
          </a:p>
          <a:p>
            <a:pPr lvl="1" eaLnBrk="1" hangingPunct="1">
              <a:buClr>
                <a:srgbClr val="93A299"/>
              </a:buClr>
            </a:pPr>
            <a:endParaRPr lang="en-US" altLang="en-US" sz="3200" dirty="0">
              <a:solidFill>
                <a:srgbClr val="292934"/>
              </a:solidFill>
            </a:endParaRPr>
          </a:p>
          <a:p>
            <a:pPr lvl="1" eaLnBrk="1" hangingPunct="1">
              <a:buClr>
                <a:srgbClr val="93A299"/>
              </a:buClr>
            </a:pPr>
            <a:endParaRPr lang="en-US" altLang="en-US" sz="3200" dirty="0">
              <a:solidFill>
                <a:srgbClr val="292934"/>
              </a:solidFill>
            </a:endParaRPr>
          </a:p>
          <a:p>
            <a:pPr eaLnBrk="1" hangingPunct="1"/>
            <a:endParaRPr lang="en-US" altLang="en-US" sz="3600" dirty="0"/>
          </a:p>
        </p:txBody>
      </p:sp>
    </p:spTree>
    <p:extLst>
      <p:ext uri="{BB962C8B-B14F-4D97-AF65-F5344CB8AC3E}">
        <p14:creationId xmlns:p14="http://schemas.microsoft.com/office/powerpoint/2010/main" val="349468897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3276600" y="3657600"/>
            <a:ext cx="3810000" cy="2819400"/>
          </a:xfrm>
          <a:prstGeom prst="rect">
            <a:avLst/>
          </a:prstGeom>
          <a:noFill/>
          <a:extLst>
            <a:ext uri="{909E8E84-426E-40DD-AFC4-6F175D3DCCD1}">
              <a14:hiddenFill xmlns:a14="http://schemas.microsoft.com/office/drawing/2010/main">
                <a:solidFill>
                  <a:srgbClr val="FFFFFF"/>
                </a:solidFill>
              </a14:hiddenFill>
            </a:ext>
          </a:extLst>
        </p:spPr>
      </p:pic>
      <p:sp>
        <p:nvSpPr>
          <p:cNvPr id="711682" name="Rectangle 2"/>
          <p:cNvSpPr>
            <a:spLocks noGrp="1" noChangeArrowheads="1"/>
          </p:cNvSpPr>
          <p:nvPr>
            <p:ph type="title"/>
          </p:nvPr>
        </p:nvSpPr>
        <p:spPr>
          <a:xfrm>
            <a:off x="609600" y="381000"/>
            <a:ext cx="8077200" cy="990600"/>
          </a:xfrm>
        </p:spPr>
        <p:txBody>
          <a:bodyPr/>
          <a:lstStyle/>
          <a:p>
            <a:r>
              <a:rPr lang="en-US" altLang="en-US" dirty="0"/>
              <a:t>Trait Data on Monkey Flowers</a:t>
            </a:r>
          </a:p>
        </p:txBody>
      </p:sp>
      <p:sp>
        <p:nvSpPr>
          <p:cNvPr id="711683" name="Rectangle 3"/>
          <p:cNvSpPr>
            <a:spLocks noGrp="1" noChangeArrowheads="1"/>
          </p:cNvSpPr>
          <p:nvPr>
            <p:ph type="body" idx="1"/>
          </p:nvPr>
        </p:nvSpPr>
        <p:spPr>
          <a:xfrm>
            <a:off x="685799" y="1371600"/>
            <a:ext cx="7924799" cy="5181600"/>
          </a:xfrm>
        </p:spPr>
        <p:txBody>
          <a:bodyPr/>
          <a:lstStyle/>
          <a:p>
            <a:pPr marL="0" indent="0">
              <a:spcBef>
                <a:spcPts val="600"/>
              </a:spcBef>
              <a:buNone/>
            </a:pPr>
            <a:r>
              <a:rPr lang="en-US" altLang="en-US" sz="3200" dirty="0"/>
              <a:t>Monkey- flower traits: </a:t>
            </a:r>
          </a:p>
          <a:p>
            <a:pPr marL="731520" indent="-365760">
              <a:spcBef>
                <a:spcPts val="600"/>
              </a:spcBef>
            </a:pPr>
            <a:r>
              <a:rPr lang="en-US" altLang="en-US" sz="3200" dirty="0"/>
              <a:t>Pistil length</a:t>
            </a:r>
          </a:p>
          <a:p>
            <a:pPr marL="731520" indent="-365760">
              <a:spcBef>
                <a:spcPts val="600"/>
              </a:spcBef>
            </a:pPr>
            <a:r>
              <a:rPr lang="en-US" altLang="en-US" sz="3200" dirty="0"/>
              <a:t>Stamen length</a:t>
            </a:r>
          </a:p>
          <a:p>
            <a:pPr marL="731520" indent="-365760">
              <a:spcBef>
                <a:spcPts val="600"/>
              </a:spcBef>
            </a:pPr>
            <a:r>
              <a:rPr lang="en-US" altLang="en-US" sz="3200" dirty="0"/>
              <a:t>Flower color</a:t>
            </a:r>
            <a:br>
              <a:rPr lang="en-US" altLang="en-US" sz="3200" dirty="0"/>
            </a:br>
            <a:r>
              <a:rPr lang="en-US" altLang="en-US" sz="3200" dirty="0"/>
              <a:t>(amount of </a:t>
            </a:r>
            <a:br>
              <a:rPr lang="en-US" altLang="en-US" sz="3200" dirty="0"/>
            </a:br>
            <a:r>
              <a:rPr lang="en-US" altLang="en-US" sz="3200" dirty="0"/>
              <a:t>purple </a:t>
            </a:r>
            <a:br>
              <a:rPr lang="en-US" altLang="en-US" sz="3200" dirty="0"/>
            </a:br>
            <a:r>
              <a:rPr lang="en-US" altLang="en-US" sz="3200" dirty="0"/>
              <a:t>pigment) </a:t>
            </a:r>
          </a:p>
          <a:p>
            <a:endParaRPr lang="en-US" altLang="en-US" sz="3600" dirty="0"/>
          </a:p>
          <a:p>
            <a:endParaRPr lang="en-US" altLang="en-US" sz="3600" dirty="0"/>
          </a:p>
        </p:txBody>
      </p:sp>
      <p:pic>
        <p:nvPicPr>
          <p:cNvPr id="11266"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31020" t="39447" r="27075" b="28572"/>
          <a:stretch/>
        </p:blipFill>
        <p:spPr bwMode="auto">
          <a:xfrm>
            <a:off x="6019800" y="1371600"/>
            <a:ext cx="2667000" cy="2421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6400800" y="3733800"/>
            <a:ext cx="2438400" cy="215444"/>
          </a:xfrm>
          <a:prstGeom prst="rect">
            <a:avLst/>
          </a:prstGeom>
          <a:noFill/>
        </p:spPr>
        <p:txBody>
          <a:bodyPr wrap="square" rtlCol="0">
            <a:spAutoFit/>
          </a:bodyPr>
          <a:lstStyle/>
          <a:p>
            <a:r>
              <a:rPr lang="en-US" sz="800" dirty="0">
                <a:latin typeface="Calibri" panose="020F0502020204030204" pitchFamily="34" charset="0"/>
                <a:cs typeface="Calibri" panose="020F0502020204030204" pitchFamily="34" charset="0"/>
              </a:rPr>
              <a:t>Photo courtesy of Will Taylor, Wikimedia Commons</a:t>
            </a:r>
          </a:p>
        </p:txBody>
      </p:sp>
      <p:sp>
        <p:nvSpPr>
          <p:cNvPr id="7" name="TextBox 6"/>
          <p:cNvSpPr txBox="1"/>
          <p:nvPr/>
        </p:nvSpPr>
        <p:spPr>
          <a:xfrm>
            <a:off x="4495800" y="6523563"/>
            <a:ext cx="1788644" cy="215444"/>
          </a:xfrm>
          <a:prstGeom prst="rect">
            <a:avLst/>
          </a:prstGeom>
          <a:noFill/>
        </p:spPr>
        <p:txBody>
          <a:bodyPr wrap="square" rtlCol="0">
            <a:spAutoFit/>
          </a:bodyPr>
          <a:lstStyle/>
          <a:p>
            <a:r>
              <a:rPr lang="en-US" sz="800" dirty="0">
                <a:latin typeface="Calibri" panose="020F0502020204030204" pitchFamily="34" charset="0"/>
                <a:cs typeface="Calibri" panose="020F0502020204030204" pitchFamily="34" charset="0"/>
              </a:rPr>
              <a:t>Photo courtesy of Stock.Adobe.com</a:t>
            </a:r>
          </a:p>
        </p:txBody>
      </p:sp>
    </p:spTree>
    <p:extLst>
      <p:ext uri="{BB962C8B-B14F-4D97-AF65-F5344CB8AC3E}">
        <p14:creationId xmlns:p14="http://schemas.microsoft.com/office/powerpoint/2010/main" val="233870641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1682" name="Rectangle 2"/>
          <p:cNvSpPr>
            <a:spLocks noGrp="1" noChangeArrowheads="1"/>
          </p:cNvSpPr>
          <p:nvPr>
            <p:ph type="title"/>
          </p:nvPr>
        </p:nvSpPr>
        <p:spPr>
          <a:xfrm>
            <a:off x="609600" y="381000"/>
            <a:ext cx="8077200" cy="990600"/>
          </a:xfrm>
        </p:spPr>
        <p:txBody>
          <a:bodyPr/>
          <a:lstStyle/>
          <a:p>
            <a:r>
              <a:rPr lang="en-US" altLang="en-US" dirty="0"/>
              <a:t>Trait Data on Dachshunds</a:t>
            </a:r>
          </a:p>
        </p:txBody>
      </p:sp>
      <p:sp>
        <p:nvSpPr>
          <p:cNvPr id="711683" name="Rectangle 3"/>
          <p:cNvSpPr>
            <a:spLocks noGrp="1" noChangeArrowheads="1"/>
          </p:cNvSpPr>
          <p:nvPr>
            <p:ph type="body" idx="1"/>
          </p:nvPr>
        </p:nvSpPr>
        <p:spPr>
          <a:xfrm>
            <a:off x="609600" y="1371600"/>
            <a:ext cx="8077200" cy="5105400"/>
          </a:xfrm>
        </p:spPr>
        <p:txBody>
          <a:bodyPr/>
          <a:lstStyle/>
          <a:p>
            <a:pPr marL="0" indent="0">
              <a:buNone/>
            </a:pPr>
            <a:r>
              <a:rPr lang="en-US" altLang="en-US" sz="3200" dirty="0"/>
              <a:t>Dachshund traits: </a:t>
            </a:r>
          </a:p>
          <a:p>
            <a:pPr marL="731520" indent="-365760">
              <a:spcBef>
                <a:spcPts val="600"/>
              </a:spcBef>
            </a:pPr>
            <a:r>
              <a:rPr lang="en-US" altLang="en-US" sz="3200" dirty="0"/>
              <a:t>Hair length</a:t>
            </a:r>
          </a:p>
          <a:p>
            <a:pPr marL="731520" indent="-365760">
              <a:spcBef>
                <a:spcPts val="600"/>
              </a:spcBef>
            </a:pPr>
            <a:r>
              <a:rPr lang="en-US" altLang="en-US" sz="3200" dirty="0"/>
              <a:t>Body length</a:t>
            </a:r>
          </a:p>
          <a:p>
            <a:pPr marL="731520" indent="-365760">
              <a:spcBef>
                <a:spcPts val="600"/>
              </a:spcBef>
            </a:pPr>
            <a:r>
              <a:rPr lang="en-US" altLang="en-US" sz="3200" dirty="0"/>
              <a:t>Height</a:t>
            </a:r>
          </a:p>
        </p:txBody>
      </p:sp>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l="24167" t="18847" r="9167" b="16355"/>
          <a:stretch/>
        </p:blipFill>
        <p:spPr>
          <a:xfrm>
            <a:off x="3581400" y="3124200"/>
            <a:ext cx="4800600" cy="3022880"/>
          </a:xfrm>
          <a:prstGeom prst="rect">
            <a:avLst/>
          </a:prstGeom>
        </p:spPr>
      </p:pic>
      <p:sp>
        <p:nvSpPr>
          <p:cNvPr id="7" name="TextBox 6"/>
          <p:cNvSpPr txBox="1"/>
          <p:nvPr/>
        </p:nvSpPr>
        <p:spPr>
          <a:xfrm>
            <a:off x="6934200" y="6096000"/>
            <a:ext cx="1524000" cy="215444"/>
          </a:xfrm>
          <a:prstGeom prst="rect">
            <a:avLst/>
          </a:prstGeom>
          <a:noFill/>
        </p:spPr>
        <p:txBody>
          <a:bodyPr wrap="square" rtlCol="0">
            <a:spAutoFit/>
          </a:bodyPr>
          <a:lstStyle/>
          <a:p>
            <a:r>
              <a:rPr lang="en-US" sz="800" dirty="0">
                <a:latin typeface="Calibri" panose="020F0502020204030204" pitchFamily="34" charset="0"/>
                <a:cs typeface="Calibri" panose="020F0502020204030204" pitchFamily="34" charset="0"/>
              </a:rPr>
              <a:t>Photo courtesy of Pixabay.com</a:t>
            </a:r>
          </a:p>
        </p:txBody>
      </p:sp>
    </p:spTree>
    <p:extLst>
      <p:ext uri="{BB962C8B-B14F-4D97-AF65-F5344CB8AC3E}">
        <p14:creationId xmlns:p14="http://schemas.microsoft.com/office/powerpoint/2010/main" val="274330266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8024735" cy="1066801"/>
          </a:xfrm>
        </p:spPr>
        <p:txBody>
          <a:bodyPr/>
          <a:lstStyle/>
          <a:p>
            <a:r>
              <a:rPr lang="en-US" dirty="0"/>
              <a:t>Exploring Patterns of Trait Variation</a:t>
            </a:r>
          </a:p>
        </p:txBody>
      </p:sp>
      <p:sp>
        <p:nvSpPr>
          <p:cNvPr id="3" name="Content Placeholder 2"/>
          <p:cNvSpPr>
            <a:spLocks noGrp="1"/>
          </p:cNvSpPr>
          <p:nvPr>
            <p:ph idx="1"/>
          </p:nvPr>
        </p:nvSpPr>
        <p:spPr>
          <a:xfrm>
            <a:off x="685800" y="1371600"/>
            <a:ext cx="8001000" cy="5105400"/>
          </a:xfrm>
        </p:spPr>
        <p:txBody>
          <a:bodyPr/>
          <a:lstStyle/>
          <a:p>
            <a:pPr marL="514350" indent="-514350">
              <a:spcBef>
                <a:spcPts val="1200"/>
              </a:spcBef>
              <a:buFont typeface="+mj-lt"/>
              <a:buAutoNum type="arabicPeriod"/>
            </a:pPr>
            <a:r>
              <a:rPr lang="en-US" sz="3200" dirty="0"/>
              <a:t>Examine your assigned data set and complete the frequency distribution table on the handout.</a:t>
            </a:r>
          </a:p>
          <a:p>
            <a:pPr marL="514350" indent="-514350">
              <a:spcBef>
                <a:spcPts val="600"/>
              </a:spcBef>
              <a:buFont typeface="+mj-lt"/>
              <a:buAutoNum type="arabicPeriod"/>
            </a:pPr>
            <a:r>
              <a:rPr lang="en-US" sz="3200" dirty="0"/>
              <a:t>Using this data, create a histogram on graph paper. </a:t>
            </a:r>
          </a:p>
          <a:p>
            <a:pPr marL="514350" indent="-514350">
              <a:spcBef>
                <a:spcPts val="600"/>
              </a:spcBef>
              <a:buFont typeface="+mj-lt"/>
              <a:buAutoNum type="arabicPeriod"/>
            </a:pPr>
            <a:r>
              <a:rPr lang="en-US" sz="3200" dirty="0"/>
              <a:t>Then copy your histogram onto chart paper and post it where everyone can see it.</a:t>
            </a:r>
          </a:p>
          <a:p>
            <a:pPr marL="514350" indent="-514350">
              <a:spcBef>
                <a:spcPts val="600"/>
              </a:spcBef>
              <a:buFont typeface="+mj-lt"/>
              <a:buAutoNum type="arabicPeriod"/>
            </a:pPr>
            <a:r>
              <a:rPr lang="en-US" altLang="en-US" sz="3200" b="1" dirty="0"/>
              <a:t>Group discussion: </a:t>
            </a:r>
            <a:r>
              <a:rPr lang="en-US" altLang="en-US" sz="3200" dirty="0"/>
              <a:t>What trait-variation patterns do you see in these histograms? </a:t>
            </a:r>
            <a:r>
              <a:rPr lang="en-US" altLang="en-US" sz="3200" b="1" dirty="0"/>
              <a:t>Hint: </a:t>
            </a:r>
            <a:r>
              <a:rPr lang="en-US" altLang="en-US" sz="3200" dirty="0"/>
              <a:t>There are two major patterns.</a:t>
            </a:r>
          </a:p>
          <a:p>
            <a:endParaRPr lang="en-US" sz="3200" dirty="0"/>
          </a:p>
          <a:p>
            <a:endParaRPr lang="en-US" sz="3200" dirty="0"/>
          </a:p>
        </p:txBody>
      </p:sp>
    </p:spTree>
    <p:extLst>
      <p:ext uri="{BB962C8B-B14F-4D97-AF65-F5344CB8AC3E}">
        <p14:creationId xmlns:p14="http://schemas.microsoft.com/office/powerpoint/2010/main" val="360672270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533400" y="609600"/>
            <a:ext cx="8153400" cy="1066801"/>
          </a:xfrm>
        </p:spPr>
        <p:txBody>
          <a:bodyPr>
            <a:noAutofit/>
          </a:bodyPr>
          <a:lstStyle/>
          <a:p>
            <a:r>
              <a:rPr lang="en-US" dirty="0"/>
              <a:t>Reflect: Content Deepening Focus Question 1</a:t>
            </a:r>
          </a:p>
        </p:txBody>
      </p:sp>
      <p:sp>
        <p:nvSpPr>
          <p:cNvPr id="7" name="Content Placeholder 2"/>
          <p:cNvSpPr>
            <a:spLocks noGrp="1"/>
          </p:cNvSpPr>
          <p:nvPr>
            <p:ph idx="1"/>
          </p:nvPr>
        </p:nvSpPr>
        <p:spPr>
          <a:xfrm>
            <a:off x="533400" y="1981200"/>
            <a:ext cx="8153400" cy="4495800"/>
          </a:xfrm>
        </p:spPr>
        <p:txBody>
          <a:bodyPr/>
          <a:lstStyle/>
          <a:p>
            <a:pPr marL="0" indent="0">
              <a:spcBef>
                <a:spcPts val="1200"/>
              </a:spcBef>
              <a:buNone/>
            </a:pPr>
            <a:r>
              <a:rPr lang="en-US" altLang="en-US" sz="3200" dirty="0"/>
              <a:t>How can we represent trait-variation patterns among individuals of a species?</a:t>
            </a:r>
          </a:p>
        </p:txBody>
      </p:sp>
    </p:spTree>
    <p:extLst>
      <p:ext uri="{BB962C8B-B14F-4D97-AF65-F5344CB8AC3E}">
        <p14:creationId xmlns:p14="http://schemas.microsoft.com/office/powerpoint/2010/main" val="198134921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Rectangle 3"/>
          <p:cNvSpPr>
            <a:spLocks noGrp="1" noChangeArrowheads="1"/>
          </p:cNvSpPr>
          <p:nvPr>
            <p:ph type="subTitle" idx="4294967295"/>
          </p:nvPr>
        </p:nvSpPr>
        <p:spPr>
          <a:xfrm>
            <a:off x="914400" y="1600200"/>
            <a:ext cx="7391400" cy="1752600"/>
          </a:xfrm>
          <a:ln w="76200" cmpd="dbl">
            <a:solidFill>
              <a:schemeClr val="tx1"/>
            </a:solidFill>
          </a:ln>
        </p:spPr>
        <p:txBody>
          <a:bodyPr>
            <a:normAutofit/>
          </a:bodyPr>
          <a:lstStyle/>
          <a:p>
            <a:pPr marL="0" indent="0" algn="ctr" fontAlgn="auto">
              <a:spcBef>
                <a:spcPts val="1200"/>
              </a:spcBef>
              <a:spcAft>
                <a:spcPts val="0"/>
              </a:spcAft>
              <a:buNone/>
            </a:pPr>
            <a:endParaRPr lang="en-US" sz="1200" dirty="0">
              <a:solidFill>
                <a:schemeClr val="tx1"/>
              </a:solidFill>
            </a:endParaRPr>
          </a:p>
          <a:p>
            <a:pPr marL="0" indent="0" algn="ctr" fontAlgn="auto">
              <a:lnSpc>
                <a:spcPct val="110000"/>
              </a:lnSpc>
              <a:spcBef>
                <a:spcPts val="300"/>
              </a:spcBef>
              <a:spcAft>
                <a:spcPts val="0"/>
              </a:spcAft>
              <a:buNone/>
            </a:pPr>
            <a:r>
              <a:rPr lang="en-US" sz="3200" dirty="0">
                <a:solidFill>
                  <a:schemeClr val="tx1"/>
                </a:solidFill>
              </a:rPr>
              <a:t>Why are individuals of a species </a:t>
            </a:r>
            <a:br>
              <a:rPr lang="en-US" sz="3200" dirty="0">
                <a:solidFill>
                  <a:schemeClr val="tx1"/>
                </a:solidFill>
              </a:rPr>
            </a:br>
            <a:r>
              <a:rPr lang="en-US" sz="3200" dirty="0">
                <a:solidFill>
                  <a:schemeClr val="tx1"/>
                </a:solidFill>
              </a:rPr>
              <a:t>different from one another?</a:t>
            </a:r>
          </a:p>
          <a:p>
            <a:pPr fontAlgn="auto">
              <a:spcAft>
                <a:spcPts val="0"/>
              </a:spcAft>
            </a:pPr>
            <a:endParaRPr lang="en-US" dirty="0">
              <a:solidFill>
                <a:schemeClr val="tx1"/>
              </a:solidFill>
            </a:endParaRPr>
          </a:p>
          <a:p>
            <a:endParaRPr lang="en-US" altLang="en-US" dirty="0">
              <a:solidFill>
                <a:schemeClr val="tx1"/>
              </a:solidFill>
            </a:endParaRPr>
          </a:p>
        </p:txBody>
      </p:sp>
      <p:sp>
        <p:nvSpPr>
          <p:cNvPr id="6" name="Content Placeholder 2"/>
          <p:cNvSpPr txBox="1">
            <a:spLocks/>
          </p:cNvSpPr>
          <p:nvPr/>
        </p:nvSpPr>
        <p:spPr>
          <a:xfrm>
            <a:off x="490451" y="274638"/>
            <a:ext cx="8229600" cy="4525963"/>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b="0" i="0" u="none"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endParaRPr lang="en-US" dirty="0">
              <a:solidFill>
                <a:srgbClr val="292934">
                  <a:tint val="75000"/>
                </a:srgbClr>
              </a:solidFill>
            </a:endParaRPr>
          </a:p>
        </p:txBody>
      </p:sp>
      <p:sp>
        <p:nvSpPr>
          <p:cNvPr id="2" name="TextBox 1"/>
          <p:cNvSpPr txBox="1"/>
          <p:nvPr/>
        </p:nvSpPr>
        <p:spPr>
          <a:xfrm>
            <a:off x="914400" y="5181600"/>
            <a:ext cx="7772400" cy="1077218"/>
          </a:xfrm>
          <a:prstGeom prst="rect">
            <a:avLst/>
          </a:prstGeom>
          <a:noFill/>
        </p:spPr>
        <p:txBody>
          <a:bodyPr wrap="square" rtlCol="0">
            <a:spAutoFit/>
          </a:bodyPr>
          <a:lstStyle/>
          <a:p>
            <a:pPr eaLnBrk="0" fontAlgn="base" hangingPunct="0">
              <a:spcBef>
                <a:spcPct val="0"/>
              </a:spcBef>
              <a:spcAft>
                <a:spcPct val="0"/>
              </a:spcAft>
            </a:pPr>
            <a:r>
              <a:rPr lang="en-US" sz="3200" dirty="0">
                <a:solidFill>
                  <a:srgbClr val="292934"/>
                </a:solidFill>
                <a:latin typeface="Calibri" pitchFamily="34" charset="0"/>
                <a:cs typeface="Arial" pitchFamily="34" charset="0"/>
              </a:rPr>
              <a:t>What progress have we made so far in answering this question?</a:t>
            </a:r>
          </a:p>
        </p:txBody>
      </p:sp>
      <p:sp>
        <p:nvSpPr>
          <p:cNvPr id="3" name="Down Arrow 2"/>
          <p:cNvSpPr/>
          <p:nvPr/>
        </p:nvSpPr>
        <p:spPr>
          <a:xfrm rot="10800000">
            <a:off x="3962400" y="3657600"/>
            <a:ext cx="903247" cy="1413302"/>
          </a:xfrm>
          <a:prstGeom prst="downArrow">
            <a:avLst>
              <a:gd name="adj1" fmla="val 52349"/>
              <a:gd name="adj2" fmla="val 5000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sz="3600">
              <a:solidFill>
                <a:srgbClr val="FFFFFF"/>
              </a:solidFill>
            </a:endParaRPr>
          </a:p>
        </p:txBody>
      </p:sp>
      <p:sp>
        <p:nvSpPr>
          <p:cNvPr id="7" name="Title 1"/>
          <p:cNvSpPr txBox="1">
            <a:spLocks/>
          </p:cNvSpPr>
          <p:nvPr/>
        </p:nvSpPr>
        <p:spPr>
          <a:xfrm>
            <a:off x="685800" y="533400"/>
            <a:ext cx="8024735" cy="1066801"/>
          </a:xfrm>
          <a:prstGeom prst="rect">
            <a:avLst/>
          </a:prstGeom>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4000" b="0" i="0" u="none" strike="noStrike" kern="1200" cap="none" spc="-100" normalizeH="0" baseline="0" noProof="0" dirty="0">
                <a:ln>
                  <a:noFill/>
                </a:ln>
                <a:solidFill>
                  <a:schemeClr val="tx2"/>
                </a:solidFill>
                <a:effectLst/>
                <a:uLnTx/>
                <a:uFillTx/>
                <a:latin typeface="Calibri" panose="020F0502020204030204" pitchFamily="34" charset="0"/>
                <a:ea typeface="+mj-ea"/>
                <a:cs typeface="+mj-cs"/>
              </a:rPr>
              <a:t>Unit Central Question</a:t>
            </a:r>
          </a:p>
        </p:txBody>
      </p:sp>
    </p:spTree>
    <p:extLst>
      <p:ext uri="{BB962C8B-B14F-4D97-AF65-F5344CB8AC3E}">
        <p14:creationId xmlns:p14="http://schemas.microsoft.com/office/powerpoint/2010/main" val="156739436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457200"/>
            <a:ext cx="8001000" cy="990600"/>
          </a:xfrm>
        </p:spPr>
        <p:txBody>
          <a:bodyPr/>
          <a:lstStyle/>
          <a:p>
            <a:r>
              <a:rPr lang="en-US" dirty="0"/>
              <a:t>Content Deepening: Focus Question 2</a:t>
            </a:r>
          </a:p>
        </p:txBody>
      </p:sp>
      <p:sp>
        <p:nvSpPr>
          <p:cNvPr id="4" name="Content Placeholder 3"/>
          <p:cNvSpPr>
            <a:spLocks noGrp="1"/>
          </p:cNvSpPr>
          <p:nvPr>
            <p:ph idx="1"/>
          </p:nvPr>
        </p:nvSpPr>
        <p:spPr>
          <a:xfrm>
            <a:off x="685800" y="1447800"/>
            <a:ext cx="8001000" cy="4876800"/>
          </a:xfrm>
        </p:spPr>
        <p:txBody>
          <a:bodyPr/>
          <a:lstStyle/>
          <a:p>
            <a:pPr marL="0" indent="0">
              <a:buNone/>
            </a:pPr>
            <a:r>
              <a:rPr lang="en-US" sz="3200" dirty="0"/>
              <a:t>What are some of the causes of trait variation and inheritance patterns?</a:t>
            </a:r>
          </a:p>
        </p:txBody>
      </p:sp>
    </p:spTree>
    <p:extLst>
      <p:ext uri="{BB962C8B-B14F-4D97-AF65-F5344CB8AC3E}">
        <p14:creationId xmlns:p14="http://schemas.microsoft.com/office/powerpoint/2010/main" val="221035359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4104860451"/>
              </p:ext>
            </p:extLst>
          </p:nvPr>
        </p:nvGraphicFramePr>
        <p:xfrm>
          <a:off x="838200" y="1524000"/>
          <a:ext cx="7772400" cy="4953001"/>
        </p:xfrm>
        <a:graphic>
          <a:graphicData uri="http://schemas.openxmlformats.org/drawingml/2006/table">
            <a:tbl>
              <a:tblPr firstRow="1" firstCol="1" bandRow="1">
                <a:tableStyleId>{5940675A-B579-460E-94D1-54222C63F5DA}</a:tableStyleId>
              </a:tblPr>
              <a:tblGrid>
                <a:gridCol w="3886200">
                  <a:extLst>
                    <a:ext uri="{9D8B030D-6E8A-4147-A177-3AD203B41FA5}">
                      <a16:colId xmlns:a16="http://schemas.microsoft.com/office/drawing/2014/main" val="20000"/>
                    </a:ext>
                  </a:extLst>
                </a:gridCol>
                <a:gridCol w="3886200">
                  <a:extLst>
                    <a:ext uri="{9D8B030D-6E8A-4147-A177-3AD203B41FA5}">
                      <a16:colId xmlns:a16="http://schemas.microsoft.com/office/drawing/2014/main" val="20001"/>
                    </a:ext>
                  </a:extLst>
                </a:gridCol>
              </a:tblGrid>
              <a:tr h="2133600">
                <a:tc>
                  <a:txBody>
                    <a:bodyPr/>
                    <a:lstStyle/>
                    <a:p>
                      <a:pPr marL="0" marR="0" algn="ctr">
                        <a:spcBef>
                          <a:spcPts val="0"/>
                        </a:spcBef>
                        <a:spcAft>
                          <a:spcPts val="0"/>
                        </a:spcAft>
                      </a:pPr>
                      <a:r>
                        <a:rPr lang="en-US" sz="3000" dirty="0">
                          <a:effectLst/>
                          <a:latin typeface="Calibri" pitchFamily="34" charset="0"/>
                        </a:rPr>
                        <a:t>Strongly Passed from Parents to Children (Simple)</a:t>
                      </a:r>
                      <a:endParaRPr lang="en-US" sz="3000" dirty="0">
                        <a:effectLst/>
                        <a:latin typeface="Calibri" pitchFamily="34" charset="0"/>
                        <a:ea typeface="Times New Roman"/>
                      </a:endParaRPr>
                    </a:p>
                  </a:txBody>
                  <a:tcPr marL="51431" marR="51431" marT="0" marB="0" anchor="ctr"/>
                </a:tc>
                <a:tc>
                  <a:txBody>
                    <a:bodyPr/>
                    <a:lstStyle/>
                    <a:p>
                      <a:pPr marL="0" marR="0" algn="ctr">
                        <a:spcBef>
                          <a:spcPts val="0"/>
                        </a:spcBef>
                        <a:spcAft>
                          <a:spcPts val="0"/>
                        </a:spcAft>
                      </a:pPr>
                      <a:endParaRPr lang="en-US" sz="3000" dirty="0">
                        <a:effectLst/>
                        <a:latin typeface="Calibri" pitchFamily="34" charset="0"/>
                      </a:endParaRPr>
                    </a:p>
                    <a:p>
                      <a:pPr marL="0" marR="0" algn="ctr">
                        <a:spcBef>
                          <a:spcPts val="0"/>
                        </a:spcBef>
                        <a:spcAft>
                          <a:spcPts val="0"/>
                        </a:spcAft>
                      </a:pPr>
                      <a:r>
                        <a:rPr lang="en-US" sz="3000" dirty="0">
                          <a:effectLst/>
                          <a:latin typeface="Calibri" pitchFamily="34" charset="0"/>
                        </a:rPr>
                        <a:t>Strongly Passed from Parents to Children (Complicated)</a:t>
                      </a:r>
                    </a:p>
                    <a:p>
                      <a:pPr marL="0" marR="0" algn="ctr">
                        <a:spcBef>
                          <a:spcPts val="0"/>
                        </a:spcBef>
                        <a:spcAft>
                          <a:spcPts val="0"/>
                        </a:spcAft>
                      </a:pPr>
                      <a:r>
                        <a:rPr lang="en-US" sz="3000" dirty="0">
                          <a:effectLst/>
                          <a:latin typeface="Calibri" pitchFamily="34" charset="0"/>
                        </a:rPr>
                        <a:t> </a:t>
                      </a:r>
                      <a:endParaRPr lang="en-US" sz="3000" dirty="0">
                        <a:effectLst/>
                        <a:latin typeface="Calibri" pitchFamily="34" charset="0"/>
                        <a:ea typeface="Times New Roman"/>
                      </a:endParaRPr>
                    </a:p>
                  </a:txBody>
                  <a:tcPr marL="51431" marR="51431" marT="0" marB="0" anchor="ctr"/>
                </a:tc>
                <a:extLst>
                  <a:ext uri="{0D108BD9-81ED-4DB2-BD59-A6C34878D82A}">
                    <a16:rowId xmlns:a16="http://schemas.microsoft.com/office/drawing/2014/main" val="10000"/>
                  </a:ext>
                </a:extLst>
              </a:tr>
              <a:tr h="2667001">
                <a:tc>
                  <a:txBody>
                    <a:bodyPr/>
                    <a:lstStyle/>
                    <a:p>
                      <a:pPr marL="0" marR="0" algn="ctr">
                        <a:spcBef>
                          <a:spcPts val="0"/>
                        </a:spcBef>
                        <a:spcAft>
                          <a:spcPts val="0"/>
                        </a:spcAft>
                      </a:pPr>
                      <a:r>
                        <a:rPr lang="en-US" sz="3000" dirty="0">
                          <a:effectLst/>
                          <a:latin typeface="Calibri" pitchFamily="34" charset="0"/>
                        </a:rPr>
                        <a:t>Somewhat Passed from Parents to Children; Somewhat Influenced by the Environment</a:t>
                      </a:r>
                      <a:endParaRPr lang="en-US" sz="3000" dirty="0">
                        <a:effectLst/>
                        <a:latin typeface="Calibri" pitchFamily="34" charset="0"/>
                        <a:ea typeface="Times New Roman"/>
                      </a:endParaRPr>
                    </a:p>
                  </a:txBody>
                  <a:tcPr marL="51431" marR="51431" marT="0" marB="0" anchor="ctr"/>
                </a:tc>
                <a:tc>
                  <a:txBody>
                    <a:bodyPr/>
                    <a:lstStyle/>
                    <a:p>
                      <a:pPr marL="0" marR="0" algn="ctr">
                        <a:spcBef>
                          <a:spcPts val="0"/>
                        </a:spcBef>
                        <a:spcAft>
                          <a:spcPts val="0"/>
                        </a:spcAft>
                      </a:pPr>
                      <a:r>
                        <a:rPr lang="en-US" sz="3000" dirty="0">
                          <a:effectLst/>
                          <a:latin typeface="Calibri" pitchFamily="34" charset="0"/>
                        </a:rPr>
                        <a:t>Mostly Caused </a:t>
                      </a:r>
                      <a:br>
                        <a:rPr lang="en-US" sz="3000" dirty="0">
                          <a:effectLst/>
                          <a:latin typeface="Calibri" pitchFamily="34" charset="0"/>
                        </a:rPr>
                      </a:br>
                      <a:r>
                        <a:rPr lang="en-US" sz="3000" dirty="0">
                          <a:effectLst/>
                          <a:latin typeface="Calibri" pitchFamily="34" charset="0"/>
                        </a:rPr>
                        <a:t>by the </a:t>
                      </a:r>
                      <a:br>
                        <a:rPr lang="en-US" sz="3000" dirty="0">
                          <a:effectLst/>
                          <a:latin typeface="Calibri" pitchFamily="34" charset="0"/>
                        </a:rPr>
                      </a:br>
                      <a:r>
                        <a:rPr lang="en-US" sz="3000" dirty="0">
                          <a:effectLst/>
                          <a:latin typeface="Calibri" pitchFamily="34" charset="0"/>
                        </a:rPr>
                        <a:t>Environment</a:t>
                      </a:r>
                      <a:endParaRPr lang="en-US" sz="3000" dirty="0">
                        <a:effectLst/>
                        <a:latin typeface="Calibri" pitchFamily="34" charset="0"/>
                        <a:ea typeface="Times New Roman"/>
                      </a:endParaRPr>
                    </a:p>
                  </a:txBody>
                  <a:tcPr marL="51431" marR="51431" marT="0" marB="0" anchor="ctr"/>
                </a:tc>
                <a:extLst>
                  <a:ext uri="{0D108BD9-81ED-4DB2-BD59-A6C34878D82A}">
                    <a16:rowId xmlns:a16="http://schemas.microsoft.com/office/drawing/2014/main" val="10001"/>
                  </a:ext>
                </a:extLst>
              </a:tr>
            </a:tbl>
          </a:graphicData>
        </a:graphic>
      </p:graphicFrame>
      <p:sp>
        <p:nvSpPr>
          <p:cNvPr id="2" name="Title 1"/>
          <p:cNvSpPr>
            <a:spLocks noGrp="1"/>
          </p:cNvSpPr>
          <p:nvPr>
            <p:ph type="title"/>
          </p:nvPr>
        </p:nvSpPr>
        <p:spPr>
          <a:xfrm>
            <a:off x="762000" y="381000"/>
            <a:ext cx="7924800" cy="990600"/>
          </a:xfrm>
        </p:spPr>
        <p:txBody>
          <a:bodyPr/>
          <a:lstStyle/>
          <a:p>
            <a:r>
              <a:rPr lang="en-US" dirty="0"/>
              <a:t>Causes of Trait Variation</a:t>
            </a:r>
          </a:p>
        </p:txBody>
      </p:sp>
    </p:spTree>
    <p:extLst>
      <p:ext uri="{BB962C8B-B14F-4D97-AF65-F5344CB8AC3E}">
        <p14:creationId xmlns:p14="http://schemas.microsoft.com/office/powerpoint/2010/main" val="112395868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914004097"/>
              </p:ext>
            </p:extLst>
          </p:nvPr>
        </p:nvGraphicFramePr>
        <p:xfrm>
          <a:off x="838200" y="1371601"/>
          <a:ext cx="7620000" cy="5211761"/>
        </p:xfrm>
        <a:graphic>
          <a:graphicData uri="http://schemas.openxmlformats.org/drawingml/2006/table">
            <a:tbl>
              <a:tblPr firstRow="1" firstCol="1" bandRow="1"/>
              <a:tblGrid>
                <a:gridCol w="3810000">
                  <a:extLst>
                    <a:ext uri="{9D8B030D-6E8A-4147-A177-3AD203B41FA5}">
                      <a16:colId xmlns:a16="http://schemas.microsoft.com/office/drawing/2014/main" val="20000"/>
                    </a:ext>
                  </a:extLst>
                </a:gridCol>
                <a:gridCol w="3810000">
                  <a:extLst>
                    <a:ext uri="{9D8B030D-6E8A-4147-A177-3AD203B41FA5}">
                      <a16:colId xmlns:a16="http://schemas.microsoft.com/office/drawing/2014/main" val="20001"/>
                    </a:ext>
                  </a:extLst>
                </a:gridCol>
              </a:tblGrid>
              <a:tr h="1044185">
                <a:tc>
                  <a:txBody>
                    <a:bodyPr/>
                    <a:lstStyle/>
                    <a:p>
                      <a:pPr marL="0" marR="0" algn="ctr">
                        <a:spcBef>
                          <a:spcPts val="0"/>
                        </a:spcBef>
                        <a:spcAft>
                          <a:spcPts val="0"/>
                        </a:spcAft>
                      </a:pPr>
                      <a:r>
                        <a:rPr lang="en-US" sz="3200" dirty="0">
                          <a:effectLst/>
                          <a:latin typeface="Calibri" pitchFamily="34" charset="0"/>
                          <a:ea typeface="Times New Roman"/>
                        </a:rPr>
                        <a:t>Intelligence</a:t>
                      </a:r>
                    </a:p>
                  </a:txBody>
                  <a:tcPr marL="51589" marR="515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3200">
                          <a:effectLst/>
                          <a:latin typeface="Calibri" pitchFamily="34" charset="0"/>
                          <a:ea typeface="Times New Roman"/>
                        </a:rPr>
                        <a:t>Obesity</a:t>
                      </a:r>
                    </a:p>
                  </a:txBody>
                  <a:tcPr marL="51589" marR="515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102724">
                <a:tc>
                  <a:txBody>
                    <a:bodyPr/>
                    <a:lstStyle/>
                    <a:p>
                      <a:pPr marL="0" marR="0" algn="ctr">
                        <a:spcBef>
                          <a:spcPts val="0"/>
                        </a:spcBef>
                        <a:spcAft>
                          <a:spcPts val="0"/>
                        </a:spcAft>
                      </a:pPr>
                      <a:r>
                        <a:rPr lang="en-US" sz="3200" dirty="0">
                          <a:effectLst/>
                          <a:latin typeface="Calibri" pitchFamily="34" charset="0"/>
                          <a:ea typeface="Times New Roman"/>
                        </a:rPr>
                        <a:t>Ear “Floppiness”</a:t>
                      </a:r>
                    </a:p>
                  </a:txBody>
                  <a:tcPr marL="51589" marR="515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3200" dirty="0">
                          <a:effectLst/>
                          <a:latin typeface="Calibri" pitchFamily="34" charset="0"/>
                          <a:ea typeface="Times New Roman"/>
                        </a:rPr>
                        <a:t>Leg Length</a:t>
                      </a:r>
                    </a:p>
                  </a:txBody>
                  <a:tcPr marL="51589" marR="515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532426">
                <a:tc>
                  <a:txBody>
                    <a:bodyPr/>
                    <a:lstStyle/>
                    <a:p>
                      <a:pPr marL="0" marR="0" algn="ctr">
                        <a:spcBef>
                          <a:spcPts val="0"/>
                        </a:spcBef>
                        <a:spcAft>
                          <a:spcPts val="0"/>
                        </a:spcAft>
                      </a:pPr>
                      <a:r>
                        <a:rPr lang="en-US" sz="3200" dirty="0">
                          <a:effectLst/>
                          <a:latin typeface="Calibri" pitchFamily="34" charset="0"/>
                          <a:ea typeface="Times New Roman"/>
                        </a:rPr>
                        <a:t>Trustworthiness</a:t>
                      </a:r>
                    </a:p>
                  </a:txBody>
                  <a:tcPr marL="51589" marR="515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3200" dirty="0">
                          <a:effectLst/>
                          <a:latin typeface="Calibri" pitchFamily="34" charset="0"/>
                          <a:ea typeface="Times New Roman"/>
                        </a:rPr>
                        <a:t>Ability to Recognize a Command </a:t>
                      </a:r>
                      <a:br>
                        <a:rPr lang="en-US" sz="3200" dirty="0">
                          <a:effectLst/>
                          <a:latin typeface="Calibri" pitchFamily="34" charset="0"/>
                          <a:ea typeface="Times New Roman"/>
                        </a:rPr>
                      </a:br>
                      <a:r>
                        <a:rPr lang="en-US" sz="3200" dirty="0">
                          <a:effectLst/>
                          <a:latin typeface="Calibri" pitchFamily="34" charset="0"/>
                          <a:ea typeface="Times New Roman"/>
                        </a:rPr>
                        <a:t>Like “Sit”</a:t>
                      </a:r>
                    </a:p>
                  </a:txBody>
                  <a:tcPr marL="51589" marR="515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532426">
                <a:tc>
                  <a:txBody>
                    <a:bodyPr/>
                    <a:lstStyle/>
                    <a:p>
                      <a:pPr marL="0" marR="0" algn="ctr">
                        <a:spcBef>
                          <a:spcPts val="0"/>
                        </a:spcBef>
                        <a:spcAft>
                          <a:spcPts val="0"/>
                        </a:spcAft>
                      </a:pPr>
                      <a:r>
                        <a:rPr lang="en-US" sz="3200">
                          <a:effectLst/>
                          <a:latin typeface="Calibri" pitchFamily="34" charset="0"/>
                          <a:ea typeface="Times New Roman"/>
                        </a:rPr>
                        <a:t> </a:t>
                      </a:r>
                    </a:p>
                    <a:p>
                      <a:pPr marL="0" marR="0" algn="ctr">
                        <a:spcBef>
                          <a:spcPts val="0"/>
                        </a:spcBef>
                        <a:spcAft>
                          <a:spcPts val="0"/>
                        </a:spcAft>
                      </a:pPr>
                      <a:r>
                        <a:rPr lang="en-US" sz="3200">
                          <a:effectLst/>
                          <a:latin typeface="Calibri" pitchFamily="34" charset="0"/>
                          <a:ea typeface="Times New Roman"/>
                        </a:rPr>
                        <a:t>Body Length</a:t>
                      </a:r>
                    </a:p>
                    <a:p>
                      <a:pPr marL="0" marR="0" algn="ctr">
                        <a:spcBef>
                          <a:spcPts val="0"/>
                        </a:spcBef>
                        <a:spcAft>
                          <a:spcPts val="0"/>
                        </a:spcAft>
                      </a:pPr>
                      <a:r>
                        <a:rPr lang="en-US" sz="3200">
                          <a:effectLst/>
                          <a:latin typeface="Calibri" pitchFamily="34" charset="0"/>
                          <a:ea typeface="Times New Roman"/>
                        </a:rPr>
                        <a:t> </a:t>
                      </a:r>
                    </a:p>
                  </a:txBody>
                  <a:tcPr marL="51589" marR="515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3200" dirty="0">
                          <a:effectLst/>
                          <a:latin typeface="Calibri" pitchFamily="34" charset="0"/>
                          <a:ea typeface="Times New Roman"/>
                        </a:rPr>
                        <a:t>Hair Length</a:t>
                      </a:r>
                    </a:p>
                  </a:txBody>
                  <a:tcPr marL="51589" marR="515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3" name="Title 1"/>
          <p:cNvSpPr txBox="1">
            <a:spLocks/>
          </p:cNvSpPr>
          <p:nvPr/>
        </p:nvSpPr>
        <p:spPr>
          <a:xfrm>
            <a:off x="838200" y="457200"/>
            <a:ext cx="7848600" cy="838200"/>
          </a:xfrm>
          <a:prstGeom prst="rect">
            <a:avLst/>
          </a:prstGeom>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4000" b="0" i="0" u="none" strike="noStrike" kern="1200" cap="none" spc="-100" normalizeH="0" baseline="0" noProof="0" dirty="0">
                <a:ln>
                  <a:noFill/>
                </a:ln>
                <a:solidFill>
                  <a:schemeClr val="tx2"/>
                </a:solidFill>
                <a:effectLst/>
                <a:uLnTx/>
                <a:uFillTx/>
                <a:latin typeface="Calibri" panose="020F0502020204030204" pitchFamily="34" charset="0"/>
                <a:ea typeface="+mj-ea"/>
                <a:cs typeface="+mj-cs"/>
              </a:rPr>
              <a:t>Trait Cards</a:t>
            </a:r>
          </a:p>
        </p:txBody>
      </p:sp>
    </p:spTree>
    <p:extLst>
      <p:ext uri="{BB962C8B-B14F-4D97-AF65-F5344CB8AC3E}">
        <p14:creationId xmlns:p14="http://schemas.microsoft.com/office/powerpoint/2010/main" val="73934847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8001000" cy="990600"/>
          </a:xfrm>
        </p:spPr>
        <p:txBody>
          <a:bodyPr/>
          <a:lstStyle/>
          <a:p>
            <a:r>
              <a:rPr lang="en-US" dirty="0"/>
              <a:t>Matching Traits and Causes of Variation</a:t>
            </a:r>
          </a:p>
        </p:txBody>
      </p:sp>
      <p:sp>
        <p:nvSpPr>
          <p:cNvPr id="3" name="Content Placeholder 2"/>
          <p:cNvSpPr>
            <a:spLocks noGrp="1"/>
          </p:cNvSpPr>
          <p:nvPr>
            <p:ph idx="1"/>
          </p:nvPr>
        </p:nvSpPr>
        <p:spPr>
          <a:xfrm>
            <a:off x="685800" y="1371600"/>
            <a:ext cx="8001000" cy="4800600"/>
          </a:xfrm>
        </p:spPr>
        <p:txBody>
          <a:bodyPr>
            <a:normAutofit/>
          </a:bodyPr>
          <a:lstStyle/>
          <a:p>
            <a:pPr marL="365760" indent="-365760">
              <a:spcBef>
                <a:spcPts val="1200"/>
              </a:spcBef>
              <a:buFont typeface="+mj-lt"/>
              <a:buAutoNum type="arabicPeriod"/>
            </a:pPr>
            <a:r>
              <a:rPr lang="en-US" sz="3200" dirty="0"/>
              <a:t>Work with a partner to assign each of the eight traits to one of the four causes of trait variation. </a:t>
            </a:r>
          </a:p>
          <a:p>
            <a:pPr marL="365760" indent="-365760">
              <a:spcBef>
                <a:spcPts val="1200"/>
              </a:spcBef>
              <a:buFont typeface="+mj-lt"/>
              <a:buAutoNum type="arabicPeriod"/>
            </a:pPr>
            <a:r>
              <a:rPr lang="en-US" sz="3200" dirty="0"/>
              <a:t>Record your decisions in your science notebook and include the reasons for your choices.</a:t>
            </a:r>
          </a:p>
          <a:p>
            <a:pPr marL="365760" indent="-365760">
              <a:spcBef>
                <a:spcPts val="1200"/>
              </a:spcBef>
              <a:buFont typeface="+mj-lt"/>
              <a:buAutoNum type="arabicPeriod"/>
            </a:pPr>
            <a:r>
              <a:rPr lang="en-US" sz="3200" dirty="0"/>
              <a:t>Include any evidence from the histogram data we explored earlier if it helped you make a decision.</a:t>
            </a:r>
          </a:p>
        </p:txBody>
      </p:sp>
    </p:spTree>
    <p:extLst>
      <p:ext uri="{BB962C8B-B14F-4D97-AF65-F5344CB8AC3E}">
        <p14:creationId xmlns:p14="http://schemas.microsoft.com/office/powerpoint/2010/main" val="96951098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81000"/>
            <a:ext cx="8153400" cy="990600"/>
          </a:xfrm>
        </p:spPr>
        <p:txBody>
          <a:bodyPr/>
          <a:lstStyle/>
          <a:p>
            <a:r>
              <a:rPr lang="en-US" dirty="0"/>
              <a:t>Genetics Lessons</a:t>
            </a:r>
          </a:p>
        </p:txBody>
      </p:sp>
      <p:sp>
        <p:nvSpPr>
          <p:cNvPr id="3" name="Content Placeholder 2"/>
          <p:cNvSpPr>
            <a:spLocks noGrp="1"/>
          </p:cNvSpPr>
          <p:nvPr>
            <p:ph idx="1"/>
          </p:nvPr>
        </p:nvSpPr>
        <p:spPr>
          <a:xfrm>
            <a:off x="609600" y="1371600"/>
            <a:ext cx="8229600" cy="4876800"/>
          </a:xfrm>
        </p:spPr>
        <p:txBody>
          <a:bodyPr/>
          <a:lstStyle/>
          <a:p>
            <a:pPr marL="365760" indent="-365760">
              <a:spcBef>
                <a:spcPts val="600"/>
              </a:spcBef>
              <a:buFont typeface="+mj-lt"/>
              <a:buAutoNum type="arabicPeriod"/>
            </a:pPr>
            <a:r>
              <a:rPr lang="en-US" sz="3200" dirty="0"/>
              <a:t>Turn to lesson 1a in your lesson plans binder and read the following: </a:t>
            </a:r>
          </a:p>
          <a:p>
            <a:pPr marL="731520" indent="-365760">
              <a:spcBef>
                <a:spcPts val="1200"/>
              </a:spcBef>
            </a:pPr>
            <a:r>
              <a:rPr lang="en-US" sz="3200" dirty="0"/>
              <a:t>The unit central question and lesson focus question on the overview page</a:t>
            </a:r>
          </a:p>
          <a:p>
            <a:pPr marL="731520" indent="-365760">
              <a:spcBef>
                <a:spcPts val="600"/>
              </a:spcBef>
            </a:pPr>
            <a:r>
              <a:rPr lang="en-US" sz="3200" dirty="0"/>
              <a:t>Setup for the activity in the detailed plan</a:t>
            </a:r>
          </a:p>
          <a:p>
            <a:pPr marL="365760" indent="-365760">
              <a:spcBef>
                <a:spcPts val="1200"/>
              </a:spcBef>
              <a:buFont typeface="+mj-lt"/>
              <a:buAutoNum type="arabicPeriod" startAt="2"/>
            </a:pPr>
            <a:r>
              <a:rPr lang="en-US" sz="3200" dirty="0"/>
              <a:t>Reflect on how today’s content deepening work relates to what students do in the lesson. Write your observations in your science notebook.</a:t>
            </a:r>
          </a:p>
        </p:txBody>
      </p:sp>
    </p:spTree>
    <p:extLst>
      <p:ext uri="{BB962C8B-B14F-4D97-AF65-F5344CB8AC3E}">
        <p14:creationId xmlns:p14="http://schemas.microsoft.com/office/powerpoint/2010/main" val="11372902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57200"/>
            <a:ext cx="8153400" cy="990600"/>
          </a:xfrm>
        </p:spPr>
        <p:txBody>
          <a:bodyPr/>
          <a:lstStyle/>
          <a:p>
            <a:pPr eaLnBrk="1" hangingPunct="1">
              <a:defRPr/>
            </a:pPr>
            <a:r>
              <a:rPr lang="en-US" dirty="0"/>
              <a:t>The </a:t>
            </a:r>
            <a:r>
              <a:rPr lang="en-US" dirty="0" err="1"/>
              <a:t>RESPeCT</a:t>
            </a:r>
            <a:r>
              <a:rPr lang="en-US" dirty="0"/>
              <a:t> PD Program</a:t>
            </a:r>
          </a:p>
        </p:txBody>
      </p:sp>
      <p:sp>
        <p:nvSpPr>
          <p:cNvPr id="3" name="Content Placeholder 2"/>
          <p:cNvSpPr>
            <a:spLocks noGrp="1"/>
          </p:cNvSpPr>
          <p:nvPr>
            <p:ph idx="1"/>
          </p:nvPr>
        </p:nvSpPr>
        <p:spPr>
          <a:xfrm>
            <a:off x="533400" y="1447800"/>
            <a:ext cx="8153400" cy="4876800"/>
          </a:xfrm>
        </p:spPr>
        <p:txBody>
          <a:bodyPr/>
          <a:lstStyle/>
          <a:p>
            <a:pPr marL="0" indent="0" eaLnBrk="1" hangingPunct="1">
              <a:buClr>
                <a:srgbClr val="93A299"/>
              </a:buClr>
              <a:buFont typeface="Arial" charset="0"/>
              <a:buNone/>
              <a:defRPr/>
            </a:pPr>
            <a:r>
              <a:rPr lang="en-US" sz="3200" dirty="0">
                <a:solidFill>
                  <a:srgbClr val="292934"/>
                </a:solidFill>
              </a:rPr>
              <a:t>Extends the </a:t>
            </a:r>
            <a:r>
              <a:rPr lang="en-US" sz="3200" dirty="0" err="1">
                <a:solidFill>
                  <a:srgbClr val="292934"/>
                </a:solidFill>
              </a:rPr>
              <a:t>STeLLA</a:t>
            </a:r>
            <a:r>
              <a:rPr lang="en-US" sz="3200" dirty="0">
                <a:solidFill>
                  <a:srgbClr val="292934"/>
                </a:solidFill>
              </a:rPr>
              <a:t> approach by	</a:t>
            </a:r>
          </a:p>
          <a:p>
            <a:pPr marL="731520" lvl="1" indent="-365760" eaLnBrk="1" hangingPunct="1">
              <a:buClr>
                <a:srgbClr val="93A299"/>
              </a:buClr>
              <a:defRPr/>
            </a:pPr>
            <a:r>
              <a:rPr lang="en-US" sz="3200" dirty="0">
                <a:solidFill>
                  <a:srgbClr val="292934"/>
                </a:solidFill>
              </a:rPr>
              <a:t>Addressing grade-level standards in Next Generation Science Standards (NGSS)</a:t>
            </a:r>
          </a:p>
          <a:p>
            <a:pPr marL="731520" lvl="1" indent="-365760" eaLnBrk="1" hangingPunct="1">
              <a:buClr>
                <a:srgbClr val="93A299"/>
              </a:buClr>
              <a:defRPr/>
            </a:pPr>
            <a:r>
              <a:rPr lang="en-US" sz="3200" dirty="0">
                <a:solidFill>
                  <a:srgbClr val="292934"/>
                </a:solidFill>
              </a:rPr>
              <a:t>Incorporating Common Core English language arts (ELA) and math standards</a:t>
            </a:r>
          </a:p>
          <a:p>
            <a:pPr marL="731520" lvl="1" indent="-365760" eaLnBrk="1" hangingPunct="1">
              <a:buClr>
                <a:srgbClr val="93A299"/>
              </a:buClr>
              <a:defRPr/>
            </a:pPr>
            <a:r>
              <a:rPr lang="en-US" sz="3200" dirty="0">
                <a:solidFill>
                  <a:srgbClr val="292934"/>
                </a:solidFill>
              </a:rPr>
              <a:t>Addressing more explicitly the needs of English language learners (ELLs)</a:t>
            </a:r>
          </a:p>
          <a:p>
            <a:pPr marL="731520" lvl="1" indent="-365760" eaLnBrk="1" hangingPunct="1">
              <a:buClr>
                <a:srgbClr val="93A299"/>
              </a:buClr>
              <a:defRPr/>
            </a:pPr>
            <a:r>
              <a:rPr lang="en-US" sz="3200" dirty="0">
                <a:solidFill>
                  <a:srgbClr val="292934"/>
                </a:solidFill>
              </a:rPr>
              <a:t>Addressing all grade levels, K</a:t>
            </a:r>
            <a:r>
              <a:rPr lang="en-US" sz="3200" dirty="0"/>
              <a:t>–</a:t>
            </a:r>
            <a:r>
              <a:rPr lang="en-US" sz="3200" dirty="0">
                <a:solidFill>
                  <a:srgbClr val="292934"/>
                </a:solidFill>
              </a:rPr>
              <a:t>6</a:t>
            </a:r>
          </a:p>
          <a:p>
            <a:pPr eaLnBrk="1" hangingPunct="1">
              <a:defRPr/>
            </a:pPr>
            <a:endParaRPr lang="en-US" dirty="0"/>
          </a:p>
        </p:txBody>
      </p:sp>
    </p:spTree>
    <p:extLst>
      <p:ext uri="{BB962C8B-B14F-4D97-AF65-F5344CB8AC3E}">
        <p14:creationId xmlns:p14="http://schemas.microsoft.com/office/powerpoint/2010/main" val="228226703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81000"/>
            <a:ext cx="8077200" cy="990600"/>
          </a:xfrm>
        </p:spPr>
        <p:txBody>
          <a:bodyPr/>
          <a:lstStyle/>
          <a:p>
            <a:r>
              <a:rPr lang="en-US" dirty="0"/>
              <a:t>Testing Our Ideas about Inheritance</a:t>
            </a:r>
          </a:p>
        </p:txBody>
      </p:sp>
      <p:sp>
        <p:nvSpPr>
          <p:cNvPr id="3" name="Content Placeholder 2"/>
          <p:cNvSpPr>
            <a:spLocks noGrp="1"/>
          </p:cNvSpPr>
          <p:nvPr>
            <p:ph idx="1"/>
          </p:nvPr>
        </p:nvSpPr>
        <p:spPr>
          <a:xfrm>
            <a:off x="685800" y="1447800"/>
            <a:ext cx="8001000" cy="4876800"/>
          </a:xfrm>
        </p:spPr>
        <p:txBody>
          <a:bodyPr/>
          <a:lstStyle/>
          <a:p>
            <a:pPr marL="0" indent="0">
              <a:buNone/>
            </a:pPr>
            <a:r>
              <a:rPr lang="en-US" sz="3200" i="1" dirty="0"/>
              <a:t>How could we test our ideas about how traits are passed from parents to their offspring?</a:t>
            </a:r>
          </a:p>
          <a:p>
            <a:pPr marL="0" indent="0">
              <a:spcBef>
                <a:spcPts val="1800"/>
              </a:spcBef>
              <a:buNone/>
            </a:pPr>
            <a:r>
              <a:rPr lang="en-US" sz="3200" dirty="0"/>
              <a:t>One possible way is to observe whether offspring exhibit the same traits as their parents.</a:t>
            </a:r>
          </a:p>
          <a:p>
            <a:pPr marL="0" indent="0">
              <a:spcBef>
                <a:spcPts val="1800"/>
              </a:spcBef>
              <a:buNone/>
            </a:pPr>
            <a:r>
              <a:rPr lang="en-US" sz="3200" dirty="0"/>
              <a:t>Let’s investigate!</a:t>
            </a:r>
          </a:p>
          <a:p>
            <a:endParaRPr lang="en-US" dirty="0"/>
          </a:p>
          <a:p>
            <a:endParaRPr lang="en-US" dirty="0"/>
          </a:p>
        </p:txBody>
      </p:sp>
    </p:spTree>
    <p:extLst>
      <p:ext uri="{BB962C8B-B14F-4D97-AF65-F5344CB8AC3E}">
        <p14:creationId xmlns:p14="http://schemas.microsoft.com/office/powerpoint/2010/main" val="199469213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p:cNvGraphicFramePr>
            <a:graphicFrameLocks/>
          </p:cNvGraphicFramePr>
          <p:nvPr>
            <p:extLst>
              <p:ext uri="{D42A27DB-BD31-4B8C-83A1-F6EECF244321}">
                <p14:modId xmlns:p14="http://schemas.microsoft.com/office/powerpoint/2010/main" val="3159450630"/>
              </p:ext>
            </p:extLst>
          </p:nvPr>
        </p:nvGraphicFramePr>
        <p:xfrm>
          <a:off x="304800" y="1524000"/>
          <a:ext cx="8305800" cy="5334000"/>
        </p:xfrm>
        <a:graphic>
          <a:graphicData uri="http://schemas.openxmlformats.org/drawingml/2006/chart">
            <c:chart xmlns:c="http://schemas.openxmlformats.org/drawingml/2006/chart" xmlns:r="http://schemas.openxmlformats.org/officeDocument/2006/relationships" r:id="rId3"/>
          </a:graphicData>
        </a:graphic>
      </p:graphicFrame>
      <p:sp>
        <p:nvSpPr>
          <p:cNvPr id="3" name="Title 1"/>
          <p:cNvSpPr>
            <a:spLocks noGrp="1"/>
          </p:cNvSpPr>
          <p:nvPr>
            <p:ph type="title"/>
          </p:nvPr>
        </p:nvSpPr>
        <p:spPr>
          <a:xfrm>
            <a:off x="685800" y="381000"/>
            <a:ext cx="8001000" cy="990600"/>
          </a:xfrm>
        </p:spPr>
        <p:txBody>
          <a:bodyPr/>
          <a:lstStyle/>
          <a:p>
            <a:r>
              <a:rPr lang="en-US" dirty="0"/>
              <a:t>Leg Length in Dogs</a:t>
            </a:r>
          </a:p>
        </p:txBody>
      </p:sp>
    </p:spTree>
    <p:extLst>
      <p:ext uri="{BB962C8B-B14F-4D97-AF65-F5344CB8AC3E}">
        <p14:creationId xmlns:p14="http://schemas.microsoft.com/office/powerpoint/2010/main" val="261469449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p:cNvGraphicFramePr>
            <a:graphicFrameLocks/>
          </p:cNvGraphicFramePr>
          <p:nvPr>
            <p:extLst>
              <p:ext uri="{D42A27DB-BD31-4B8C-83A1-F6EECF244321}">
                <p14:modId xmlns:p14="http://schemas.microsoft.com/office/powerpoint/2010/main" val="833073917"/>
              </p:ext>
            </p:extLst>
          </p:nvPr>
        </p:nvGraphicFramePr>
        <p:xfrm>
          <a:off x="533400" y="1295400"/>
          <a:ext cx="8229600" cy="5257800"/>
        </p:xfrm>
        <a:graphic>
          <a:graphicData uri="http://schemas.openxmlformats.org/drawingml/2006/chart">
            <c:chart xmlns:c="http://schemas.openxmlformats.org/drawingml/2006/chart" xmlns:r="http://schemas.openxmlformats.org/officeDocument/2006/relationships" r:id="rId3"/>
          </a:graphicData>
        </a:graphic>
      </p:graphicFrame>
      <p:sp>
        <p:nvSpPr>
          <p:cNvPr id="3" name="Title 1"/>
          <p:cNvSpPr>
            <a:spLocks noGrp="1"/>
          </p:cNvSpPr>
          <p:nvPr>
            <p:ph type="title"/>
          </p:nvPr>
        </p:nvSpPr>
        <p:spPr>
          <a:xfrm>
            <a:off x="685800" y="381000"/>
            <a:ext cx="8001000" cy="990600"/>
          </a:xfrm>
        </p:spPr>
        <p:txBody>
          <a:bodyPr/>
          <a:lstStyle/>
          <a:p>
            <a:r>
              <a:rPr lang="en-US" dirty="0"/>
              <a:t>Leg Length in Dogs: The Results</a:t>
            </a:r>
          </a:p>
        </p:txBody>
      </p:sp>
    </p:spTree>
    <p:extLst>
      <p:ext uri="{BB962C8B-B14F-4D97-AF65-F5344CB8AC3E}">
        <p14:creationId xmlns:p14="http://schemas.microsoft.com/office/powerpoint/2010/main" val="159411344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8001000" cy="990600"/>
          </a:xfrm>
        </p:spPr>
        <p:txBody>
          <a:bodyPr/>
          <a:lstStyle/>
          <a:p>
            <a:r>
              <a:rPr lang="en-US" dirty="0"/>
              <a:t>Continuous Trait Variation</a:t>
            </a:r>
          </a:p>
        </p:txBody>
      </p:sp>
      <p:sp>
        <p:nvSpPr>
          <p:cNvPr id="3" name="Content Placeholder 2"/>
          <p:cNvSpPr>
            <a:spLocks noGrp="1"/>
          </p:cNvSpPr>
          <p:nvPr>
            <p:ph idx="1"/>
          </p:nvPr>
        </p:nvSpPr>
        <p:spPr>
          <a:xfrm>
            <a:off x="685800" y="1447800"/>
            <a:ext cx="8153400" cy="4876800"/>
          </a:xfrm>
        </p:spPr>
        <p:txBody>
          <a:bodyPr/>
          <a:lstStyle/>
          <a:p>
            <a:pPr marL="0" indent="0">
              <a:spcBef>
                <a:spcPts val="1200"/>
              </a:spcBef>
              <a:buNone/>
            </a:pPr>
            <a:r>
              <a:rPr lang="en-US" sz="3200" dirty="0"/>
              <a:t>Many traits, like leg length in dogs, are continuous, resulting in a blended inheritance pattern.</a:t>
            </a:r>
          </a:p>
          <a:p>
            <a:pPr marL="0" indent="0">
              <a:spcBef>
                <a:spcPts val="1200"/>
              </a:spcBef>
              <a:buNone/>
            </a:pPr>
            <a:r>
              <a:rPr lang="en-US" sz="3200" dirty="0"/>
              <a:t>To help us make sense of complex patterns like this, let’s consider a simpler example …</a:t>
            </a:r>
          </a:p>
        </p:txBody>
      </p:sp>
    </p:spTree>
    <p:extLst>
      <p:ext uri="{BB962C8B-B14F-4D97-AF65-F5344CB8AC3E}">
        <p14:creationId xmlns:p14="http://schemas.microsoft.com/office/powerpoint/2010/main" val="115158187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8153400" cy="990600"/>
          </a:xfrm>
        </p:spPr>
        <p:txBody>
          <a:bodyPr>
            <a:normAutofit/>
          </a:bodyPr>
          <a:lstStyle/>
          <a:p>
            <a:pPr lvl="0"/>
            <a:r>
              <a:rPr lang="en-US" dirty="0"/>
              <a:t>Two Dachshunds Traits</a:t>
            </a:r>
          </a:p>
        </p:txBody>
      </p:sp>
      <p:sp>
        <p:nvSpPr>
          <p:cNvPr id="4" name="Content Placeholder 3"/>
          <p:cNvSpPr>
            <a:spLocks noGrp="1"/>
          </p:cNvSpPr>
          <p:nvPr>
            <p:ph sz="half" idx="1"/>
          </p:nvPr>
        </p:nvSpPr>
        <p:spPr>
          <a:xfrm>
            <a:off x="76200" y="1673352"/>
            <a:ext cx="4038600" cy="4718304"/>
          </a:xfrm>
        </p:spPr>
        <p:txBody>
          <a:bodyPr/>
          <a:lstStyle/>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lgn="ctr">
              <a:buNone/>
            </a:pPr>
            <a:endParaRPr lang="en-US" dirty="0"/>
          </a:p>
          <a:p>
            <a:pPr marL="0" indent="0" algn="ctr">
              <a:buNone/>
            </a:pPr>
            <a:endParaRPr lang="en-US" dirty="0"/>
          </a:p>
          <a:p>
            <a:pPr marL="0" indent="0" algn="ctr">
              <a:buNone/>
            </a:pPr>
            <a:endParaRPr lang="en-US" dirty="0"/>
          </a:p>
          <a:p>
            <a:pPr marL="0" indent="0" algn="ctr">
              <a:buNone/>
            </a:pPr>
            <a:r>
              <a:rPr lang="en-US" dirty="0"/>
              <a:t>Male</a:t>
            </a:r>
          </a:p>
        </p:txBody>
      </p:sp>
      <p:sp>
        <p:nvSpPr>
          <p:cNvPr id="5" name="Content Placeholder 4"/>
          <p:cNvSpPr>
            <a:spLocks noGrp="1"/>
          </p:cNvSpPr>
          <p:nvPr>
            <p:ph sz="half" idx="2"/>
          </p:nvPr>
        </p:nvSpPr>
        <p:spPr/>
        <p:txBody>
          <a:bodyPr/>
          <a:lstStyle/>
          <a:p>
            <a:endParaRPr lang="en-US" dirty="0"/>
          </a:p>
          <a:p>
            <a:endParaRPr lang="en-US" dirty="0"/>
          </a:p>
          <a:p>
            <a:endParaRPr lang="en-US" dirty="0"/>
          </a:p>
          <a:p>
            <a:pPr marL="0" indent="0">
              <a:buNone/>
            </a:pPr>
            <a:endParaRPr lang="en-US" b="1" dirty="0"/>
          </a:p>
          <a:p>
            <a:endParaRPr lang="en-US" b="1" dirty="0"/>
          </a:p>
          <a:p>
            <a:endParaRPr lang="en-US" b="1" dirty="0"/>
          </a:p>
          <a:p>
            <a:endParaRPr lang="en-US" b="1" dirty="0"/>
          </a:p>
          <a:p>
            <a:endParaRPr lang="en-US" dirty="0"/>
          </a:p>
          <a:p>
            <a:pPr marL="0" indent="0" algn="ctr">
              <a:buNone/>
            </a:pPr>
            <a:r>
              <a:rPr lang="en-US" dirty="0"/>
              <a:t>Female</a:t>
            </a:r>
          </a:p>
        </p:txBody>
      </p:sp>
      <p:pic>
        <p:nvPicPr>
          <p:cNvPr id="3074" name="Picture 2" descr="S:\Production\Art Files--Final\RESPECT-MSPCP\Genetics\RES.C1.GEN.L1HO.02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1676400"/>
            <a:ext cx="3271155" cy="3810000"/>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S:\Production\Art Files--Final\RESPECT-MSPCP\Genetics\RES.C1.GEN.L1HO.022.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7203" t="17541" r="2136"/>
          <a:stretch/>
        </p:blipFill>
        <p:spPr bwMode="auto">
          <a:xfrm>
            <a:off x="4109355" y="2432304"/>
            <a:ext cx="5034645" cy="32004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1589890" y="5378678"/>
            <a:ext cx="2146742" cy="215444"/>
          </a:xfrm>
          <a:prstGeom prst="rect">
            <a:avLst/>
          </a:prstGeom>
          <a:noFill/>
        </p:spPr>
        <p:txBody>
          <a:bodyPr wrap="none" rtlCol="0">
            <a:spAutoFit/>
          </a:bodyPr>
          <a:lstStyle/>
          <a:p>
            <a:pPr eaLnBrk="0" fontAlgn="base" hangingPunct="0">
              <a:spcBef>
                <a:spcPct val="0"/>
              </a:spcBef>
              <a:spcAft>
                <a:spcPct val="0"/>
              </a:spcAft>
            </a:pPr>
            <a:r>
              <a:rPr lang="en-US" sz="800" dirty="0">
                <a:solidFill>
                  <a:srgbClr val="292934"/>
                </a:solidFill>
                <a:latin typeface="Calibri" panose="020F0502020204030204" pitchFamily="34" charset="0"/>
                <a:cs typeface="Calibri" panose="020F0502020204030204" pitchFamily="34" charset="0"/>
              </a:rPr>
              <a:t>Photo courtesy of © </a:t>
            </a:r>
            <a:r>
              <a:rPr lang="en-US" sz="800" dirty="0" err="1">
                <a:solidFill>
                  <a:srgbClr val="292934"/>
                </a:solidFill>
                <a:latin typeface="Calibri" panose="020F0502020204030204" pitchFamily="34" charset="0"/>
                <a:cs typeface="Calibri" panose="020F0502020204030204" pitchFamily="34" charset="0"/>
              </a:rPr>
              <a:t>Isselee</a:t>
            </a:r>
            <a:r>
              <a:rPr lang="en-US" sz="800" dirty="0">
                <a:solidFill>
                  <a:srgbClr val="292934"/>
                </a:solidFill>
                <a:latin typeface="Calibri" panose="020F0502020204030204" pitchFamily="34" charset="0"/>
                <a:cs typeface="Calibri" panose="020F0502020204030204" pitchFamily="34" charset="0"/>
              </a:rPr>
              <a:t> | Dreamstime.com</a:t>
            </a:r>
          </a:p>
        </p:txBody>
      </p:sp>
      <p:sp>
        <p:nvSpPr>
          <p:cNvPr id="8" name="TextBox 7"/>
          <p:cNvSpPr txBox="1"/>
          <p:nvPr/>
        </p:nvSpPr>
        <p:spPr>
          <a:xfrm>
            <a:off x="6768658" y="5442087"/>
            <a:ext cx="2146742" cy="215444"/>
          </a:xfrm>
          <a:prstGeom prst="rect">
            <a:avLst/>
          </a:prstGeom>
          <a:noFill/>
        </p:spPr>
        <p:txBody>
          <a:bodyPr wrap="none" rtlCol="0">
            <a:spAutoFit/>
          </a:bodyPr>
          <a:lstStyle/>
          <a:p>
            <a:pPr eaLnBrk="0" fontAlgn="base" hangingPunct="0">
              <a:spcBef>
                <a:spcPct val="0"/>
              </a:spcBef>
              <a:spcAft>
                <a:spcPct val="0"/>
              </a:spcAft>
            </a:pPr>
            <a:r>
              <a:rPr lang="en-US" sz="800" dirty="0">
                <a:solidFill>
                  <a:srgbClr val="292934"/>
                </a:solidFill>
                <a:latin typeface="Calibri" panose="020F0502020204030204" pitchFamily="34" charset="0"/>
                <a:cs typeface="Calibri" panose="020F0502020204030204" pitchFamily="34" charset="0"/>
              </a:rPr>
              <a:t>Photo courtesy of © </a:t>
            </a:r>
            <a:r>
              <a:rPr lang="en-US" sz="800" dirty="0" err="1">
                <a:solidFill>
                  <a:srgbClr val="292934"/>
                </a:solidFill>
                <a:latin typeface="Calibri" panose="020F0502020204030204" pitchFamily="34" charset="0"/>
                <a:cs typeface="Calibri" panose="020F0502020204030204" pitchFamily="34" charset="0"/>
              </a:rPr>
              <a:t>Oxilixo</a:t>
            </a:r>
            <a:r>
              <a:rPr lang="en-US" sz="800" dirty="0">
                <a:solidFill>
                  <a:srgbClr val="292934"/>
                </a:solidFill>
                <a:latin typeface="Calibri" panose="020F0502020204030204" pitchFamily="34" charset="0"/>
                <a:cs typeface="Calibri" panose="020F0502020204030204" pitchFamily="34" charset="0"/>
              </a:rPr>
              <a:t> | Dreamstime.com</a:t>
            </a:r>
          </a:p>
        </p:txBody>
      </p:sp>
    </p:spTree>
    <p:extLst>
      <p:ext uri="{BB962C8B-B14F-4D97-AF65-F5344CB8AC3E}">
        <p14:creationId xmlns:p14="http://schemas.microsoft.com/office/powerpoint/2010/main" val="374140849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33400"/>
            <a:ext cx="8077200" cy="990600"/>
          </a:xfrm>
        </p:spPr>
        <p:txBody>
          <a:bodyPr/>
          <a:lstStyle/>
          <a:p>
            <a:r>
              <a:rPr lang="en-US" dirty="0"/>
              <a:t>Dachshund Puppies: Your Predictions</a:t>
            </a:r>
          </a:p>
        </p:txBody>
      </p:sp>
      <p:sp>
        <p:nvSpPr>
          <p:cNvPr id="3" name="Content Placeholder 2"/>
          <p:cNvSpPr>
            <a:spLocks noGrp="1"/>
          </p:cNvSpPr>
          <p:nvPr>
            <p:ph idx="1"/>
          </p:nvPr>
        </p:nvSpPr>
        <p:spPr>
          <a:xfrm>
            <a:off x="609600" y="1524000"/>
            <a:ext cx="8077200" cy="4876800"/>
          </a:xfrm>
        </p:spPr>
        <p:txBody>
          <a:bodyPr/>
          <a:lstStyle/>
          <a:p>
            <a:pPr marL="0" indent="0">
              <a:spcBef>
                <a:spcPts val="1200"/>
              </a:spcBef>
              <a:buNone/>
            </a:pPr>
            <a:r>
              <a:rPr lang="en-US" sz="3200" dirty="0"/>
              <a:t>When these long-haired and short-haired dachshunds mate, what do you think their puppies will look like? </a:t>
            </a:r>
          </a:p>
          <a:p>
            <a:pPr marL="0" indent="0">
              <a:spcBef>
                <a:spcPts val="1200"/>
              </a:spcBef>
              <a:buNone/>
            </a:pPr>
            <a:r>
              <a:rPr lang="en-US" sz="3200" dirty="0"/>
              <a:t>Will they have long hair like the dad, short hair like the mom, or a blending of both traits?</a:t>
            </a:r>
          </a:p>
          <a:p>
            <a:pPr marL="731520" indent="-365760">
              <a:spcBef>
                <a:spcPts val="1800"/>
              </a:spcBef>
              <a:buFont typeface="Arial" pitchFamily="34" charset="0"/>
              <a:buChar char="•"/>
            </a:pPr>
            <a:r>
              <a:rPr lang="en-US" sz="3200" dirty="0"/>
              <a:t>Write your predictions in your notebook and make sure to include your reasoning.</a:t>
            </a:r>
          </a:p>
        </p:txBody>
      </p:sp>
    </p:spTree>
    <p:extLst>
      <p:ext uri="{BB962C8B-B14F-4D97-AF65-F5344CB8AC3E}">
        <p14:creationId xmlns:p14="http://schemas.microsoft.com/office/powerpoint/2010/main" val="168167251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81000"/>
            <a:ext cx="8077200" cy="990600"/>
          </a:xfrm>
        </p:spPr>
        <p:txBody>
          <a:bodyPr/>
          <a:lstStyle/>
          <a:p>
            <a:r>
              <a:rPr lang="en-US" dirty="0"/>
              <a:t>The Results</a:t>
            </a:r>
          </a:p>
        </p:txBody>
      </p:sp>
      <p:pic>
        <p:nvPicPr>
          <p:cNvPr id="4"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7192" r="13055"/>
          <a:stretch/>
        </p:blipFill>
        <p:spPr bwMode="auto">
          <a:xfrm>
            <a:off x="838200" y="1447080"/>
            <a:ext cx="2928793" cy="237494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4267200" y="2427211"/>
            <a:ext cx="4191000" cy="278963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838200" y="4082514"/>
            <a:ext cx="2928793" cy="2535237"/>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7315200" y="5257801"/>
            <a:ext cx="1378527" cy="184666"/>
          </a:xfrm>
          <a:prstGeom prst="rect">
            <a:avLst/>
          </a:prstGeom>
          <a:noFill/>
        </p:spPr>
        <p:txBody>
          <a:bodyPr wrap="square" rtlCol="0">
            <a:spAutoFit/>
          </a:bodyPr>
          <a:lstStyle/>
          <a:p>
            <a:r>
              <a:rPr lang="en-US" sz="600" dirty="0"/>
              <a:t>Photo courtesy of Pixabay.com</a:t>
            </a:r>
          </a:p>
        </p:txBody>
      </p:sp>
      <p:sp>
        <p:nvSpPr>
          <p:cNvPr id="8" name="TextBox 7">
            <a:extLst>
              <a:ext uri="{FF2B5EF4-FFF2-40B4-BE49-F238E27FC236}">
                <a16:creationId xmlns:a16="http://schemas.microsoft.com/office/drawing/2014/main" id="{58E71959-0DD7-451B-9C57-3D25465F17A5}"/>
              </a:ext>
            </a:extLst>
          </p:cNvPr>
          <p:cNvSpPr txBox="1"/>
          <p:nvPr/>
        </p:nvSpPr>
        <p:spPr>
          <a:xfrm>
            <a:off x="2514600" y="3822028"/>
            <a:ext cx="1378527" cy="184666"/>
          </a:xfrm>
          <a:prstGeom prst="rect">
            <a:avLst/>
          </a:prstGeom>
          <a:noFill/>
        </p:spPr>
        <p:txBody>
          <a:bodyPr wrap="square" rtlCol="0">
            <a:spAutoFit/>
          </a:bodyPr>
          <a:lstStyle/>
          <a:p>
            <a:r>
              <a:rPr lang="en-US" sz="600" dirty="0"/>
              <a:t>Photo courtesy of Pixabay.com</a:t>
            </a:r>
          </a:p>
        </p:txBody>
      </p:sp>
      <p:sp>
        <p:nvSpPr>
          <p:cNvPr id="9" name="TextBox 8">
            <a:extLst>
              <a:ext uri="{FF2B5EF4-FFF2-40B4-BE49-F238E27FC236}">
                <a16:creationId xmlns:a16="http://schemas.microsoft.com/office/drawing/2014/main" id="{3F35C3DC-70B4-4376-9E06-B448867657E0}"/>
              </a:ext>
            </a:extLst>
          </p:cNvPr>
          <p:cNvSpPr txBox="1"/>
          <p:nvPr/>
        </p:nvSpPr>
        <p:spPr>
          <a:xfrm>
            <a:off x="2550695" y="6601238"/>
            <a:ext cx="1378527" cy="184666"/>
          </a:xfrm>
          <a:prstGeom prst="rect">
            <a:avLst/>
          </a:prstGeom>
          <a:noFill/>
        </p:spPr>
        <p:txBody>
          <a:bodyPr wrap="square" rtlCol="0">
            <a:spAutoFit/>
          </a:bodyPr>
          <a:lstStyle/>
          <a:p>
            <a:r>
              <a:rPr lang="en-US" sz="600" dirty="0"/>
              <a:t>Photo courtesy of Pixabay.com</a:t>
            </a:r>
          </a:p>
        </p:txBody>
      </p:sp>
    </p:spTree>
    <p:extLst>
      <p:ext uri="{BB962C8B-B14F-4D97-AF65-F5344CB8AC3E}">
        <p14:creationId xmlns:p14="http://schemas.microsoft.com/office/powerpoint/2010/main" val="290012719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533400"/>
            <a:ext cx="8077200" cy="990600"/>
          </a:xfrm>
        </p:spPr>
        <p:txBody>
          <a:bodyPr/>
          <a:lstStyle/>
          <a:p>
            <a:r>
              <a:rPr lang="en-US" dirty="0"/>
              <a:t>What Happened with the Puppies?</a:t>
            </a:r>
          </a:p>
        </p:txBody>
      </p:sp>
      <p:sp>
        <p:nvSpPr>
          <p:cNvPr id="3" name="Content Placeholder 2"/>
          <p:cNvSpPr>
            <a:spLocks noGrp="1"/>
          </p:cNvSpPr>
          <p:nvPr>
            <p:ph idx="1"/>
          </p:nvPr>
        </p:nvSpPr>
        <p:spPr>
          <a:xfrm>
            <a:off x="762000" y="1600200"/>
            <a:ext cx="7924800" cy="4876800"/>
          </a:xfrm>
        </p:spPr>
        <p:txBody>
          <a:bodyPr/>
          <a:lstStyle/>
          <a:p>
            <a:pPr marL="365760" indent="-365760">
              <a:spcBef>
                <a:spcPts val="1200"/>
              </a:spcBef>
            </a:pPr>
            <a:r>
              <a:rPr lang="en-US" sz="3200" dirty="0"/>
              <a:t>What did you predict about the puppies’ hair length?</a:t>
            </a:r>
          </a:p>
          <a:p>
            <a:pPr marL="365760" indent="-365760">
              <a:spcBef>
                <a:spcPts val="1200"/>
              </a:spcBef>
            </a:pPr>
            <a:r>
              <a:rPr lang="en-US" sz="3200" dirty="0"/>
              <a:t>How do you explain what actually happened? Why do you think all of the puppies have short hair?</a:t>
            </a:r>
          </a:p>
          <a:p>
            <a:pPr marL="365760" indent="-365760">
              <a:spcBef>
                <a:spcPts val="1200"/>
              </a:spcBef>
            </a:pPr>
            <a:r>
              <a:rPr lang="en-US" sz="3200" dirty="0"/>
              <a:t>What do you think happened to the long-hair trait?</a:t>
            </a:r>
          </a:p>
          <a:p>
            <a:endParaRPr lang="en-US" sz="3000" dirty="0"/>
          </a:p>
        </p:txBody>
      </p:sp>
    </p:spTree>
    <p:extLst>
      <p:ext uri="{BB962C8B-B14F-4D97-AF65-F5344CB8AC3E}">
        <p14:creationId xmlns:p14="http://schemas.microsoft.com/office/powerpoint/2010/main" val="394786861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533400"/>
            <a:ext cx="8763000" cy="990600"/>
          </a:xfrm>
        </p:spPr>
        <p:txBody>
          <a:bodyPr>
            <a:noAutofit/>
          </a:bodyPr>
          <a:lstStyle/>
          <a:p>
            <a:r>
              <a:rPr lang="en-US" dirty="0"/>
              <a:t>Our Ideas and Questions about Inheritance</a:t>
            </a:r>
          </a:p>
        </p:txBody>
      </p:sp>
      <p:sp>
        <p:nvSpPr>
          <p:cNvPr id="3" name="Content Placeholder 2"/>
          <p:cNvSpPr>
            <a:spLocks noGrp="1"/>
          </p:cNvSpPr>
          <p:nvPr>
            <p:ph idx="1"/>
          </p:nvPr>
        </p:nvSpPr>
        <p:spPr>
          <a:xfrm>
            <a:off x="533400" y="1600200"/>
            <a:ext cx="3733800" cy="1447800"/>
          </a:xfrm>
        </p:spPr>
        <p:txBody>
          <a:bodyPr/>
          <a:lstStyle/>
          <a:p>
            <a:pPr marL="0" indent="0" algn="ctr">
              <a:buNone/>
            </a:pPr>
            <a:r>
              <a:rPr lang="en-US" sz="2800" b="1" dirty="0"/>
              <a:t>Our Current Ideas about Inheritance</a:t>
            </a:r>
          </a:p>
        </p:txBody>
      </p:sp>
      <p:sp>
        <p:nvSpPr>
          <p:cNvPr id="4" name="TextBox 3"/>
          <p:cNvSpPr txBox="1"/>
          <p:nvPr/>
        </p:nvSpPr>
        <p:spPr>
          <a:xfrm>
            <a:off x="4724400" y="1600200"/>
            <a:ext cx="4114800" cy="1231106"/>
          </a:xfrm>
          <a:prstGeom prst="rect">
            <a:avLst/>
          </a:prstGeom>
          <a:noFill/>
        </p:spPr>
        <p:txBody>
          <a:bodyPr wrap="square" rtlCol="0">
            <a:spAutoFit/>
          </a:bodyPr>
          <a:lstStyle/>
          <a:p>
            <a:pPr algn="ctr"/>
            <a:r>
              <a:rPr lang="en-US" sz="2800" b="1" dirty="0">
                <a:latin typeface="Calibri" pitchFamily="34" charset="0"/>
              </a:rPr>
              <a:t>Our Questions about Inheritance</a:t>
            </a:r>
          </a:p>
          <a:p>
            <a:endParaRPr lang="en-US" dirty="0"/>
          </a:p>
        </p:txBody>
      </p:sp>
      <p:cxnSp>
        <p:nvCxnSpPr>
          <p:cNvPr id="6" name="Straight Connector 5"/>
          <p:cNvCxnSpPr/>
          <p:nvPr/>
        </p:nvCxnSpPr>
        <p:spPr>
          <a:xfrm>
            <a:off x="4419600" y="1981200"/>
            <a:ext cx="0" cy="4114800"/>
          </a:xfrm>
          <a:prstGeom prst="line">
            <a:avLst/>
          </a:prstGeom>
          <a:ln w="285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0383346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81000"/>
            <a:ext cx="8077200" cy="990600"/>
          </a:xfrm>
        </p:spPr>
        <p:txBody>
          <a:bodyPr>
            <a:noAutofit/>
          </a:bodyPr>
          <a:lstStyle/>
          <a:p>
            <a:pPr lvl="0"/>
            <a:r>
              <a:rPr lang="en-US" dirty="0"/>
              <a:t>Three Inheritance Claims</a:t>
            </a:r>
          </a:p>
        </p:txBody>
      </p:sp>
      <p:sp>
        <p:nvSpPr>
          <p:cNvPr id="3" name="Content Placeholder 2"/>
          <p:cNvSpPr>
            <a:spLocks noGrp="1"/>
          </p:cNvSpPr>
          <p:nvPr>
            <p:ph idx="1"/>
          </p:nvPr>
        </p:nvSpPr>
        <p:spPr>
          <a:xfrm>
            <a:off x="609600" y="1371600"/>
            <a:ext cx="8229600" cy="5181600"/>
          </a:xfrm>
        </p:spPr>
        <p:txBody>
          <a:bodyPr/>
          <a:lstStyle/>
          <a:p>
            <a:pPr marL="0" indent="0">
              <a:buNone/>
            </a:pPr>
            <a:r>
              <a:rPr lang="en-US" sz="3000" b="1" dirty="0"/>
              <a:t>Juan’s claim: </a:t>
            </a:r>
            <a:r>
              <a:rPr lang="en-US" sz="3000" dirty="0"/>
              <a:t>Since all the puppies have short hair, they must have inherited instructions for hair length from only one parent.</a:t>
            </a:r>
          </a:p>
          <a:p>
            <a:pPr marL="0" indent="0">
              <a:buNone/>
            </a:pPr>
            <a:r>
              <a:rPr lang="en-US" sz="3000" b="1" dirty="0"/>
              <a:t>Celia’s claim: </a:t>
            </a:r>
            <a:r>
              <a:rPr lang="en-US" sz="3000" dirty="0"/>
              <a:t>The puppies inherited information for hair length from both parents. But the instructions for short hair covered up the instructions for long hair.</a:t>
            </a:r>
          </a:p>
          <a:p>
            <a:pPr marL="0" indent="0">
              <a:buNone/>
            </a:pPr>
            <a:r>
              <a:rPr lang="en-US" sz="3000" b="1" dirty="0"/>
              <a:t>Michael’s claim: </a:t>
            </a:r>
            <a:r>
              <a:rPr lang="en-US" sz="3000" dirty="0"/>
              <a:t>The puppies got instructions for hair length from each parent, so they should have medium-length hair—a blend of short  hair and long hair.</a:t>
            </a:r>
          </a:p>
          <a:p>
            <a:endParaRPr lang="en-US" sz="4000" dirty="0"/>
          </a:p>
        </p:txBody>
      </p:sp>
    </p:spTree>
    <p:extLst>
      <p:ext uri="{BB962C8B-B14F-4D97-AF65-F5344CB8AC3E}">
        <p14:creationId xmlns:p14="http://schemas.microsoft.com/office/powerpoint/2010/main" val="42908272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457200" y="381000"/>
            <a:ext cx="8699500" cy="1143000"/>
          </a:xfrm>
        </p:spPr>
        <p:txBody>
          <a:bodyPr/>
          <a:lstStyle/>
          <a:p>
            <a:pPr eaLnBrk="1" fontAlgn="auto" hangingPunct="1">
              <a:spcAft>
                <a:spcPts val="0"/>
              </a:spcAft>
              <a:defRPr/>
            </a:pPr>
            <a:r>
              <a:rPr lang="en-US" altLang="en-US" dirty="0"/>
              <a:t>Goals of the </a:t>
            </a:r>
            <a:r>
              <a:rPr lang="en-US" altLang="en-US" dirty="0" err="1"/>
              <a:t>RESPeCT</a:t>
            </a:r>
            <a:r>
              <a:rPr lang="en-US" altLang="en-US" dirty="0"/>
              <a:t> PD Program </a:t>
            </a:r>
          </a:p>
        </p:txBody>
      </p:sp>
      <p:sp>
        <p:nvSpPr>
          <p:cNvPr id="32771" name="Rectangle 3"/>
          <p:cNvSpPr>
            <a:spLocks noGrp="1" noChangeArrowheads="1"/>
          </p:cNvSpPr>
          <p:nvPr>
            <p:ph idx="1"/>
          </p:nvPr>
        </p:nvSpPr>
        <p:spPr>
          <a:xfrm>
            <a:off x="533400" y="1447800"/>
            <a:ext cx="8382000" cy="4953000"/>
          </a:xfrm>
        </p:spPr>
        <p:txBody>
          <a:bodyPr/>
          <a:lstStyle/>
          <a:p>
            <a:pPr marL="365760" indent="-365760" eaLnBrk="1" hangingPunct="1">
              <a:spcBef>
                <a:spcPts val="0"/>
              </a:spcBef>
            </a:pPr>
            <a:r>
              <a:rPr lang="en-US" altLang="en-US" sz="3000" dirty="0"/>
              <a:t>Deepen teachers’ science-content knowledge and knowledge of effective science teaching. </a:t>
            </a:r>
          </a:p>
          <a:p>
            <a:pPr marL="365760" indent="-365760" eaLnBrk="1" hangingPunct="1">
              <a:spcBef>
                <a:spcPts val="800"/>
              </a:spcBef>
            </a:pPr>
            <a:r>
              <a:rPr lang="en-US" altLang="en-US" sz="3000" dirty="0"/>
              <a:t>Develop teachers’ analytical skills to improve lesson-plan development and the teaching of science.</a:t>
            </a:r>
          </a:p>
          <a:p>
            <a:pPr marL="365760" indent="-365760" eaLnBrk="1" hangingPunct="1">
              <a:spcBef>
                <a:spcPts val="800"/>
              </a:spcBef>
            </a:pPr>
            <a:r>
              <a:rPr lang="en-US" altLang="en-US" sz="3000" dirty="0"/>
              <a:t>Support teachers in the practical use of new knowledge and analytical skills in their classrooms.</a:t>
            </a:r>
          </a:p>
          <a:p>
            <a:pPr marL="365760" indent="-365760" eaLnBrk="1" hangingPunct="1">
              <a:spcBef>
                <a:spcPts val="800"/>
              </a:spcBef>
            </a:pPr>
            <a:r>
              <a:rPr lang="en-US" altLang="en-US" sz="3000" dirty="0"/>
              <a:t>Improve students’ science learning.</a:t>
            </a:r>
          </a:p>
          <a:p>
            <a:pPr marL="365760" indent="-365760" eaLnBrk="1" hangingPunct="1">
              <a:spcBef>
                <a:spcPts val="800"/>
              </a:spcBef>
            </a:pPr>
            <a:r>
              <a:rPr lang="en-US" altLang="en-US" sz="3000" dirty="0"/>
              <a:t>Achieve sustainability by eventually reaching all </a:t>
            </a:r>
            <a:br>
              <a:rPr lang="en-US" altLang="en-US" sz="3000" dirty="0"/>
            </a:br>
            <a:r>
              <a:rPr lang="en-US" altLang="en-US" sz="3000" dirty="0"/>
              <a:t>K</a:t>
            </a:r>
            <a:r>
              <a:rPr lang="en-US" sz="3000" dirty="0"/>
              <a:t>–</a:t>
            </a:r>
            <a:r>
              <a:rPr lang="en-US" altLang="en-US" sz="3000" dirty="0"/>
              <a:t>6 teachers.</a:t>
            </a:r>
          </a:p>
          <a:p>
            <a:pPr eaLnBrk="1" hangingPunct="1"/>
            <a:endParaRPr lang="en-US" altLang="en-US" sz="3200" dirty="0"/>
          </a:p>
        </p:txBody>
      </p:sp>
    </p:spTree>
    <p:extLst>
      <p:ext uri="{BB962C8B-B14F-4D97-AF65-F5344CB8AC3E}">
        <p14:creationId xmlns:p14="http://schemas.microsoft.com/office/powerpoint/2010/main" val="54014422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277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2771">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2771">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277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277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8229600" cy="990600"/>
          </a:xfrm>
        </p:spPr>
        <p:txBody>
          <a:bodyPr>
            <a:noAutofit/>
          </a:bodyPr>
          <a:lstStyle/>
          <a:p>
            <a:r>
              <a:rPr lang="en-US" sz="3800" dirty="0">
                <a:solidFill>
                  <a:srgbClr val="D2533C"/>
                </a:solidFill>
                <a:latin typeface="Calibri" charset="0"/>
              </a:rPr>
              <a:t>Which Claims Does the Evidence Support?</a:t>
            </a:r>
            <a:endParaRPr lang="en-US" sz="3800" dirty="0">
              <a:solidFill>
                <a:srgbClr val="000000"/>
              </a:solidFill>
              <a:latin typeface="Calibri" charset="0"/>
            </a:endParaRPr>
          </a:p>
        </p:txBody>
      </p:sp>
      <p:sp>
        <p:nvSpPr>
          <p:cNvPr id="3" name="Content Placeholder 2"/>
          <p:cNvSpPr>
            <a:spLocks noGrp="1"/>
          </p:cNvSpPr>
          <p:nvPr>
            <p:ph idx="1"/>
          </p:nvPr>
        </p:nvSpPr>
        <p:spPr>
          <a:xfrm>
            <a:off x="609600" y="1600200"/>
            <a:ext cx="8077200" cy="4876800"/>
          </a:xfrm>
        </p:spPr>
        <p:txBody>
          <a:bodyPr/>
          <a:lstStyle/>
          <a:p>
            <a:pPr marL="365760" indent="-365760">
              <a:spcBef>
                <a:spcPts val="1800"/>
              </a:spcBef>
            </a:pPr>
            <a:r>
              <a:rPr lang="en-US" sz="3200" dirty="0"/>
              <a:t>Did you agree or disagree with Juan, Celia, and Michael?</a:t>
            </a:r>
          </a:p>
          <a:p>
            <a:pPr marL="365760" indent="-365760">
              <a:spcBef>
                <a:spcPts val="1800"/>
              </a:spcBef>
            </a:pPr>
            <a:r>
              <a:rPr lang="en-US" sz="3200" dirty="0"/>
              <a:t>Which claim(s) did you accept? </a:t>
            </a:r>
          </a:p>
          <a:p>
            <a:pPr marL="365760" indent="-365760">
              <a:spcBef>
                <a:spcPts val="1800"/>
              </a:spcBef>
            </a:pPr>
            <a:r>
              <a:rPr lang="en-US" sz="3200" dirty="0"/>
              <a:t>Which claim(s) did you reject?</a:t>
            </a:r>
          </a:p>
          <a:p>
            <a:pPr marL="0" indent="0">
              <a:spcBef>
                <a:spcPts val="1800"/>
              </a:spcBef>
              <a:buNone/>
            </a:pPr>
            <a:r>
              <a:rPr lang="en-US" sz="3200" dirty="0"/>
              <a:t>Make sure to give reasons and evidence for your answers!</a:t>
            </a:r>
          </a:p>
        </p:txBody>
      </p:sp>
    </p:spTree>
    <p:extLst>
      <p:ext uri="{BB962C8B-B14F-4D97-AF65-F5344CB8AC3E}">
        <p14:creationId xmlns:p14="http://schemas.microsoft.com/office/powerpoint/2010/main" val="103818843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Title 1">
            <a:extLst>
              <a:ext uri="{FF2B5EF4-FFF2-40B4-BE49-F238E27FC236}">
                <a16:creationId xmlns:a16="http://schemas.microsoft.com/office/drawing/2014/main" id="{2E6485E0-965E-4954-BDCC-3CEFF1343D32}"/>
              </a:ext>
            </a:extLst>
          </p:cNvPr>
          <p:cNvSpPr>
            <a:spLocks noGrp="1"/>
          </p:cNvSpPr>
          <p:nvPr>
            <p:ph type="title"/>
          </p:nvPr>
        </p:nvSpPr>
        <p:spPr>
          <a:xfrm>
            <a:off x="533400" y="457200"/>
            <a:ext cx="8229600" cy="990600"/>
          </a:xfrm>
        </p:spPr>
        <p:txBody>
          <a:bodyPr>
            <a:noAutofit/>
          </a:bodyPr>
          <a:lstStyle/>
          <a:p>
            <a:pPr lvl="0"/>
            <a:r>
              <a:rPr lang="en-US" dirty="0"/>
              <a:t>Different Traits of Parents and Offspring</a:t>
            </a:r>
          </a:p>
        </p:txBody>
      </p:sp>
      <p:sp>
        <p:nvSpPr>
          <p:cNvPr id="59" name="Content Placeholder 2">
            <a:extLst>
              <a:ext uri="{FF2B5EF4-FFF2-40B4-BE49-F238E27FC236}">
                <a16:creationId xmlns:a16="http://schemas.microsoft.com/office/drawing/2014/main" id="{43FFB04B-F527-4C77-B7D1-67997845F738}"/>
              </a:ext>
            </a:extLst>
          </p:cNvPr>
          <p:cNvSpPr>
            <a:spLocks noGrp="1"/>
          </p:cNvSpPr>
          <p:nvPr>
            <p:ph idx="1"/>
          </p:nvPr>
        </p:nvSpPr>
        <p:spPr>
          <a:xfrm>
            <a:off x="533400" y="1600200"/>
            <a:ext cx="8229600" cy="4876800"/>
          </a:xfrm>
        </p:spPr>
        <p:txBody>
          <a:bodyPr/>
          <a:lstStyle/>
          <a:p>
            <a:pPr marL="0" indent="0">
              <a:buNone/>
            </a:pPr>
            <a:endParaRPr lang="en-US" dirty="0"/>
          </a:p>
          <a:p>
            <a:pPr marL="0" indent="0">
              <a:buNone/>
            </a:pPr>
            <a:endParaRPr lang="en-US" dirty="0"/>
          </a:p>
          <a:p>
            <a:pPr marL="0" indent="0">
              <a:buNone/>
            </a:pPr>
            <a:r>
              <a:rPr lang="en-US" dirty="0"/>
              <a:t>				      	</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sz="1200" dirty="0"/>
          </a:p>
          <a:p>
            <a:pPr marL="0" indent="0">
              <a:buNone/>
            </a:pPr>
            <a:endParaRPr lang="en-US" sz="1200" dirty="0"/>
          </a:p>
          <a:p>
            <a:pPr marL="0" indent="0">
              <a:buNone/>
            </a:pPr>
            <a:endParaRPr lang="en-US" dirty="0"/>
          </a:p>
        </p:txBody>
      </p:sp>
      <p:pic>
        <p:nvPicPr>
          <p:cNvPr id="60" name="Picture 2">
            <a:extLst>
              <a:ext uri="{FF2B5EF4-FFF2-40B4-BE49-F238E27FC236}">
                <a16:creationId xmlns:a16="http://schemas.microsoft.com/office/drawing/2014/main" id="{1CC4385B-0664-4A5C-86C1-1F87ED0007F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609600" y="1600200"/>
            <a:ext cx="1582512" cy="10550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1" name="Cross 60">
            <a:extLst>
              <a:ext uri="{FF2B5EF4-FFF2-40B4-BE49-F238E27FC236}">
                <a16:creationId xmlns:a16="http://schemas.microsoft.com/office/drawing/2014/main" id="{01B8CFE2-966B-40A9-BF5B-5F1C368E1A5B}"/>
              </a:ext>
            </a:extLst>
          </p:cNvPr>
          <p:cNvSpPr/>
          <p:nvPr/>
        </p:nvSpPr>
        <p:spPr>
          <a:xfrm>
            <a:off x="2667000" y="1905000"/>
            <a:ext cx="381000" cy="381000"/>
          </a:xfrm>
          <a:prstGeom prst="plus">
            <a:avLst>
              <a:gd name="adj" fmla="val 3286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2" name="Picture 3">
            <a:extLst>
              <a:ext uri="{FF2B5EF4-FFF2-40B4-BE49-F238E27FC236}">
                <a16:creationId xmlns:a16="http://schemas.microsoft.com/office/drawing/2014/main" id="{4A104556-E27B-4FCA-AC89-2160077641D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3657600" y="1600200"/>
            <a:ext cx="1555306" cy="10368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3" name="Equal 4">
            <a:extLst>
              <a:ext uri="{FF2B5EF4-FFF2-40B4-BE49-F238E27FC236}">
                <a16:creationId xmlns:a16="http://schemas.microsoft.com/office/drawing/2014/main" id="{B080FBC7-C1C7-4139-9924-D2CFAE387A53}"/>
              </a:ext>
            </a:extLst>
          </p:cNvPr>
          <p:cNvSpPr/>
          <p:nvPr/>
        </p:nvSpPr>
        <p:spPr>
          <a:xfrm>
            <a:off x="5791200" y="1828800"/>
            <a:ext cx="457200" cy="381000"/>
          </a:xfrm>
          <a:prstGeom prst="mathEqual">
            <a:avLst>
              <a:gd name="adj1" fmla="val 15738"/>
              <a:gd name="adj2" fmla="val 1963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64" name="Picture 4">
            <a:extLst>
              <a:ext uri="{FF2B5EF4-FFF2-40B4-BE49-F238E27FC236}">
                <a16:creationId xmlns:a16="http://schemas.microsoft.com/office/drawing/2014/main" id="{E6EAEF56-67B4-487F-89E2-CA834FC957DC}"/>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6629400" y="1447800"/>
            <a:ext cx="1587523" cy="10569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5" name="Picture 5" descr="S:\Production\Art Files--Final\RESPECT-MSPCP\Genetics\RES.C1.GEN.L1HO.004.jpg">
            <a:extLst>
              <a:ext uri="{FF2B5EF4-FFF2-40B4-BE49-F238E27FC236}">
                <a16:creationId xmlns:a16="http://schemas.microsoft.com/office/drawing/2014/main" id="{E377D2B1-A71D-47BC-8512-AC667FD576E3}"/>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09600" y="3200400"/>
            <a:ext cx="1524000" cy="1371600"/>
          </a:xfrm>
          <a:prstGeom prst="rect">
            <a:avLst/>
          </a:prstGeom>
          <a:noFill/>
          <a:extLst>
            <a:ext uri="{909E8E84-426E-40DD-AFC4-6F175D3DCCD1}">
              <a14:hiddenFill xmlns:a14="http://schemas.microsoft.com/office/drawing/2010/main">
                <a:solidFill>
                  <a:srgbClr val="FFFFFF"/>
                </a:solidFill>
              </a14:hiddenFill>
            </a:ext>
          </a:extLst>
        </p:spPr>
      </p:pic>
      <p:sp>
        <p:nvSpPr>
          <p:cNvPr id="66" name="Cross 65">
            <a:extLst>
              <a:ext uri="{FF2B5EF4-FFF2-40B4-BE49-F238E27FC236}">
                <a16:creationId xmlns:a16="http://schemas.microsoft.com/office/drawing/2014/main" id="{B66193DD-1F22-4481-BC51-5645BD74260C}"/>
              </a:ext>
            </a:extLst>
          </p:cNvPr>
          <p:cNvSpPr/>
          <p:nvPr/>
        </p:nvSpPr>
        <p:spPr>
          <a:xfrm>
            <a:off x="2667000" y="3657600"/>
            <a:ext cx="381000" cy="381000"/>
          </a:xfrm>
          <a:prstGeom prst="plus">
            <a:avLst>
              <a:gd name="adj" fmla="val 3286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Equal 11">
            <a:extLst>
              <a:ext uri="{FF2B5EF4-FFF2-40B4-BE49-F238E27FC236}">
                <a16:creationId xmlns:a16="http://schemas.microsoft.com/office/drawing/2014/main" id="{26881B58-9362-4D89-9F07-F9715299AA3C}"/>
              </a:ext>
            </a:extLst>
          </p:cNvPr>
          <p:cNvSpPr/>
          <p:nvPr/>
        </p:nvSpPr>
        <p:spPr>
          <a:xfrm>
            <a:off x="5791200" y="3581400"/>
            <a:ext cx="457200" cy="381000"/>
          </a:xfrm>
          <a:prstGeom prst="mathEqual">
            <a:avLst>
              <a:gd name="adj1" fmla="val 15738"/>
              <a:gd name="adj2" fmla="val 1963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68" name="Picture 7">
            <a:extLst>
              <a:ext uri="{FF2B5EF4-FFF2-40B4-BE49-F238E27FC236}">
                <a16:creationId xmlns:a16="http://schemas.microsoft.com/office/drawing/2014/main" id="{3C09FB1D-F1D2-4076-9DA4-B76A9BD979D8}"/>
              </a:ext>
            </a:extLst>
          </p:cNvP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t="20573" b="10024"/>
          <a:stretch/>
        </p:blipFill>
        <p:spPr bwMode="auto">
          <a:xfrm>
            <a:off x="6705600" y="3124200"/>
            <a:ext cx="1676400" cy="13746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9" name="Cross 68">
            <a:extLst>
              <a:ext uri="{FF2B5EF4-FFF2-40B4-BE49-F238E27FC236}">
                <a16:creationId xmlns:a16="http://schemas.microsoft.com/office/drawing/2014/main" id="{A539C449-E4EB-435B-A5E3-E7A052138A42}"/>
              </a:ext>
            </a:extLst>
          </p:cNvPr>
          <p:cNvSpPr/>
          <p:nvPr/>
        </p:nvSpPr>
        <p:spPr>
          <a:xfrm>
            <a:off x="2667000" y="5562600"/>
            <a:ext cx="381000" cy="381000"/>
          </a:xfrm>
          <a:prstGeom prst="plus">
            <a:avLst>
              <a:gd name="adj" fmla="val 3286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Equal 16">
            <a:extLst>
              <a:ext uri="{FF2B5EF4-FFF2-40B4-BE49-F238E27FC236}">
                <a16:creationId xmlns:a16="http://schemas.microsoft.com/office/drawing/2014/main" id="{04D8C161-935F-44E1-8591-4EB00FEF1663}"/>
              </a:ext>
            </a:extLst>
          </p:cNvPr>
          <p:cNvSpPr/>
          <p:nvPr/>
        </p:nvSpPr>
        <p:spPr>
          <a:xfrm>
            <a:off x="5791200" y="5562600"/>
            <a:ext cx="457200" cy="381000"/>
          </a:xfrm>
          <a:prstGeom prst="mathEqual">
            <a:avLst>
              <a:gd name="adj1" fmla="val 15738"/>
              <a:gd name="adj2" fmla="val 1963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71" name="Picture 2" descr="S:\Production\Art Files--Final\RESPECT-MSPCP\Genetics\RES.C1.GEN.L1HO.005.jpg">
            <a:extLst>
              <a:ext uri="{FF2B5EF4-FFF2-40B4-BE49-F238E27FC236}">
                <a16:creationId xmlns:a16="http://schemas.microsoft.com/office/drawing/2014/main" id="{B1C9A1E5-7B9E-4984-9294-B635E19A719B}"/>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657600" y="3200400"/>
            <a:ext cx="1626578" cy="1311275"/>
          </a:xfrm>
          <a:prstGeom prst="rect">
            <a:avLst/>
          </a:prstGeom>
          <a:noFill/>
          <a:extLst>
            <a:ext uri="{909E8E84-426E-40DD-AFC4-6F175D3DCCD1}">
              <a14:hiddenFill xmlns:a14="http://schemas.microsoft.com/office/drawing/2010/main">
                <a:solidFill>
                  <a:srgbClr val="FFFFFF"/>
                </a:solidFill>
              </a14:hiddenFill>
            </a:ext>
          </a:extLst>
        </p:spPr>
      </p:pic>
      <p:sp>
        <p:nvSpPr>
          <p:cNvPr id="72" name="TextBox 71">
            <a:extLst>
              <a:ext uri="{FF2B5EF4-FFF2-40B4-BE49-F238E27FC236}">
                <a16:creationId xmlns:a16="http://schemas.microsoft.com/office/drawing/2014/main" id="{6F79CE76-BFF7-49FE-8586-3B11CFABD454}"/>
              </a:ext>
            </a:extLst>
          </p:cNvPr>
          <p:cNvSpPr txBox="1"/>
          <p:nvPr/>
        </p:nvSpPr>
        <p:spPr>
          <a:xfrm>
            <a:off x="743278" y="2590800"/>
            <a:ext cx="1329210" cy="246221"/>
          </a:xfrm>
          <a:prstGeom prst="rect">
            <a:avLst/>
          </a:prstGeom>
          <a:noFill/>
        </p:spPr>
        <p:txBody>
          <a:bodyPr wrap="square" rtlCol="0">
            <a:spAutoFit/>
          </a:bodyPr>
          <a:lstStyle/>
          <a:p>
            <a:r>
              <a:rPr lang="en-US" sz="1000" dirty="0">
                <a:latin typeface="Calibri" panose="020F0502020204030204" pitchFamily="34" charset="0"/>
              </a:rPr>
              <a:t>Photograph by </a:t>
            </a:r>
            <a:r>
              <a:rPr lang="en-US" sz="1000" dirty="0" err="1">
                <a:latin typeface="Calibri" panose="020F0502020204030204" pitchFamily="34" charset="0"/>
              </a:rPr>
              <a:t>Belizar</a:t>
            </a:r>
            <a:endParaRPr lang="en-US" sz="1000" dirty="0">
              <a:latin typeface="Calibri" panose="020F0502020204030204" pitchFamily="34" charset="0"/>
            </a:endParaRPr>
          </a:p>
        </p:txBody>
      </p:sp>
      <p:sp>
        <p:nvSpPr>
          <p:cNvPr id="73" name="TextBox 72">
            <a:extLst>
              <a:ext uri="{FF2B5EF4-FFF2-40B4-BE49-F238E27FC236}">
                <a16:creationId xmlns:a16="http://schemas.microsoft.com/office/drawing/2014/main" id="{2A567FF2-AD3D-43E0-AEF0-40658A4D44E7}"/>
              </a:ext>
            </a:extLst>
          </p:cNvPr>
          <p:cNvSpPr txBox="1"/>
          <p:nvPr/>
        </p:nvSpPr>
        <p:spPr>
          <a:xfrm>
            <a:off x="3581400" y="2590800"/>
            <a:ext cx="1673856" cy="246221"/>
          </a:xfrm>
          <a:prstGeom prst="rect">
            <a:avLst/>
          </a:prstGeom>
          <a:noFill/>
        </p:spPr>
        <p:txBody>
          <a:bodyPr wrap="none" rtlCol="0">
            <a:spAutoFit/>
          </a:bodyPr>
          <a:lstStyle/>
          <a:p>
            <a:r>
              <a:rPr lang="en-US" sz="1000" dirty="0">
                <a:latin typeface="Calibri" panose="020F0502020204030204" pitchFamily="34" charset="0"/>
              </a:rPr>
              <a:t>Photograph by </a:t>
            </a:r>
            <a:r>
              <a:rPr lang="en-US" sz="1000" dirty="0" err="1">
                <a:latin typeface="Calibri" panose="020F0502020204030204" pitchFamily="34" charset="0"/>
              </a:rPr>
              <a:t>Blueelephant</a:t>
            </a:r>
            <a:endParaRPr lang="en-US" sz="1000" dirty="0">
              <a:latin typeface="Calibri" panose="020F0502020204030204" pitchFamily="34" charset="0"/>
            </a:endParaRPr>
          </a:p>
        </p:txBody>
      </p:sp>
      <p:sp>
        <p:nvSpPr>
          <p:cNvPr id="74" name="TextBox 73">
            <a:extLst>
              <a:ext uri="{FF2B5EF4-FFF2-40B4-BE49-F238E27FC236}">
                <a16:creationId xmlns:a16="http://schemas.microsoft.com/office/drawing/2014/main" id="{F78670E9-F032-4DA9-ADDE-258062576B46}"/>
              </a:ext>
            </a:extLst>
          </p:cNvPr>
          <p:cNvSpPr txBox="1"/>
          <p:nvPr/>
        </p:nvSpPr>
        <p:spPr>
          <a:xfrm>
            <a:off x="6781800" y="2438400"/>
            <a:ext cx="1420582" cy="246221"/>
          </a:xfrm>
          <a:prstGeom prst="rect">
            <a:avLst/>
          </a:prstGeom>
          <a:noFill/>
        </p:spPr>
        <p:txBody>
          <a:bodyPr wrap="none" rtlCol="0">
            <a:spAutoFit/>
          </a:bodyPr>
          <a:lstStyle/>
          <a:p>
            <a:r>
              <a:rPr lang="en-US" sz="1000" dirty="0">
                <a:latin typeface="Calibri" panose="020F0502020204030204" pitchFamily="34" charset="0"/>
              </a:rPr>
              <a:t>Photograph by </a:t>
            </a:r>
            <a:r>
              <a:rPr lang="en-US" sz="1000" dirty="0" err="1">
                <a:latin typeface="Calibri" panose="020F0502020204030204" pitchFamily="34" charset="0"/>
              </a:rPr>
              <a:t>Farinoza</a:t>
            </a:r>
            <a:endParaRPr lang="en-US" sz="1000" dirty="0">
              <a:latin typeface="Calibri" panose="020F0502020204030204" pitchFamily="34" charset="0"/>
            </a:endParaRPr>
          </a:p>
        </p:txBody>
      </p:sp>
      <p:sp>
        <p:nvSpPr>
          <p:cNvPr id="75" name="TextBox 74">
            <a:extLst>
              <a:ext uri="{FF2B5EF4-FFF2-40B4-BE49-F238E27FC236}">
                <a16:creationId xmlns:a16="http://schemas.microsoft.com/office/drawing/2014/main" id="{6E5876F1-515C-4CF4-9E93-8BE731DD5EE6}"/>
              </a:ext>
            </a:extLst>
          </p:cNvPr>
          <p:cNvSpPr txBox="1"/>
          <p:nvPr/>
        </p:nvSpPr>
        <p:spPr>
          <a:xfrm>
            <a:off x="381000" y="4572000"/>
            <a:ext cx="1935145" cy="246221"/>
          </a:xfrm>
          <a:prstGeom prst="rect">
            <a:avLst/>
          </a:prstGeom>
          <a:noFill/>
        </p:spPr>
        <p:txBody>
          <a:bodyPr wrap="none" rtlCol="0">
            <a:spAutoFit/>
          </a:bodyPr>
          <a:lstStyle/>
          <a:p>
            <a:r>
              <a:rPr lang="en-US" sz="1000" dirty="0">
                <a:latin typeface="Calibri" panose="020F0502020204030204" pitchFamily="34" charset="0"/>
              </a:rPr>
              <a:t>Photograph by Forest &amp; Kim Starr</a:t>
            </a:r>
          </a:p>
        </p:txBody>
      </p:sp>
      <p:sp>
        <p:nvSpPr>
          <p:cNvPr id="76" name="TextBox 75">
            <a:extLst>
              <a:ext uri="{FF2B5EF4-FFF2-40B4-BE49-F238E27FC236}">
                <a16:creationId xmlns:a16="http://schemas.microsoft.com/office/drawing/2014/main" id="{D6C3EB0C-5558-4FC3-9A9B-F30F574E3677}"/>
              </a:ext>
            </a:extLst>
          </p:cNvPr>
          <p:cNvSpPr txBox="1"/>
          <p:nvPr/>
        </p:nvSpPr>
        <p:spPr>
          <a:xfrm>
            <a:off x="3853843" y="4495800"/>
            <a:ext cx="1366080" cy="246221"/>
          </a:xfrm>
          <a:prstGeom prst="rect">
            <a:avLst/>
          </a:prstGeom>
          <a:noFill/>
        </p:spPr>
        <p:txBody>
          <a:bodyPr wrap="none" rtlCol="0">
            <a:spAutoFit/>
          </a:bodyPr>
          <a:lstStyle/>
          <a:p>
            <a:r>
              <a:rPr lang="en-US" sz="1000" dirty="0">
                <a:latin typeface="Calibri" panose="020F0502020204030204" pitchFamily="34" charset="0"/>
              </a:rPr>
              <a:t>Photograph by Slogger</a:t>
            </a:r>
          </a:p>
        </p:txBody>
      </p:sp>
      <p:sp>
        <p:nvSpPr>
          <p:cNvPr id="77" name="TextBox 76">
            <a:extLst>
              <a:ext uri="{FF2B5EF4-FFF2-40B4-BE49-F238E27FC236}">
                <a16:creationId xmlns:a16="http://schemas.microsoft.com/office/drawing/2014/main" id="{9E644D0C-7AF7-493D-B826-01703BCD2270}"/>
              </a:ext>
            </a:extLst>
          </p:cNvPr>
          <p:cNvSpPr txBox="1"/>
          <p:nvPr/>
        </p:nvSpPr>
        <p:spPr>
          <a:xfrm>
            <a:off x="6629400" y="4495800"/>
            <a:ext cx="1850186" cy="246221"/>
          </a:xfrm>
          <a:prstGeom prst="rect">
            <a:avLst/>
          </a:prstGeom>
          <a:noFill/>
        </p:spPr>
        <p:txBody>
          <a:bodyPr wrap="none" rtlCol="0">
            <a:spAutoFit/>
          </a:bodyPr>
          <a:lstStyle/>
          <a:p>
            <a:r>
              <a:rPr lang="en-US" sz="1000" dirty="0">
                <a:latin typeface="Calibri" panose="020F0502020204030204" pitchFamily="34" charset="0"/>
              </a:rPr>
              <a:t>Photograph by </a:t>
            </a:r>
            <a:r>
              <a:rPr lang="en-US" sz="1000" dirty="0" err="1">
                <a:latin typeface="Calibri" panose="020F0502020204030204" pitchFamily="34" charset="0"/>
              </a:rPr>
              <a:t>Gordana</a:t>
            </a:r>
            <a:r>
              <a:rPr lang="en-US" sz="1000" dirty="0">
                <a:latin typeface="Calibri" panose="020F0502020204030204" pitchFamily="34" charset="0"/>
              </a:rPr>
              <a:t> </a:t>
            </a:r>
            <a:r>
              <a:rPr lang="en-US" sz="1000" dirty="0" err="1">
                <a:latin typeface="Calibri" panose="020F0502020204030204" pitchFamily="34" charset="0"/>
              </a:rPr>
              <a:t>Sermek</a:t>
            </a:r>
            <a:endParaRPr lang="en-US" sz="1000" dirty="0">
              <a:latin typeface="Calibri" panose="020F0502020204030204" pitchFamily="34" charset="0"/>
            </a:endParaRPr>
          </a:p>
        </p:txBody>
      </p:sp>
      <p:pic>
        <p:nvPicPr>
          <p:cNvPr id="78" name="Picture 77">
            <a:extLst>
              <a:ext uri="{FF2B5EF4-FFF2-40B4-BE49-F238E27FC236}">
                <a16:creationId xmlns:a16="http://schemas.microsoft.com/office/drawing/2014/main" id="{C4651A15-1A6B-460B-B93F-8E99BA17518B}"/>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85800" y="5029200"/>
            <a:ext cx="1468348" cy="1386614"/>
          </a:xfrm>
          <a:prstGeom prst="rect">
            <a:avLst/>
          </a:prstGeom>
        </p:spPr>
      </p:pic>
      <p:pic>
        <p:nvPicPr>
          <p:cNvPr id="79" name="Picture 78">
            <a:extLst>
              <a:ext uri="{FF2B5EF4-FFF2-40B4-BE49-F238E27FC236}">
                <a16:creationId xmlns:a16="http://schemas.microsoft.com/office/drawing/2014/main" id="{4428AE03-4C34-4FD0-A1D9-54E23993D178}"/>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705600" y="5029200"/>
            <a:ext cx="1676400" cy="1418494"/>
          </a:xfrm>
          <a:prstGeom prst="rect">
            <a:avLst/>
          </a:prstGeom>
        </p:spPr>
      </p:pic>
      <p:pic>
        <p:nvPicPr>
          <p:cNvPr id="80" name="Picture 79">
            <a:extLst>
              <a:ext uri="{FF2B5EF4-FFF2-40B4-BE49-F238E27FC236}">
                <a16:creationId xmlns:a16="http://schemas.microsoft.com/office/drawing/2014/main" id="{CA8D9C15-CB71-44F3-A952-07E06A0CCBE2}"/>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l="21852" t="33334" r="8519" b="17777"/>
          <a:stretch/>
        </p:blipFill>
        <p:spPr>
          <a:xfrm>
            <a:off x="3657600" y="4953000"/>
            <a:ext cx="1476596" cy="1447800"/>
          </a:xfrm>
          <a:prstGeom prst="rect">
            <a:avLst/>
          </a:prstGeom>
        </p:spPr>
      </p:pic>
      <p:sp>
        <p:nvSpPr>
          <p:cNvPr id="81" name="TextBox 80">
            <a:extLst>
              <a:ext uri="{FF2B5EF4-FFF2-40B4-BE49-F238E27FC236}">
                <a16:creationId xmlns:a16="http://schemas.microsoft.com/office/drawing/2014/main" id="{0B800971-D876-4B7D-B37F-C2C05916A8B4}"/>
              </a:ext>
            </a:extLst>
          </p:cNvPr>
          <p:cNvSpPr txBox="1"/>
          <p:nvPr/>
        </p:nvSpPr>
        <p:spPr>
          <a:xfrm>
            <a:off x="3657600" y="6400800"/>
            <a:ext cx="1587294" cy="246221"/>
          </a:xfrm>
          <a:prstGeom prst="rect">
            <a:avLst/>
          </a:prstGeom>
          <a:noFill/>
        </p:spPr>
        <p:txBody>
          <a:bodyPr wrap="none" rtlCol="0">
            <a:spAutoFit/>
          </a:bodyPr>
          <a:lstStyle/>
          <a:p>
            <a:r>
              <a:rPr lang="en-US" sz="1000" dirty="0">
                <a:latin typeface="Calibri" panose="020F0502020204030204" pitchFamily="34" charset="0"/>
              </a:rPr>
              <a:t>Photograph by Tanya Mass</a:t>
            </a:r>
          </a:p>
        </p:txBody>
      </p:sp>
      <p:sp>
        <p:nvSpPr>
          <p:cNvPr id="82" name="TextBox 81">
            <a:extLst>
              <a:ext uri="{FF2B5EF4-FFF2-40B4-BE49-F238E27FC236}">
                <a16:creationId xmlns:a16="http://schemas.microsoft.com/office/drawing/2014/main" id="{2F96865E-0960-4989-B071-6979E1195497}"/>
              </a:ext>
            </a:extLst>
          </p:cNvPr>
          <p:cNvSpPr txBox="1"/>
          <p:nvPr/>
        </p:nvSpPr>
        <p:spPr>
          <a:xfrm>
            <a:off x="76200" y="6400800"/>
            <a:ext cx="2590800" cy="246221"/>
          </a:xfrm>
          <a:prstGeom prst="rect">
            <a:avLst/>
          </a:prstGeom>
          <a:noFill/>
        </p:spPr>
        <p:txBody>
          <a:bodyPr wrap="square" rtlCol="0">
            <a:spAutoFit/>
          </a:bodyPr>
          <a:lstStyle/>
          <a:p>
            <a:r>
              <a:rPr lang="en-US" sz="1000" dirty="0">
                <a:latin typeface="Calibri" panose="020F0502020204030204" pitchFamily="34" charset="0"/>
              </a:rPr>
              <a:t>Photograph by </a:t>
            </a:r>
            <a:r>
              <a:rPr lang="en-US" sz="1000" dirty="0" err="1">
                <a:latin typeface="Calibri" panose="020F0502020204030204" pitchFamily="34" charset="0"/>
              </a:rPr>
              <a:t>Quartl</a:t>
            </a:r>
            <a:r>
              <a:rPr lang="en-US" sz="1000" dirty="0">
                <a:latin typeface="Calibri" panose="020F0502020204030204" pitchFamily="34" charset="0"/>
              </a:rPr>
              <a:t>, Wikimedia Commons</a:t>
            </a:r>
          </a:p>
        </p:txBody>
      </p:sp>
      <p:sp>
        <p:nvSpPr>
          <p:cNvPr id="83" name="TextBox 82">
            <a:extLst>
              <a:ext uri="{FF2B5EF4-FFF2-40B4-BE49-F238E27FC236}">
                <a16:creationId xmlns:a16="http://schemas.microsoft.com/office/drawing/2014/main" id="{B125AB9E-D8D0-45CE-9BB5-2BB6037EFD4A}"/>
              </a:ext>
            </a:extLst>
          </p:cNvPr>
          <p:cNvSpPr txBox="1"/>
          <p:nvPr/>
        </p:nvSpPr>
        <p:spPr>
          <a:xfrm>
            <a:off x="6177547" y="6400800"/>
            <a:ext cx="2753892" cy="246221"/>
          </a:xfrm>
          <a:prstGeom prst="rect">
            <a:avLst/>
          </a:prstGeom>
          <a:noFill/>
        </p:spPr>
        <p:txBody>
          <a:bodyPr wrap="square" rtlCol="0">
            <a:spAutoFit/>
          </a:bodyPr>
          <a:lstStyle/>
          <a:p>
            <a:r>
              <a:rPr lang="en-US" sz="1000" dirty="0">
                <a:latin typeface="Calibri" panose="020F0502020204030204" pitchFamily="34" charset="0"/>
              </a:rPr>
              <a:t>Photograph by </a:t>
            </a:r>
            <a:r>
              <a:rPr lang="en-US" sz="1000" dirty="0" err="1">
                <a:latin typeface="Calibri" panose="020F0502020204030204" pitchFamily="34" charset="0"/>
              </a:rPr>
              <a:t>Alpsdake</a:t>
            </a:r>
            <a:r>
              <a:rPr lang="en-US" sz="1000" dirty="0">
                <a:latin typeface="Calibri" panose="020F0502020204030204" pitchFamily="34" charset="0"/>
              </a:rPr>
              <a:t>, Wikimedia Commons</a:t>
            </a:r>
          </a:p>
        </p:txBody>
      </p:sp>
    </p:spTree>
    <p:extLst>
      <p:ext uri="{BB962C8B-B14F-4D97-AF65-F5344CB8AC3E}">
        <p14:creationId xmlns:p14="http://schemas.microsoft.com/office/powerpoint/2010/main" val="188238508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85800"/>
            <a:ext cx="8077200" cy="990600"/>
          </a:xfrm>
        </p:spPr>
        <p:txBody>
          <a:bodyPr>
            <a:noAutofit/>
          </a:bodyPr>
          <a:lstStyle/>
          <a:p>
            <a:r>
              <a:rPr lang="en-US" dirty="0"/>
              <a:t>Reflect: Content Deepening Focus </a:t>
            </a:r>
            <a:br>
              <a:rPr lang="en-US" dirty="0"/>
            </a:br>
            <a:r>
              <a:rPr lang="en-US" dirty="0"/>
              <a:t>Question 2</a:t>
            </a:r>
          </a:p>
        </p:txBody>
      </p:sp>
      <p:sp>
        <p:nvSpPr>
          <p:cNvPr id="3" name="Content Placeholder 2"/>
          <p:cNvSpPr>
            <a:spLocks noGrp="1"/>
          </p:cNvSpPr>
          <p:nvPr>
            <p:ph idx="1"/>
          </p:nvPr>
        </p:nvSpPr>
        <p:spPr>
          <a:xfrm>
            <a:off x="609600" y="1905000"/>
            <a:ext cx="8077200" cy="4572000"/>
          </a:xfrm>
        </p:spPr>
        <p:txBody>
          <a:bodyPr>
            <a:normAutofit/>
          </a:bodyPr>
          <a:lstStyle/>
          <a:p>
            <a:pPr marL="0" indent="0">
              <a:spcAft>
                <a:spcPts val="1800"/>
              </a:spcAft>
              <a:buNone/>
            </a:pPr>
            <a:r>
              <a:rPr lang="en-US" sz="3200" dirty="0"/>
              <a:t>What are some of the causes of trait variation and inheritance patterns?</a:t>
            </a:r>
          </a:p>
        </p:txBody>
      </p:sp>
    </p:spTree>
    <p:extLst>
      <p:ext uri="{BB962C8B-B14F-4D97-AF65-F5344CB8AC3E}">
        <p14:creationId xmlns:p14="http://schemas.microsoft.com/office/powerpoint/2010/main" val="192011068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a:xfrm>
            <a:off x="457200" y="457200"/>
            <a:ext cx="8229600" cy="990600"/>
          </a:xfrm>
        </p:spPr>
        <p:txBody>
          <a:bodyPr>
            <a:noAutofit/>
          </a:bodyPr>
          <a:lstStyle/>
          <a:p>
            <a:r>
              <a:rPr lang="en-US" dirty="0">
                <a:cs typeface="Times New Roman" pitchFamily="18" charset="0"/>
              </a:rPr>
              <a:t>Lesson Analysis Focus Question</a:t>
            </a:r>
            <a:endParaRPr lang="en-US" dirty="0"/>
          </a:p>
        </p:txBody>
      </p:sp>
      <p:sp>
        <p:nvSpPr>
          <p:cNvPr id="4" name="Content Placeholder 3"/>
          <p:cNvSpPr>
            <a:spLocks noGrp="1"/>
          </p:cNvSpPr>
          <p:nvPr>
            <p:ph idx="1"/>
          </p:nvPr>
        </p:nvSpPr>
        <p:spPr>
          <a:xfrm>
            <a:off x="457200" y="1600201"/>
            <a:ext cx="3581400" cy="4191000"/>
          </a:xfrm>
        </p:spPr>
        <p:txBody>
          <a:bodyPr>
            <a:normAutofit/>
          </a:bodyPr>
          <a:lstStyle/>
          <a:p>
            <a:pPr marL="0" indent="0">
              <a:spcAft>
                <a:spcPts val="1200"/>
              </a:spcAft>
              <a:buNone/>
            </a:pPr>
            <a:r>
              <a:rPr lang="en-US" sz="2800" dirty="0"/>
              <a:t>What are the </a:t>
            </a:r>
            <a:r>
              <a:rPr lang="en-US" sz="2800" dirty="0" err="1"/>
              <a:t>STeLLA</a:t>
            </a:r>
            <a:r>
              <a:rPr lang="en-US" sz="2800" dirty="0"/>
              <a:t> lenses and teaching strategies, and what is the evidence that they will make a difference in your science teaching? </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67200" y="1799837"/>
            <a:ext cx="4419600" cy="4835730"/>
          </a:xfrm>
          <a:prstGeom prst="rect">
            <a:avLst/>
          </a:prstGeom>
        </p:spPr>
      </p:pic>
    </p:spTree>
    <p:extLst>
      <p:ext uri="{BB962C8B-B14F-4D97-AF65-F5344CB8AC3E}">
        <p14:creationId xmlns:p14="http://schemas.microsoft.com/office/powerpoint/2010/main" val="305574225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9999DE0-D3F2-4692-B342-7BA54F00CF9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67200" y="1799837"/>
            <a:ext cx="4419600" cy="4835730"/>
          </a:xfrm>
          <a:prstGeom prst="rect">
            <a:avLst/>
          </a:prstGeom>
        </p:spPr>
      </p:pic>
      <p:sp>
        <p:nvSpPr>
          <p:cNvPr id="92162" name="Rectangle 2"/>
          <p:cNvSpPr>
            <a:spLocks noGrp="1" noChangeArrowheads="1"/>
          </p:cNvSpPr>
          <p:nvPr>
            <p:ph type="title"/>
          </p:nvPr>
        </p:nvSpPr>
        <p:spPr>
          <a:xfrm>
            <a:off x="457200" y="457200"/>
            <a:ext cx="8229600" cy="990600"/>
          </a:xfrm>
        </p:spPr>
        <p:txBody>
          <a:bodyPr>
            <a:noAutofit/>
          </a:bodyPr>
          <a:lstStyle/>
          <a:p>
            <a:r>
              <a:rPr lang="en-US" dirty="0">
                <a:cs typeface="Times New Roman" pitchFamily="18" charset="0"/>
              </a:rPr>
              <a:t>Lesson Analysis Focus Question</a:t>
            </a:r>
            <a:endParaRPr lang="en-US" dirty="0"/>
          </a:p>
        </p:txBody>
      </p:sp>
      <p:sp>
        <p:nvSpPr>
          <p:cNvPr id="4" name="Content Placeholder 3"/>
          <p:cNvSpPr>
            <a:spLocks noGrp="1"/>
          </p:cNvSpPr>
          <p:nvPr>
            <p:ph idx="1"/>
          </p:nvPr>
        </p:nvSpPr>
        <p:spPr>
          <a:xfrm>
            <a:off x="457200" y="1600201"/>
            <a:ext cx="3581400" cy="4191000"/>
          </a:xfrm>
        </p:spPr>
        <p:txBody>
          <a:bodyPr>
            <a:normAutofit/>
          </a:bodyPr>
          <a:lstStyle/>
          <a:p>
            <a:pPr marL="0" indent="0">
              <a:spcAft>
                <a:spcPts val="1200"/>
              </a:spcAft>
              <a:buNone/>
            </a:pPr>
            <a:r>
              <a:rPr lang="en-US" sz="2800" dirty="0"/>
              <a:t>What are the </a:t>
            </a:r>
            <a:r>
              <a:rPr lang="en-US" sz="2800" dirty="0" err="1"/>
              <a:t>STeLLA</a:t>
            </a:r>
            <a:r>
              <a:rPr lang="en-US" sz="2800" dirty="0"/>
              <a:t> lenses and teaching strategies, and what is the evidence that they will make a difference in your science teaching? </a:t>
            </a:r>
          </a:p>
        </p:txBody>
      </p:sp>
      <p:sp>
        <p:nvSpPr>
          <p:cNvPr id="5" name="TextBox 4"/>
          <p:cNvSpPr txBox="1"/>
          <p:nvPr/>
        </p:nvSpPr>
        <p:spPr>
          <a:xfrm>
            <a:off x="4419600" y="3200401"/>
            <a:ext cx="2057400" cy="990600"/>
          </a:xfrm>
          <a:prstGeom prst="rect">
            <a:avLst/>
          </a:prstGeom>
          <a:solidFill>
            <a:srgbClr val="FFFF00">
              <a:alpha val="16000"/>
            </a:srgbClr>
          </a:solidFill>
        </p:spPr>
        <p:txBody>
          <a:bodyPr wrap="square" rtlCol="0">
            <a:spAutoFit/>
          </a:bodyPr>
          <a:lstStyle/>
          <a:p>
            <a:endParaRPr lang="en-US" dirty="0"/>
          </a:p>
        </p:txBody>
      </p:sp>
    </p:spTree>
    <p:extLst>
      <p:ext uri="{BB962C8B-B14F-4D97-AF65-F5344CB8AC3E}">
        <p14:creationId xmlns:p14="http://schemas.microsoft.com/office/powerpoint/2010/main" val="189339984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ChangeArrowheads="1"/>
          </p:cNvSpPr>
          <p:nvPr>
            <p:ph type="title"/>
          </p:nvPr>
        </p:nvSpPr>
        <p:spPr>
          <a:xfrm>
            <a:off x="533400" y="457200"/>
            <a:ext cx="8153400" cy="1143000"/>
          </a:xfrm>
        </p:spPr>
        <p:txBody>
          <a:bodyPr>
            <a:noAutofit/>
          </a:bodyPr>
          <a:lstStyle/>
          <a:p>
            <a:r>
              <a:rPr lang="en-US" sz="3600" dirty="0">
                <a:cs typeface="Times New Roman" pitchFamily="18" charset="0"/>
              </a:rPr>
              <a:t>Strategies 1, 2, and 3:  Questions That Elicit, Probe, and Challenge Student Thinking</a:t>
            </a:r>
          </a:p>
        </p:txBody>
      </p:sp>
      <p:sp>
        <p:nvSpPr>
          <p:cNvPr id="120835" name="Rectangle 3"/>
          <p:cNvSpPr>
            <a:spLocks noGrp="1" noChangeArrowheads="1"/>
          </p:cNvSpPr>
          <p:nvPr>
            <p:ph type="body" idx="1"/>
          </p:nvPr>
        </p:nvSpPr>
        <p:spPr>
          <a:xfrm>
            <a:off x="533400" y="1752600"/>
            <a:ext cx="8305800" cy="4724400"/>
          </a:xfrm>
        </p:spPr>
        <p:txBody>
          <a:bodyPr>
            <a:noAutofit/>
          </a:bodyPr>
          <a:lstStyle/>
          <a:p>
            <a:pPr marL="0" indent="0">
              <a:buNone/>
            </a:pPr>
            <a:r>
              <a:rPr lang="en-US" sz="2600" b="1" dirty="0"/>
              <a:t>Student Thinking Lens</a:t>
            </a:r>
            <a:r>
              <a:rPr lang="en-US" sz="2600" dirty="0"/>
              <a:t>: Strategies to reveal, support, and challenge student thinking.</a:t>
            </a:r>
          </a:p>
          <a:p>
            <a:pPr marL="731520" lvl="1" indent="-365760">
              <a:spcBef>
                <a:spcPts val="600"/>
              </a:spcBef>
            </a:pPr>
            <a:r>
              <a:rPr lang="en-US" sz="2600" b="1" dirty="0"/>
              <a:t>Strategy 1: </a:t>
            </a:r>
            <a:r>
              <a:rPr lang="en-US" sz="2600" dirty="0"/>
              <a:t>Ask questions to elicit student ideas and predictions.</a:t>
            </a:r>
          </a:p>
          <a:p>
            <a:pPr marL="731520" lvl="1" indent="-365760">
              <a:spcBef>
                <a:spcPts val="600"/>
              </a:spcBef>
            </a:pPr>
            <a:r>
              <a:rPr lang="en-US" sz="2600" b="1" dirty="0"/>
              <a:t>Strategy 2: </a:t>
            </a:r>
            <a:r>
              <a:rPr lang="en-US" sz="2600" dirty="0"/>
              <a:t>Ask questions to probe student ideas and predictions.</a:t>
            </a:r>
            <a:endParaRPr lang="en-US" sz="2600" dirty="0">
              <a:solidFill>
                <a:srgbClr val="FF0000"/>
              </a:solidFill>
            </a:endParaRPr>
          </a:p>
          <a:p>
            <a:pPr marL="731520" lvl="1" indent="-365760">
              <a:spcBef>
                <a:spcPts val="600"/>
              </a:spcBef>
            </a:pPr>
            <a:r>
              <a:rPr lang="en-US" sz="2600" b="1" dirty="0"/>
              <a:t>Strategy 3: </a:t>
            </a:r>
            <a:r>
              <a:rPr lang="en-US" sz="2600" dirty="0"/>
              <a:t>Ask questions to challenge student thinking.</a:t>
            </a:r>
          </a:p>
          <a:p>
            <a:pPr marL="0" lvl="0" indent="0">
              <a:spcBef>
                <a:spcPts val="1200"/>
              </a:spcBef>
              <a:spcAft>
                <a:spcPts val="0"/>
              </a:spcAft>
              <a:buClr>
                <a:srgbClr val="93A299"/>
              </a:buClr>
              <a:buNone/>
            </a:pPr>
            <a:r>
              <a:rPr lang="en-US" sz="2600" dirty="0"/>
              <a:t>Read and fill in the purpose and key features of each strategy on your Z-fold summary chart</a:t>
            </a:r>
            <a:r>
              <a:rPr lang="en-US" sz="2600" dirty="0">
                <a:solidFill>
                  <a:srgbClr val="292934"/>
                </a:solidFill>
              </a:rPr>
              <a:t>. Then s</a:t>
            </a:r>
            <a:r>
              <a:rPr lang="en-US" sz="2600" dirty="0"/>
              <a:t>hare your charts with a partner.</a:t>
            </a:r>
          </a:p>
        </p:txBody>
      </p:sp>
    </p:spTree>
    <p:extLst>
      <p:ext uri="{BB962C8B-B14F-4D97-AF65-F5344CB8AC3E}">
        <p14:creationId xmlns:p14="http://schemas.microsoft.com/office/powerpoint/2010/main" val="365196730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a:xfrm>
            <a:off x="609600" y="381000"/>
            <a:ext cx="8077200" cy="990600"/>
          </a:xfrm>
        </p:spPr>
        <p:txBody>
          <a:bodyPr>
            <a:normAutofit/>
          </a:bodyPr>
          <a:lstStyle/>
          <a:p>
            <a:r>
              <a:rPr lang="en-US" dirty="0">
                <a:cs typeface="Times New Roman" pitchFamily="18" charset="0"/>
              </a:rPr>
              <a:t>Elicit Questions</a:t>
            </a:r>
          </a:p>
        </p:txBody>
      </p:sp>
      <p:sp>
        <p:nvSpPr>
          <p:cNvPr id="96259" name="Rectangle 3"/>
          <p:cNvSpPr>
            <a:spLocks noGrp="1" noChangeArrowheads="1"/>
          </p:cNvSpPr>
          <p:nvPr>
            <p:ph type="body" idx="1"/>
          </p:nvPr>
        </p:nvSpPr>
        <p:spPr>
          <a:xfrm>
            <a:off x="609600" y="1295400"/>
            <a:ext cx="8077200" cy="5105400"/>
          </a:xfrm>
        </p:spPr>
        <p:txBody>
          <a:bodyPr/>
          <a:lstStyle/>
          <a:p>
            <a:pPr marL="365760" indent="-365760">
              <a:spcBef>
                <a:spcPts val="1200"/>
              </a:spcBef>
              <a:buFont typeface="Arial" pitchFamily="34" charset="0"/>
              <a:buChar char="•"/>
            </a:pPr>
            <a:r>
              <a:rPr lang="en-US" sz="3200" dirty="0"/>
              <a:t>What are the purpose and key features of questions that </a:t>
            </a:r>
            <a:r>
              <a:rPr lang="en-US" sz="3200" b="1" dirty="0"/>
              <a:t>elicit</a:t>
            </a:r>
            <a:r>
              <a:rPr lang="en-US" sz="3200" dirty="0"/>
              <a:t> student ideas and predictions? </a:t>
            </a:r>
          </a:p>
          <a:p>
            <a:pPr marL="365760" lvl="1" indent="-365760">
              <a:spcBef>
                <a:spcPts val="1200"/>
              </a:spcBef>
              <a:buFont typeface="Arial" pitchFamily="34" charset="0"/>
              <a:buChar char="•"/>
            </a:pPr>
            <a:r>
              <a:rPr lang="en-US" sz="3200" dirty="0"/>
              <a:t>Which question from the examples in the strategies booklet do you think would elicit the highest number of </a:t>
            </a:r>
            <a:r>
              <a:rPr lang="en-US" sz="3200" i="1" dirty="0"/>
              <a:t>different</a:t>
            </a:r>
            <a:r>
              <a:rPr lang="en-US" sz="3200" dirty="0"/>
              <a:t> student responses in your classroom? Why do you think so? (Cite ideas from the strategies booklet.)</a:t>
            </a:r>
          </a:p>
        </p:txBody>
      </p:sp>
    </p:spTree>
    <p:extLst>
      <p:ext uri="{BB962C8B-B14F-4D97-AF65-F5344CB8AC3E}">
        <p14:creationId xmlns:p14="http://schemas.microsoft.com/office/powerpoint/2010/main" val="48765932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33400"/>
            <a:ext cx="7848600" cy="990600"/>
          </a:xfrm>
        </p:spPr>
        <p:txBody>
          <a:bodyPr>
            <a:normAutofit/>
          </a:bodyPr>
          <a:lstStyle/>
          <a:p>
            <a:r>
              <a:rPr lang="en-US" dirty="0"/>
              <a:t>Probe and Challenge Questions</a:t>
            </a:r>
          </a:p>
        </p:txBody>
      </p:sp>
      <p:sp>
        <p:nvSpPr>
          <p:cNvPr id="3" name="Content Placeholder 2"/>
          <p:cNvSpPr>
            <a:spLocks noGrp="1"/>
          </p:cNvSpPr>
          <p:nvPr>
            <p:ph idx="1"/>
          </p:nvPr>
        </p:nvSpPr>
        <p:spPr>
          <a:xfrm>
            <a:off x="609600" y="1676400"/>
            <a:ext cx="3733800" cy="2971800"/>
          </a:xfrm>
        </p:spPr>
        <p:txBody>
          <a:bodyPr/>
          <a:lstStyle/>
          <a:p>
            <a:pPr marL="0" indent="0">
              <a:buNone/>
            </a:pPr>
            <a:r>
              <a:rPr lang="en-US" sz="2800" b="1" dirty="0"/>
              <a:t>Probe Questions</a:t>
            </a:r>
          </a:p>
          <a:p>
            <a:pPr marL="0" indent="0">
              <a:spcBef>
                <a:spcPts val="600"/>
              </a:spcBef>
              <a:buNone/>
            </a:pPr>
            <a:r>
              <a:rPr lang="en-US" sz="2800" dirty="0"/>
              <a:t>What are the purpose and key features of questions that probe student ideas and predictions?</a:t>
            </a:r>
          </a:p>
        </p:txBody>
      </p:sp>
      <p:sp>
        <p:nvSpPr>
          <p:cNvPr id="6" name="TextBox 5"/>
          <p:cNvSpPr txBox="1"/>
          <p:nvPr/>
        </p:nvSpPr>
        <p:spPr>
          <a:xfrm>
            <a:off x="4648200" y="1676400"/>
            <a:ext cx="3810000" cy="2323713"/>
          </a:xfrm>
          <a:prstGeom prst="rect">
            <a:avLst/>
          </a:prstGeom>
          <a:noFill/>
        </p:spPr>
        <p:txBody>
          <a:bodyPr wrap="square" rtlCol="0">
            <a:spAutoFit/>
          </a:bodyPr>
          <a:lstStyle/>
          <a:p>
            <a:pPr marL="57150" indent="0">
              <a:buNone/>
            </a:pPr>
            <a:r>
              <a:rPr lang="en-US" sz="2800" b="1" dirty="0">
                <a:latin typeface="Calibri" panose="020F0502020204030204" pitchFamily="34" charset="0"/>
              </a:rPr>
              <a:t>Challenge Questions</a:t>
            </a:r>
          </a:p>
          <a:p>
            <a:pPr indent="0">
              <a:spcBef>
                <a:spcPts val="600"/>
              </a:spcBef>
              <a:buNone/>
            </a:pPr>
            <a:r>
              <a:rPr lang="en-US" sz="2800" dirty="0">
                <a:latin typeface="Calibri" panose="020F0502020204030204" pitchFamily="34" charset="0"/>
              </a:rPr>
              <a:t>What are the purpose and key features of questions that challenge student thinking? </a:t>
            </a:r>
          </a:p>
        </p:txBody>
      </p:sp>
      <p:sp>
        <p:nvSpPr>
          <p:cNvPr id="8" name="Rectangle 7"/>
          <p:cNvSpPr/>
          <p:nvPr/>
        </p:nvSpPr>
        <p:spPr>
          <a:xfrm>
            <a:off x="533400" y="4724400"/>
            <a:ext cx="8000999" cy="523220"/>
          </a:xfrm>
          <a:prstGeom prst="rect">
            <a:avLst/>
          </a:prstGeom>
        </p:spPr>
        <p:txBody>
          <a:bodyPr wrap="square">
            <a:spAutoFit/>
          </a:bodyPr>
          <a:lstStyle/>
          <a:p>
            <a:pPr marL="0" lvl="1" indent="0">
              <a:buNone/>
            </a:pPr>
            <a:r>
              <a:rPr lang="en-US" sz="2800" dirty="0">
                <a:latin typeface="Calibri" pitchFamily="34" charset="0"/>
              </a:rPr>
              <a:t>Remember to cite ideas from the strategies booklet!</a:t>
            </a:r>
          </a:p>
        </p:txBody>
      </p:sp>
    </p:spTree>
    <p:extLst>
      <p:ext uri="{BB962C8B-B14F-4D97-AF65-F5344CB8AC3E}">
        <p14:creationId xmlns:p14="http://schemas.microsoft.com/office/powerpoint/2010/main" val="3807543898"/>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33400"/>
            <a:ext cx="7772400" cy="990600"/>
          </a:xfrm>
        </p:spPr>
        <p:txBody>
          <a:bodyPr>
            <a:normAutofit/>
          </a:bodyPr>
          <a:lstStyle/>
          <a:p>
            <a:r>
              <a:rPr lang="en-US" dirty="0"/>
              <a:t>Elicit versus Probe Questions</a:t>
            </a:r>
          </a:p>
        </p:txBody>
      </p:sp>
      <p:sp>
        <p:nvSpPr>
          <p:cNvPr id="3" name="Content Placeholder 2"/>
          <p:cNvSpPr>
            <a:spLocks noGrp="1"/>
          </p:cNvSpPr>
          <p:nvPr>
            <p:ph idx="1"/>
          </p:nvPr>
        </p:nvSpPr>
        <p:spPr>
          <a:xfrm>
            <a:off x="609600" y="1600200"/>
            <a:ext cx="7936523" cy="3276600"/>
          </a:xfrm>
        </p:spPr>
        <p:txBody>
          <a:bodyPr/>
          <a:lstStyle/>
          <a:p>
            <a:pPr marL="0" lvl="1" indent="0">
              <a:spcBef>
                <a:spcPts val="0"/>
              </a:spcBef>
              <a:buNone/>
            </a:pPr>
            <a:r>
              <a:rPr lang="en-US" sz="3200" dirty="0"/>
              <a:t>What are some key differences between questions that elicit and questions that probe student ideas and predictions?</a:t>
            </a:r>
          </a:p>
          <a:p>
            <a:pPr marL="57150" indent="0">
              <a:buNone/>
            </a:pPr>
            <a:endParaRPr lang="en-US" sz="2800" dirty="0"/>
          </a:p>
        </p:txBody>
      </p:sp>
    </p:spTree>
    <p:extLst>
      <p:ext uri="{BB962C8B-B14F-4D97-AF65-F5344CB8AC3E}">
        <p14:creationId xmlns:p14="http://schemas.microsoft.com/office/powerpoint/2010/main" val="295040639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8153400" cy="1371600"/>
          </a:xfrm>
        </p:spPr>
        <p:txBody>
          <a:bodyPr>
            <a:noAutofit/>
          </a:bodyPr>
          <a:lstStyle/>
          <a:p>
            <a:r>
              <a:rPr lang="en-US" dirty="0"/>
              <a:t>Elicit/Probe Questions versus Challenge Questions</a:t>
            </a:r>
          </a:p>
        </p:txBody>
      </p:sp>
      <p:sp>
        <p:nvSpPr>
          <p:cNvPr id="3" name="Content Placeholder 2"/>
          <p:cNvSpPr>
            <a:spLocks noGrp="1"/>
          </p:cNvSpPr>
          <p:nvPr>
            <p:ph idx="1"/>
          </p:nvPr>
        </p:nvSpPr>
        <p:spPr>
          <a:xfrm>
            <a:off x="609600" y="1981200"/>
            <a:ext cx="8030308" cy="4191000"/>
          </a:xfrm>
        </p:spPr>
        <p:txBody>
          <a:bodyPr/>
          <a:lstStyle/>
          <a:p>
            <a:pPr marL="0" lvl="1" indent="0">
              <a:buNone/>
            </a:pPr>
            <a:r>
              <a:rPr lang="en-US" sz="3200" dirty="0"/>
              <a:t>What are some key differences between questions that elicit and probe student ideas and predictions and questions that challenge student thinking?</a:t>
            </a:r>
          </a:p>
          <a:p>
            <a:pPr marL="0" indent="0">
              <a:buNone/>
            </a:pPr>
            <a:endParaRPr lang="en-US" dirty="0"/>
          </a:p>
        </p:txBody>
      </p:sp>
    </p:spTree>
    <p:extLst>
      <p:ext uri="{BB962C8B-B14F-4D97-AF65-F5344CB8AC3E}">
        <p14:creationId xmlns:p14="http://schemas.microsoft.com/office/powerpoint/2010/main" val="38785776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33400"/>
            <a:ext cx="8077200" cy="990600"/>
          </a:xfrm>
        </p:spPr>
        <p:txBody>
          <a:bodyPr>
            <a:normAutofit/>
          </a:bodyPr>
          <a:lstStyle/>
          <a:p>
            <a:r>
              <a:rPr lang="en-US" dirty="0"/>
              <a:t>Summer Institute Study-Group Leaders</a:t>
            </a:r>
          </a:p>
        </p:txBody>
      </p:sp>
      <p:sp>
        <p:nvSpPr>
          <p:cNvPr id="3" name="Content Placeholder 2"/>
          <p:cNvSpPr>
            <a:spLocks noGrp="1"/>
          </p:cNvSpPr>
          <p:nvPr>
            <p:ph sz="half" idx="1"/>
          </p:nvPr>
        </p:nvSpPr>
        <p:spPr>
          <a:xfrm>
            <a:off x="609600" y="1524000"/>
            <a:ext cx="7696200" cy="4718304"/>
          </a:xfrm>
        </p:spPr>
        <p:txBody>
          <a:bodyPr/>
          <a:lstStyle/>
          <a:p>
            <a:pPr marL="0" indent="0">
              <a:buNone/>
            </a:pPr>
            <a:r>
              <a:rPr lang="en-US" sz="3200" dirty="0"/>
              <a:t>Grade </a:t>
            </a:r>
            <a:r>
              <a:rPr lang="en-US" sz="3200" dirty="0">
                <a:solidFill>
                  <a:srgbClr val="0070C0"/>
                </a:solidFill>
              </a:rPr>
              <a:t>[Insert grade level here]</a:t>
            </a:r>
          </a:p>
          <a:p>
            <a:pPr marL="731520" indent="-365760">
              <a:spcBef>
                <a:spcPts val="1200"/>
              </a:spcBef>
            </a:pPr>
            <a:r>
              <a:rPr lang="en-US" sz="3200" dirty="0">
                <a:solidFill>
                  <a:srgbClr val="0070C0"/>
                </a:solidFill>
              </a:rPr>
              <a:t>[Insert leader names here]</a:t>
            </a:r>
          </a:p>
          <a:p>
            <a:pPr marL="731520" indent="-365760">
              <a:spcBef>
                <a:spcPts val="1200"/>
              </a:spcBef>
            </a:pPr>
            <a:r>
              <a:rPr lang="en-US" sz="3200" dirty="0">
                <a:solidFill>
                  <a:srgbClr val="0070C0"/>
                </a:solidFill>
              </a:rPr>
              <a:t>[Insert leader names here]</a:t>
            </a:r>
          </a:p>
        </p:txBody>
      </p:sp>
    </p:spTree>
    <p:extLst>
      <p:ext uri="{BB962C8B-B14F-4D97-AF65-F5344CB8AC3E}">
        <p14:creationId xmlns:p14="http://schemas.microsoft.com/office/powerpoint/2010/main" val="416373355"/>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81000"/>
            <a:ext cx="8077200" cy="990600"/>
          </a:xfrm>
        </p:spPr>
        <p:txBody>
          <a:bodyPr/>
          <a:lstStyle/>
          <a:p>
            <a:r>
              <a:rPr lang="en-US" dirty="0"/>
              <a:t>The </a:t>
            </a:r>
            <a:r>
              <a:rPr lang="en-US" dirty="0" err="1"/>
              <a:t>RESPeCT</a:t>
            </a:r>
            <a:r>
              <a:rPr lang="en-US" dirty="0"/>
              <a:t> Lesson Plans Binder</a:t>
            </a:r>
          </a:p>
        </p:txBody>
      </p:sp>
      <p:sp>
        <p:nvSpPr>
          <p:cNvPr id="3" name="Content Placeholder 2"/>
          <p:cNvSpPr>
            <a:spLocks noGrp="1"/>
          </p:cNvSpPr>
          <p:nvPr>
            <p:ph idx="1"/>
          </p:nvPr>
        </p:nvSpPr>
        <p:spPr>
          <a:xfrm>
            <a:off x="685800" y="1295400"/>
            <a:ext cx="8001000" cy="5181600"/>
          </a:xfrm>
        </p:spPr>
        <p:txBody>
          <a:bodyPr/>
          <a:lstStyle/>
          <a:p>
            <a:pPr>
              <a:buNone/>
            </a:pPr>
            <a:r>
              <a:rPr lang="en-US" sz="2800" b="1" dirty="0"/>
              <a:t>What comes before the lessons?</a:t>
            </a:r>
          </a:p>
          <a:p>
            <a:pPr marL="731520" lvl="1" indent="-365760">
              <a:spcBef>
                <a:spcPts val="0"/>
              </a:spcBef>
              <a:buFont typeface="Arial" pitchFamily="34" charset="0"/>
              <a:buChar char="•"/>
            </a:pPr>
            <a:r>
              <a:rPr lang="en-US" sz="2800" dirty="0"/>
              <a:t>Scope and sequence</a:t>
            </a:r>
          </a:p>
          <a:p>
            <a:pPr marL="731520" lvl="1" indent="-365760">
              <a:spcBef>
                <a:spcPts val="0"/>
              </a:spcBef>
              <a:buFont typeface="Arial" pitchFamily="34" charset="0"/>
              <a:buChar char="•"/>
            </a:pPr>
            <a:r>
              <a:rPr lang="en-US" sz="2800" dirty="0"/>
              <a:t>Learning goals</a:t>
            </a:r>
          </a:p>
          <a:p>
            <a:pPr marL="731520" lvl="1" indent="-365760">
              <a:spcBef>
                <a:spcPts val="0"/>
              </a:spcBef>
              <a:buFont typeface="Arial" pitchFamily="34" charset="0"/>
              <a:buChar char="•"/>
            </a:pPr>
            <a:r>
              <a:rPr lang="en-US" sz="2800" dirty="0"/>
              <a:t>California NGSS</a:t>
            </a:r>
          </a:p>
          <a:p>
            <a:pPr marL="731520" lvl="1" indent="-365760">
              <a:spcBef>
                <a:spcPts val="0"/>
              </a:spcBef>
              <a:buFont typeface="Arial" pitchFamily="34" charset="0"/>
              <a:buChar char="•"/>
            </a:pPr>
            <a:r>
              <a:rPr lang="en-US" sz="2800" dirty="0"/>
              <a:t>Student pretest/posttest</a:t>
            </a:r>
          </a:p>
          <a:p>
            <a:pPr marL="731520" lvl="1" indent="-365760">
              <a:spcBef>
                <a:spcPts val="0"/>
              </a:spcBef>
              <a:buFont typeface="Arial" pitchFamily="34" charset="0"/>
              <a:buChar char="•"/>
            </a:pPr>
            <a:r>
              <a:rPr lang="en-US" sz="2800" dirty="0"/>
              <a:t>Features analysis chart</a:t>
            </a:r>
          </a:p>
          <a:p>
            <a:pPr marL="731520" lvl="1" indent="-365760">
              <a:spcBef>
                <a:spcPts val="0"/>
              </a:spcBef>
              <a:buFont typeface="Arial" pitchFamily="34" charset="0"/>
              <a:buChar char="•"/>
            </a:pPr>
            <a:r>
              <a:rPr lang="en-US" sz="2800" dirty="0"/>
              <a:t>Working with English language learners (ELLs) in science</a:t>
            </a:r>
          </a:p>
          <a:p>
            <a:pPr>
              <a:buNone/>
            </a:pPr>
            <a:r>
              <a:rPr lang="en-US" sz="2800" b="1" dirty="0"/>
              <a:t>Overview of lesson format and structure:</a:t>
            </a:r>
          </a:p>
          <a:p>
            <a:pPr marL="731520" lvl="1" indent="-365760">
              <a:spcBef>
                <a:spcPts val="0"/>
              </a:spcBef>
              <a:buFont typeface="Arial" pitchFamily="34" charset="0"/>
              <a:buChar char="•"/>
            </a:pPr>
            <a:r>
              <a:rPr lang="en-US" sz="2800" dirty="0"/>
              <a:t>Lesson overview </a:t>
            </a:r>
          </a:p>
          <a:p>
            <a:pPr marL="731520" lvl="1" indent="-365760">
              <a:spcBef>
                <a:spcPts val="0"/>
              </a:spcBef>
              <a:buFont typeface="Arial" pitchFamily="34" charset="0"/>
              <a:buChar char="•"/>
            </a:pPr>
            <a:r>
              <a:rPr lang="en-US" sz="2800" dirty="0"/>
              <a:t>Lesson outline </a:t>
            </a:r>
          </a:p>
          <a:p>
            <a:pPr marL="731520" lvl="1" indent="-365760">
              <a:spcBef>
                <a:spcPts val="0"/>
              </a:spcBef>
              <a:buFont typeface="Arial" pitchFamily="34" charset="0"/>
              <a:buChar char="•"/>
            </a:pPr>
            <a:r>
              <a:rPr lang="en-US" sz="2800" dirty="0"/>
              <a:t>Detailed lesson plan</a:t>
            </a:r>
          </a:p>
        </p:txBody>
      </p:sp>
    </p:spTree>
    <p:extLst>
      <p:ext uri="{BB962C8B-B14F-4D97-AF65-F5344CB8AC3E}">
        <p14:creationId xmlns:p14="http://schemas.microsoft.com/office/powerpoint/2010/main" val="1473295208"/>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8153400" cy="990600"/>
          </a:xfrm>
        </p:spPr>
        <p:txBody>
          <a:bodyPr/>
          <a:lstStyle/>
          <a:p>
            <a:r>
              <a:rPr lang="en-US" dirty="0"/>
              <a:t>Let’s Summarize Today’s Work!</a:t>
            </a:r>
          </a:p>
        </p:txBody>
      </p:sp>
      <p:sp>
        <p:nvSpPr>
          <p:cNvPr id="3" name="Content Placeholder 2"/>
          <p:cNvSpPr>
            <a:spLocks noGrp="1"/>
          </p:cNvSpPr>
          <p:nvPr>
            <p:ph idx="1"/>
          </p:nvPr>
        </p:nvSpPr>
        <p:spPr>
          <a:xfrm>
            <a:off x="533400" y="1219200"/>
            <a:ext cx="8229600" cy="5334000"/>
          </a:xfrm>
        </p:spPr>
        <p:txBody>
          <a:bodyPr/>
          <a:lstStyle/>
          <a:p>
            <a:pPr marL="365760" lvl="0" indent="-365760">
              <a:spcBef>
                <a:spcPts val="600"/>
              </a:spcBef>
            </a:pPr>
            <a:r>
              <a:rPr lang="en-US" sz="2800" dirty="0"/>
              <a:t>We thought about what constitutes effective science teaching.</a:t>
            </a:r>
          </a:p>
          <a:p>
            <a:pPr marL="365760" lvl="0" indent="-365760">
              <a:spcBef>
                <a:spcPts val="300"/>
              </a:spcBef>
            </a:pPr>
            <a:r>
              <a:rPr lang="en-US" sz="2800" dirty="0"/>
              <a:t>We examined the rationale for the Science Content Storyline Lens and analyzed the US and Japanese video clips from the TIMSS video study.</a:t>
            </a:r>
          </a:p>
          <a:p>
            <a:pPr marL="365760" lvl="0" indent="-365760">
              <a:spcBef>
                <a:spcPts val="300"/>
              </a:spcBef>
            </a:pPr>
            <a:r>
              <a:rPr lang="en-US" sz="2800" dirty="0"/>
              <a:t>We examined the rationale for the Student Thinking Lens and watched the video of the Harvard and MIT graduates and John and his teacher.</a:t>
            </a:r>
          </a:p>
          <a:p>
            <a:pPr marL="365760" lvl="0" indent="-365760">
              <a:spcBef>
                <a:spcPts val="300"/>
              </a:spcBef>
            </a:pPr>
            <a:r>
              <a:rPr lang="en-US" sz="2800" dirty="0"/>
              <a:t>We deepened our understandings of trait variation and inheritance patterns.</a:t>
            </a:r>
          </a:p>
          <a:p>
            <a:pPr marL="365760" indent="-365760">
              <a:spcBef>
                <a:spcPts val="300"/>
              </a:spcBef>
            </a:pPr>
            <a:r>
              <a:rPr lang="en-US" sz="2800" dirty="0"/>
              <a:t>We read and talked about the purposes and key features of elicit, probe, and challenge questions.</a:t>
            </a:r>
          </a:p>
        </p:txBody>
      </p:sp>
    </p:spTree>
    <p:extLst>
      <p:ext uri="{BB962C8B-B14F-4D97-AF65-F5344CB8AC3E}">
        <p14:creationId xmlns:p14="http://schemas.microsoft.com/office/powerpoint/2010/main" val="1671928398"/>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ChangeArrowheads="1"/>
          </p:cNvSpPr>
          <p:nvPr>
            <p:ph type="title"/>
          </p:nvPr>
        </p:nvSpPr>
        <p:spPr>
          <a:xfrm>
            <a:off x="533400" y="533400"/>
            <a:ext cx="8229600" cy="990600"/>
          </a:xfrm>
        </p:spPr>
        <p:txBody>
          <a:bodyPr>
            <a:normAutofit fontScale="90000"/>
          </a:bodyPr>
          <a:lstStyle/>
          <a:p>
            <a:r>
              <a:rPr lang="en-US" dirty="0">
                <a:cs typeface="Times New Roman" pitchFamily="18" charset="0"/>
              </a:rPr>
              <a:t>How Did Today’s Work Help You Think about Our Focus Questions? </a:t>
            </a:r>
          </a:p>
        </p:txBody>
      </p:sp>
      <p:sp>
        <p:nvSpPr>
          <p:cNvPr id="108547" name="Rectangle 3"/>
          <p:cNvSpPr>
            <a:spLocks noGrp="1" noChangeArrowheads="1"/>
          </p:cNvSpPr>
          <p:nvPr>
            <p:ph type="body" idx="1"/>
          </p:nvPr>
        </p:nvSpPr>
        <p:spPr>
          <a:xfrm>
            <a:off x="533400" y="1752600"/>
            <a:ext cx="8229600" cy="4724400"/>
          </a:xfrm>
        </p:spPr>
        <p:txBody>
          <a:bodyPr>
            <a:noAutofit/>
          </a:bodyPr>
          <a:lstStyle/>
          <a:p>
            <a:pPr marL="365760" indent="-365760">
              <a:spcBef>
                <a:spcPts val="600"/>
              </a:spcBef>
              <a:spcAft>
                <a:spcPts val="0"/>
              </a:spcAft>
            </a:pPr>
            <a:r>
              <a:rPr lang="en-US" sz="3200" dirty="0"/>
              <a:t>What are the </a:t>
            </a:r>
            <a:r>
              <a:rPr lang="en-US" sz="3200" dirty="0" err="1"/>
              <a:t>STeLLA</a:t>
            </a:r>
            <a:r>
              <a:rPr lang="en-US" sz="3200" dirty="0"/>
              <a:t> lenses and teaching strategies, and what is the evidence that they will make a difference in your science teaching? </a:t>
            </a:r>
          </a:p>
          <a:p>
            <a:pPr marL="365760" indent="-365760">
              <a:spcBef>
                <a:spcPts val="600"/>
              </a:spcBef>
              <a:spcAft>
                <a:spcPts val="0"/>
              </a:spcAft>
            </a:pPr>
            <a:r>
              <a:rPr lang="en-US" sz="3200" dirty="0"/>
              <a:t>How can we represent trait-variation patterns among individuals of a species?</a:t>
            </a:r>
          </a:p>
          <a:p>
            <a:pPr marL="365760" indent="-365760">
              <a:spcBef>
                <a:spcPts val="600"/>
              </a:spcBef>
              <a:spcAft>
                <a:spcPts val="0"/>
              </a:spcAft>
            </a:pPr>
            <a:r>
              <a:rPr lang="en-US" sz="3200" dirty="0"/>
              <a:t>What are some of the causes of trait variation and inheritance patterns?</a:t>
            </a:r>
          </a:p>
        </p:txBody>
      </p:sp>
    </p:spTree>
    <p:extLst>
      <p:ext uri="{BB962C8B-B14F-4D97-AF65-F5344CB8AC3E}">
        <p14:creationId xmlns:p14="http://schemas.microsoft.com/office/powerpoint/2010/main" val="2760861724"/>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457200" y="381000"/>
            <a:ext cx="8229600" cy="990600"/>
          </a:xfrm>
        </p:spPr>
        <p:txBody>
          <a:bodyPr/>
          <a:lstStyle/>
          <a:p>
            <a:r>
              <a:rPr lang="en-US" dirty="0"/>
              <a:t> Extended Homework</a:t>
            </a:r>
          </a:p>
        </p:txBody>
      </p:sp>
      <p:sp>
        <p:nvSpPr>
          <p:cNvPr id="32771" name="Content Placeholder 2"/>
          <p:cNvSpPr>
            <a:spLocks noGrp="1"/>
          </p:cNvSpPr>
          <p:nvPr>
            <p:ph idx="1"/>
          </p:nvPr>
        </p:nvSpPr>
        <p:spPr>
          <a:xfrm>
            <a:off x="609600" y="1371600"/>
            <a:ext cx="8305800" cy="5181600"/>
          </a:xfrm>
        </p:spPr>
        <p:txBody>
          <a:bodyPr>
            <a:noAutofit/>
          </a:bodyPr>
          <a:lstStyle/>
          <a:p>
            <a:pPr marL="365760" indent="-365760">
              <a:spcBef>
                <a:spcPts val="600"/>
              </a:spcBef>
              <a:spcAft>
                <a:spcPts val="0"/>
              </a:spcAft>
            </a:pPr>
            <a:r>
              <a:rPr lang="en-US" sz="3200" dirty="0"/>
              <a:t>Locate handout 1.9 (Extended Homework: </a:t>
            </a:r>
            <a:r>
              <a:rPr lang="en-US" sz="3200" dirty="0" err="1"/>
              <a:t>RESPeCT</a:t>
            </a:r>
            <a:r>
              <a:rPr lang="en-US" sz="3200" dirty="0"/>
              <a:t> Lesson Plan Analysis) in your PD program binder. </a:t>
            </a:r>
            <a:endParaRPr lang="en-US" sz="3200" dirty="0">
              <a:solidFill>
                <a:srgbClr val="FF0000"/>
              </a:solidFill>
            </a:endParaRPr>
          </a:p>
          <a:p>
            <a:pPr marL="365760" indent="-365760">
              <a:spcBef>
                <a:spcPts val="1200"/>
              </a:spcBef>
              <a:spcAft>
                <a:spcPts val="0"/>
              </a:spcAft>
            </a:pPr>
            <a:r>
              <a:rPr lang="en-US" sz="3200" dirty="0"/>
              <a:t>Between now and Friday, read the scope and sequence for the set of lessons and your assigned lesson plan in the lesson plans </a:t>
            </a:r>
            <a:br>
              <a:rPr lang="en-US" sz="3200" dirty="0"/>
            </a:br>
            <a:r>
              <a:rPr lang="en-US" sz="3200" dirty="0"/>
              <a:t>binder. </a:t>
            </a:r>
          </a:p>
          <a:p>
            <a:pPr marL="365760" indent="-365760">
              <a:spcBef>
                <a:spcPts val="1200"/>
              </a:spcBef>
              <a:spcAft>
                <a:spcPts val="0"/>
              </a:spcAft>
            </a:pPr>
            <a:r>
              <a:rPr lang="en-US" sz="3200" dirty="0"/>
              <a:t>Be prepared to share your findings about </a:t>
            </a:r>
            <a:br>
              <a:rPr lang="en-US" sz="3200" dirty="0"/>
            </a:br>
            <a:r>
              <a:rPr lang="en-US" sz="3200" dirty="0"/>
              <a:t>your assigned lesson plan in a study-group conversation on Friday. </a:t>
            </a:r>
          </a:p>
        </p:txBody>
      </p:sp>
    </p:spTree>
    <p:extLst>
      <p:ext uri="{BB962C8B-B14F-4D97-AF65-F5344CB8AC3E}">
        <p14:creationId xmlns:p14="http://schemas.microsoft.com/office/powerpoint/2010/main" val="1990603321"/>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8077200" cy="990600"/>
          </a:xfrm>
        </p:spPr>
        <p:txBody>
          <a:bodyPr/>
          <a:lstStyle/>
          <a:p>
            <a:r>
              <a:rPr lang="en-US" dirty="0"/>
              <a:t>Reflections on Today’s Session</a:t>
            </a:r>
          </a:p>
        </p:txBody>
      </p:sp>
      <p:sp>
        <p:nvSpPr>
          <p:cNvPr id="3" name="Content Placeholder 2"/>
          <p:cNvSpPr>
            <a:spLocks noGrp="1"/>
          </p:cNvSpPr>
          <p:nvPr>
            <p:ph idx="1"/>
          </p:nvPr>
        </p:nvSpPr>
        <p:spPr>
          <a:xfrm>
            <a:off x="609600" y="1219200"/>
            <a:ext cx="8229600" cy="5257800"/>
          </a:xfrm>
        </p:spPr>
        <p:txBody>
          <a:bodyPr>
            <a:noAutofit/>
          </a:bodyPr>
          <a:lstStyle/>
          <a:p>
            <a:pPr marL="0" indent="0">
              <a:buNone/>
            </a:pPr>
            <a:r>
              <a:rPr lang="en-US" sz="2900" dirty="0"/>
              <a:t>Complete the Daily Reflections sheet.</a:t>
            </a:r>
          </a:p>
          <a:p>
            <a:pPr marL="731520" indent="-365760">
              <a:spcBef>
                <a:spcPts val="1200"/>
              </a:spcBef>
              <a:spcAft>
                <a:spcPts val="0"/>
              </a:spcAft>
            </a:pPr>
            <a:r>
              <a:rPr lang="en-US" sz="2800" dirty="0"/>
              <a:t>What were your first reactions to the </a:t>
            </a:r>
            <a:r>
              <a:rPr lang="en-US" sz="2800" dirty="0" err="1"/>
              <a:t>STeLLA</a:t>
            </a:r>
            <a:r>
              <a:rPr lang="en-US" sz="2800" dirty="0"/>
              <a:t> claim that it’s important to plan and analyze science teaching through the Student Thinking Lens and the Science Content Storyline Lens? What was convincing or not so convincing for you and why?</a:t>
            </a:r>
          </a:p>
          <a:p>
            <a:pPr marL="731520" indent="-365760">
              <a:spcBef>
                <a:spcPts val="1200"/>
              </a:spcBef>
              <a:spcAft>
                <a:spcPts val="0"/>
              </a:spcAft>
            </a:pPr>
            <a:r>
              <a:rPr lang="en-US" sz="2800" dirty="0"/>
              <a:t>What questions do you have about trait-variation patterns among individuals of a species?</a:t>
            </a:r>
          </a:p>
          <a:p>
            <a:pPr marL="731520" indent="-365760">
              <a:spcBef>
                <a:spcPts val="1200"/>
              </a:spcBef>
              <a:spcAft>
                <a:spcPts val="0"/>
              </a:spcAft>
            </a:pPr>
            <a:r>
              <a:rPr lang="en-US" sz="2800" dirty="0"/>
              <a:t>Provide feedback about today’s session and the program so far (likes, dislikes, questions, concerns, suggestions).</a:t>
            </a:r>
          </a:p>
        </p:txBody>
      </p:sp>
    </p:spTree>
    <p:extLst>
      <p:ext uri="{BB962C8B-B14F-4D97-AF65-F5344CB8AC3E}">
        <p14:creationId xmlns:p14="http://schemas.microsoft.com/office/powerpoint/2010/main" val="15874091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533400"/>
            <a:ext cx="8001000" cy="990600"/>
          </a:xfrm>
        </p:spPr>
        <p:txBody>
          <a:bodyPr/>
          <a:lstStyle/>
          <a:p>
            <a:r>
              <a:rPr lang="en-US" dirty="0"/>
              <a:t>The Key</a:t>
            </a:r>
          </a:p>
        </p:txBody>
      </p:sp>
      <p:sp>
        <p:nvSpPr>
          <p:cNvPr id="3" name="Content Placeholder 2"/>
          <p:cNvSpPr>
            <a:spLocks noGrp="1"/>
          </p:cNvSpPr>
          <p:nvPr>
            <p:ph sz="half" idx="1"/>
          </p:nvPr>
        </p:nvSpPr>
        <p:spPr>
          <a:xfrm>
            <a:off x="533400" y="1600200"/>
            <a:ext cx="8153400" cy="4495800"/>
          </a:xfrm>
        </p:spPr>
        <p:txBody>
          <a:bodyPr/>
          <a:lstStyle/>
          <a:p>
            <a:pPr marL="0" indent="0" algn="ctr">
              <a:spcBef>
                <a:spcPts val="2400"/>
              </a:spcBef>
              <a:buNone/>
            </a:pPr>
            <a:r>
              <a:rPr lang="en-US" sz="3200" dirty="0">
                <a:solidFill>
                  <a:srgbClr val="292934"/>
                </a:solidFill>
              </a:rPr>
              <a:t>Each of us is key to the success of the</a:t>
            </a:r>
            <a:br>
              <a:rPr lang="en-US" sz="3200" dirty="0">
                <a:solidFill>
                  <a:srgbClr val="292934"/>
                </a:solidFill>
              </a:rPr>
            </a:br>
            <a:r>
              <a:rPr lang="en-US" sz="3200" dirty="0" err="1">
                <a:solidFill>
                  <a:srgbClr val="292934"/>
                </a:solidFill>
              </a:rPr>
              <a:t>RESPeCT</a:t>
            </a:r>
            <a:r>
              <a:rPr lang="en-US" sz="3200" dirty="0">
                <a:solidFill>
                  <a:srgbClr val="292934"/>
                </a:solidFill>
              </a:rPr>
              <a:t> PD program!</a:t>
            </a:r>
          </a:p>
          <a:p>
            <a:pPr marL="0" indent="0" algn="ctr">
              <a:buNone/>
            </a:pPr>
            <a:endParaRPr lang="en-US" sz="3000" dirty="0">
              <a:solidFill>
                <a:srgbClr val="292934"/>
              </a:solidFill>
            </a:endParaRPr>
          </a:p>
          <a:p>
            <a:pPr marL="0" indent="0" algn="ctr">
              <a:buNone/>
            </a:pPr>
            <a:endParaRPr lang="en-US" sz="3000" dirty="0">
              <a:solidFill>
                <a:srgbClr val="292934"/>
              </a:solidFill>
            </a:endParaRPr>
          </a:p>
          <a:p>
            <a:pPr marL="0" indent="0" algn="ctr">
              <a:buNone/>
            </a:pPr>
            <a:endParaRPr lang="en-US" sz="3000" dirty="0">
              <a:solidFill>
                <a:srgbClr val="292934"/>
              </a:solidFill>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8000" y="3124200"/>
            <a:ext cx="2928938" cy="2252663"/>
          </a:xfrm>
          <a:prstGeom prst="rect">
            <a:avLst/>
          </a:prstGeom>
        </p:spPr>
      </p:pic>
    </p:spTree>
    <p:extLst>
      <p:ext uri="{BB962C8B-B14F-4D97-AF65-F5344CB8AC3E}">
        <p14:creationId xmlns:p14="http://schemas.microsoft.com/office/powerpoint/2010/main" val="4660320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10.xml.rels><?xml version="1.0" encoding="UTF-8" standalone="yes"?>
<Relationships xmlns="http://schemas.openxmlformats.org/package/2006/relationships"><Relationship Id="rId1" Type="http://schemas.openxmlformats.org/officeDocument/2006/relationships/image" Target="../media/image1.jpeg"/></Relationships>
</file>

<file path=ppt/theme/_rels/theme11.xml.rels><?xml version="1.0" encoding="UTF-8" standalone="yes"?>
<Relationships xmlns="http://schemas.openxmlformats.org/package/2006/relationships"><Relationship Id="rId1" Type="http://schemas.openxmlformats.org/officeDocument/2006/relationships/image" Target="../media/image1.jpeg"/></Relationships>
</file>

<file path=ppt/theme/_rels/theme12.xml.rels><?xml version="1.0" encoding="UTF-8" standalone="yes"?>
<Relationships xmlns="http://schemas.openxmlformats.org/package/2006/relationships"><Relationship Id="rId1" Type="http://schemas.openxmlformats.org/officeDocument/2006/relationships/image" Target="../media/image1.jpeg"/></Relationships>
</file>

<file path=ppt/theme/_rels/theme13.xml.rels><?xml version="1.0" encoding="UTF-8" standalone="yes"?>
<Relationships xmlns="http://schemas.openxmlformats.org/package/2006/relationships"><Relationship Id="rId1" Type="http://schemas.openxmlformats.org/officeDocument/2006/relationships/image" Target="../media/image1.jpeg"/></Relationships>
</file>

<file path=ppt/theme/_rels/theme14.xml.rels><?xml version="1.0" encoding="UTF-8" standalone="yes"?>
<Relationships xmlns="http://schemas.openxmlformats.org/package/2006/relationships"><Relationship Id="rId1" Type="http://schemas.openxmlformats.org/officeDocument/2006/relationships/image" Target="../media/image1.jpeg"/></Relationships>
</file>

<file path=ppt/theme/_rels/theme15.xml.rels><?xml version="1.0" encoding="UTF-8" standalone="yes"?>
<Relationships xmlns="http://schemas.openxmlformats.org/package/2006/relationships"><Relationship Id="rId1" Type="http://schemas.openxmlformats.org/officeDocument/2006/relationships/image" Target="../media/image1.jpeg"/></Relationships>
</file>

<file path=ppt/theme/_rels/theme16.xml.rels><?xml version="1.0" encoding="UTF-8" standalone="yes"?>
<Relationships xmlns="http://schemas.openxmlformats.org/package/2006/relationships"><Relationship Id="rId1" Type="http://schemas.openxmlformats.org/officeDocument/2006/relationships/image" Target="../media/image1.jpeg"/></Relationships>
</file>

<file path=ppt/theme/_rels/theme17.xml.rels><?xml version="1.0" encoding="UTF-8" standalone="yes"?>
<Relationships xmlns="http://schemas.openxmlformats.org/package/2006/relationships"><Relationship Id="rId1" Type="http://schemas.openxmlformats.org/officeDocument/2006/relationships/image" Target="../media/image1.jpeg"/></Relationships>
</file>

<file path=ppt/theme/_rels/theme18.xml.rels><?xml version="1.0" encoding="UTF-8" standalone="yes"?>
<Relationships xmlns="http://schemas.openxmlformats.org/package/2006/relationships"><Relationship Id="rId1" Type="http://schemas.openxmlformats.org/officeDocument/2006/relationships/image" Target="../media/image1.jpeg"/></Relationships>
</file>

<file path=ppt/theme/_rels/theme19.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20.xml.rels><?xml version="1.0" encoding="UTF-8" standalone="yes"?>
<Relationships xmlns="http://schemas.openxmlformats.org/package/2006/relationships"><Relationship Id="rId1" Type="http://schemas.openxmlformats.org/officeDocument/2006/relationships/image" Target="../media/image1.jpeg"/></Relationships>
</file>

<file path=ppt/theme/_rels/theme21.xml.rels><?xml version="1.0" encoding="UTF-8" standalone="yes"?>
<Relationships xmlns="http://schemas.openxmlformats.org/package/2006/relationships"><Relationship Id="rId1" Type="http://schemas.openxmlformats.org/officeDocument/2006/relationships/image" Target="../media/image1.jpeg"/></Relationships>
</file>

<file path=ppt/theme/_rels/theme22.xml.rels><?xml version="1.0" encoding="UTF-8" standalone="yes"?>
<Relationships xmlns="http://schemas.openxmlformats.org/package/2006/relationships"><Relationship Id="rId1" Type="http://schemas.openxmlformats.org/officeDocument/2006/relationships/image" Target="../media/image1.jpeg"/></Relationships>
</file>

<file path=ppt/theme/_rels/theme23.xml.rels><?xml version="1.0" encoding="UTF-8" standalone="yes"?>
<Relationships xmlns="http://schemas.openxmlformats.org/package/2006/relationships"><Relationship Id="rId1" Type="http://schemas.openxmlformats.org/officeDocument/2006/relationships/image" Target="../media/image1.jpeg"/></Relationships>
</file>

<file path=ppt/theme/_rels/theme24.xml.rels><?xml version="1.0" encoding="UTF-8" standalone="yes"?>
<Relationships xmlns="http://schemas.openxmlformats.org/package/2006/relationships"><Relationship Id="rId1" Type="http://schemas.openxmlformats.org/officeDocument/2006/relationships/image" Target="../media/image1.jpeg"/></Relationships>
</file>

<file path=ppt/theme/_rels/theme25.xml.rels><?xml version="1.0" encoding="UTF-8" standalone="yes"?>
<Relationships xmlns="http://schemas.openxmlformats.org/package/2006/relationships"><Relationship Id="rId1" Type="http://schemas.openxmlformats.org/officeDocument/2006/relationships/image" Target="../media/image1.jpeg"/></Relationships>
</file>

<file path=ppt/theme/_rels/theme26.xml.rels><?xml version="1.0" encoding="UTF-8" standalone="yes"?>
<Relationships xmlns="http://schemas.openxmlformats.org/package/2006/relationships"><Relationship Id="rId1" Type="http://schemas.openxmlformats.org/officeDocument/2006/relationships/image" Target="../media/image1.jpeg"/></Relationships>
</file>

<file path=ppt/theme/_rels/theme27.xml.rels><?xml version="1.0" encoding="UTF-8" standalone="yes"?>
<Relationships xmlns="http://schemas.openxmlformats.org/package/2006/relationships"><Relationship Id="rId1" Type="http://schemas.openxmlformats.org/officeDocument/2006/relationships/image" Target="../media/image1.jpeg"/></Relationships>
</file>

<file path=ppt/theme/_rels/theme28.xml.rels><?xml version="1.0" encoding="UTF-8" standalone="yes"?>
<Relationships xmlns="http://schemas.openxmlformats.org/package/2006/relationships"><Relationship Id="rId1" Type="http://schemas.openxmlformats.org/officeDocument/2006/relationships/image" Target="../media/image1.jpeg"/></Relationships>
</file>

<file path=ppt/theme/_rels/theme29.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_rels/theme30.xml.rels><?xml version="1.0" encoding="UTF-8" standalone="yes"?>
<Relationships xmlns="http://schemas.openxmlformats.org/package/2006/relationships"><Relationship Id="rId1" Type="http://schemas.openxmlformats.org/officeDocument/2006/relationships/image" Target="../media/image1.jpeg"/></Relationships>
</file>

<file path=ppt/theme/_rels/theme31.xml.rels><?xml version="1.0" encoding="UTF-8" standalone="yes"?>
<Relationships xmlns="http://schemas.openxmlformats.org/package/2006/relationships"><Relationship Id="rId1" Type="http://schemas.openxmlformats.org/officeDocument/2006/relationships/image" Target="../media/image1.jpeg"/></Relationships>
</file>

<file path=ppt/theme/_rels/theme32.xml.rels><?xml version="1.0" encoding="UTF-8" standalone="yes"?>
<Relationships xmlns="http://schemas.openxmlformats.org/package/2006/relationships"><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1" Type="http://schemas.openxmlformats.org/officeDocument/2006/relationships/image" Target="../media/image1.jpeg"/></Relationships>
</file>

<file path=ppt/theme/_rels/theme5.xml.rels><?xml version="1.0" encoding="UTF-8" standalone="yes"?>
<Relationships xmlns="http://schemas.openxmlformats.org/package/2006/relationships"><Relationship Id="rId1" Type="http://schemas.openxmlformats.org/officeDocument/2006/relationships/image" Target="../media/image1.jpeg"/></Relationships>
</file>

<file path=ppt/theme/_rels/theme6.xml.rels><?xml version="1.0" encoding="UTF-8" standalone="yes"?>
<Relationships xmlns="http://schemas.openxmlformats.org/package/2006/relationships"><Relationship Id="rId1" Type="http://schemas.openxmlformats.org/officeDocument/2006/relationships/image" Target="../media/image1.jpeg"/></Relationships>
</file>

<file path=ppt/theme/_rels/theme7.xml.rels><?xml version="1.0" encoding="UTF-8" standalone="yes"?>
<Relationships xmlns="http://schemas.openxmlformats.org/package/2006/relationships"><Relationship Id="rId1" Type="http://schemas.openxmlformats.org/officeDocument/2006/relationships/image" Target="../media/image1.jpeg"/></Relationships>
</file>

<file path=ppt/theme/_rels/theme8.xml.rels><?xml version="1.0" encoding="UTF-8" standalone="yes"?>
<Relationships xmlns="http://schemas.openxmlformats.org/package/2006/relationships"><Relationship Id="rId1" Type="http://schemas.openxmlformats.org/officeDocument/2006/relationships/image" Target="../media/image1.jpeg"/></Relationships>
</file>

<file path=ppt/theme/_rels/theme9.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10.xml><?xml version="1.0" encoding="utf-8"?>
<a:theme xmlns:a="http://schemas.openxmlformats.org/drawingml/2006/main" name="9_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11.xml><?xml version="1.0" encoding="utf-8"?>
<a:theme xmlns:a="http://schemas.openxmlformats.org/drawingml/2006/main" name="10_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12.xml><?xml version="1.0" encoding="utf-8"?>
<a:theme xmlns:a="http://schemas.openxmlformats.org/drawingml/2006/main" name="11_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13.xml><?xml version="1.0" encoding="utf-8"?>
<a:theme xmlns:a="http://schemas.openxmlformats.org/drawingml/2006/main" name="12_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14.xml><?xml version="1.0" encoding="utf-8"?>
<a:theme xmlns:a="http://schemas.openxmlformats.org/drawingml/2006/main" name="13_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15.xml><?xml version="1.0" encoding="utf-8"?>
<a:theme xmlns:a="http://schemas.openxmlformats.org/drawingml/2006/main" name="14_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16.xml><?xml version="1.0" encoding="utf-8"?>
<a:theme xmlns:a="http://schemas.openxmlformats.org/drawingml/2006/main" name="15_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17.xml><?xml version="1.0" encoding="utf-8"?>
<a:theme xmlns:a="http://schemas.openxmlformats.org/drawingml/2006/main" name="16_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18.xml><?xml version="1.0" encoding="utf-8"?>
<a:theme xmlns:a="http://schemas.openxmlformats.org/drawingml/2006/main" name="17_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19.xml><?xml version="1.0" encoding="utf-8"?>
<a:theme xmlns:a="http://schemas.openxmlformats.org/drawingml/2006/main" name="18_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1_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0.xml><?xml version="1.0" encoding="utf-8"?>
<a:theme xmlns:a="http://schemas.openxmlformats.org/drawingml/2006/main" name="19_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1.xml><?xml version="1.0" encoding="utf-8"?>
<a:theme xmlns:a="http://schemas.openxmlformats.org/drawingml/2006/main" name="20_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2.xml><?xml version="1.0" encoding="utf-8"?>
<a:theme xmlns:a="http://schemas.openxmlformats.org/drawingml/2006/main" name="21_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3.xml><?xml version="1.0" encoding="utf-8"?>
<a:theme xmlns:a="http://schemas.openxmlformats.org/drawingml/2006/main" name="22_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4.xml><?xml version="1.0" encoding="utf-8"?>
<a:theme xmlns:a="http://schemas.openxmlformats.org/drawingml/2006/main" name="23_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5.xml><?xml version="1.0" encoding="utf-8"?>
<a:theme xmlns:a="http://schemas.openxmlformats.org/drawingml/2006/main" name="24_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6.xml><?xml version="1.0" encoding="utf-8"?>
<a:theme xmlns:a="http://schemas.openxmlformats.org/drawingml/2006/main" name="25_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7.xml><?xml version="1.0" encoding="utf-8"?>
<a:theme xmlns:a="http://schemas.openxmlformats.org/drawingml/2006/main" name="26_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8.xml><?xml version="1.0" encoding="utf-8"?>
<a:theme xmlns:a="http://schemas.openxmlformats.org/drawingml/2006/main" name="27_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9.xml><?xml version="1.0" encoding="utf-8"?>
<a:theme xmlns:a="http://schemas.openxmlformats.org/drawingml/2006/main" name="28_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3.xml><?xml version="1.0" encoding="utf-8"?>
<a:theme xmlns:a="http://schemas.openxmlformats.org/drawingml/2006/main" name="2_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30.xml><?xml version="1.0" encoding="utf-8"?>
<a:theme xmlns:a="http://schemas.openxmlformats.org/drawingml/2006/main" name="29_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31.xml><?xml version="1.0" encoding="utf-8"?>
<a:theme xmlns:a="http://schemas.openxmlformats.org/drawingml/2006/main" name="30_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32.xml><?xml version="1.0" encoding="utf-8"?>
<a:theme xmlns:a="http://schemas.openxmlformats.org/drawingml/2006/main" name="32_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3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5.xml><?xml version="1.0" encoding="utf-8"?>
<a:theme xmlns:a="http://schemas.openxmlformats.org/drawingml/2006/main" name="4_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6.xml><?xml version="1.0" encoding="utf-8"?>
<a:theme xmlns:a="http://schemas.openxmlformats.org/drawingml/2006/main" name="5_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7.xml><?xml version="1.0" encoding="utf-8"?>
<a:theme xmlns:a="http://schemas.openxmlformats.org/drawingml/2006/main" name="6_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8.xml><?xml version="1.0" encoding="utf-8"?>
<a:theme xmlns:a="http://schemas.openxmlformats.org/drawingml/2006/main" name="7_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9.xml><?xml version="1.0" encoding="utf-8"?>
<a:theme xmlns:a="http://schemas.openxmlformats.org/drawingml/2006/main" name="8_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Override1.xml><?xml version="1.0" encoding="utf-8"?>
<a:themeOverride xmlns:a="http://schemas.openxmlformats.org/drawingml/2006/main">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otalTime>3509</TotalTime>
  <Words>9262</Words>
  <Application>Microsoft Office PowerPoint</Application>
  <PresentationFormat>On-screen Show (4:3)</PresentationFormat>
  <Paragraphs>1158</Paragraphs>
  <Slides>84</Slides>
  <Notes>84</Notes>
  <HiddenSlides>0</HiddenSlides>
  <MMClips>0</MMClips>
  <ScaleCrop>false</ScaleCrop>
  <HeadingPairs>
    <vt:vector size="6" baseType="variant">
      <vt:variant>
        <vt:lpstr>Fonts Used</vt:lpstr>
      </vt:variant>
      <vt:variant>
        <vt:i4>6</vt:i4>
      </vt:variant>
      <vt:variant>
        <vt:lpstr>Theme</vt:lpstr>
      </vt:variant>
      <vt:variant>
        <vt:i4>32</vt:i4>
      </vt:variant>
      <vt:variant>
        <vt:lpstr>Slide Titles</vt:lpstr>
      </vt:variant>
      <vt:variant>
        <vt:i4>84</vt:i4>
      </vt:variant>
    </vt:vector>
  </HeadingPairs>
  <TitlesOfParts>
    <vt:vector size="122" baseType="lpstr">
      <vt:lpstr>Arial</vt:lpstr>
      <vt:lpstr>Calibri</vt:lpstr>
      <vt:lpstr>Lucida Sans Unicode</vt:lpstr>
      <vt:lpstr>Symbol</vt:lpstr>
      <vt:lpstr>Times New Roman</vt:lpstr>
      <vt:lpstr>Wingdings</vt:lpstr>
      <vt:lpstr>Clarity</vt:lpstr>
      <vt:lpstr>1_Clarity</vt:lpstr>
      <vt:lpstr>2_Clarity</vt:lpstr>
      <vt:lpstr>3_Clarity</vt:lpstr>
      <vt:lpstr>4_Clarity</vt:lpstr>
      <vt:lpstr>5_Clarity</vt:lpstr>
      <vt:lpstr>6_Clarity</vt:lpstr>
      <vt:lpstr>7_Clarity</vt:lpstr>
      <vt:lpstr>8_Clarity</vt:lpstr>
      <vt:lpstr>9_Clarity</vt:lpstr>
      <vt:lpstr>10_Clarity</vt:lpstr>
      <vt:lpstr>11_Clarity</vt:lpstr>
      <vt:lpstr>12_Clarity</vt:lpstr>
      <vt:lpstr>13_Clarity</vt:lpstr>
      <vt:lpstr>14_Clarity</vt:lpstr>
      <vt:lpstr>15_Clarity</vt:lpstr>
      <vt:lpstr>16_Clarity</vt:lpstr>
      <vt:lpstr>17_Clarity</vt:lpstr>
      <vt:lpstr>18_Clarity</vt:lpstr>
      <vt:lpstr>19_Clarity</vt:lpstr>
      <vt:lpstr>20_Clarity</vt:lpstr>
      <vt:lpstr>21_Clarity</vt:lpstr>
      <vt:lpstr>22_Clarity</vt:lpstr>
      <vt:lpstr>23_Clarity</vt:lpstr>
      <vt:lpstr>24_Clarity</vt:lpstr>
      <vt:lpstr>25_Clarity</vt:lpstr>
      <vt:lpstr>26_Clarity</vt:lpstr>
      <vt:lpstr>27_Clarity</vt:lpstr>
      <vt:lpstr>28_Clarity</vt:lpstr>
      <vt:lpstr>29_Clarity</vt:lpstr>
      <vt:lpstr>30_Clarity</vt:lpstr>
      <vt:lpstr>32_Clarity</vt:lpstr>
      <vt:lpstr>RESPeCT PD pROGRAM</vt:lpstr>
      <vt:lpstr>Before We Dig In: Essentials</vt:lpstr>
      <vt:lpstr>What Is RESPeCT? </vt:lpstr>
      <vt:lpstr>The RESPeCT Partnership</vt:lpstr>
      <vt:lpstr>The RESPeCT PD Program</vt:lpstr>
      <vt:lpstr>The RESPeCT PD Program</vt:lpstr>
      <vt:lpstr>Goals of the RESPeCT PD Program </vt:lpstr>
      <vt:lpstr>Summer Institute Study-Group Leaders</vt:lpstr>
      <vt:lpstr>The Key</vt:lpstr>
      <vt:lpstr>Summer Institute Schedule</vt:lpstr>
      <vt:lpstr>Summer Institute: A Typical Daily Schedule </vt:lpstr>
      <vt:lpstr>Summer Institute at a Glance</vt:lpstr>
      <vt:lpstr>School-Year Schedule</vt:lpstr>
      <vt:lpstr>Your RESPeCT PD Program Materials</vt:lpstr>
      <vt:lpstr>Transition to Grade-Level Study Groups</vt:lpstr>
      <vt:lpstr>Notebook Setup</vt:lpstr>
      <vt:lpstr>Getting Started: Introductions</vt:lpstr>
      <vt:lpstr>RESPeCT PD Program Goals</vt:lpstr>
      <vt:lpstr>RESPeCT PD Program Goals: Lesson Analysis PD </vt:lpstr>
      <vt:lpstr> Norms for Working Together: The Basics </vt:lpstr>
      <vt:lpstr> Norms for Working Together: The Heart  </vt:lpstr>
      <vt:lpstr>Agenda for Day 1</vt:lpstr>
      <vt:lpstr>Today’s Focus Questions</vt:lpstr>
      <vt:lpstr> Ideas about Effective Science Teaching</vt:lpstr>
      <vt:lpstr>Lesson Analysis Focus Question</vt:lpstr>
      <vt:lpstr>TIMSS Video-Study Questions</vt:lpstr>
      <vt:lpstr>TIMSS Video-Study Comparisons</vt:lpstr>
      <vt:lpstr>TIMSS Video-Study Results</vt:lpstr>
      <vt:lpstr>TIMSS Video-Study Results</vt:lpstr>
      <vt:lpstr>TIMSS: Conceptual Links</vt:lpstr>
      <vt:lpstr>What Makes a Difference?</vt:lpstr>
      <vt:lpstr>The TIMSS Findings Show …</vt:lpstr>
      <vt:lpstr>What Can We Learn from the Research?</vt:lpstr>
      <vt:lpstr>Discussion Questions</vt:lpstr>
      <vt:lpstr>Lesson Analysis Focus Question </vt:lpstr>
      <vt:lpstr>Research on How Students Learn</vt:lpstr>
      <vt:lpstr>Minds of Our Own</vt:lpstr>
      <vt:lpstr>Discussion Questions</vt:lpstr>
      <vt:lpstr>What Can We Learn from the Research?</vt:lpstr>
      <vt:lpstr>genetics</vt:lpstr>
      <vt:lpstr>Genetics Unit Central Question</vt:lpstr>
      <vt:lpstr>Content Deepening Focus Questions</vt:lpstr>
      <vt:lpstr>What Is a Trait?</vt:lpstr>
      <vt:lpstr>Celebrate Variation!</vt:lpstr>
      <vt:lpstr>Create a Histogram</vt:lpstr>
      <vt:lpstr>PowerPoint Presentation</vt:lpstr>
      <vt:lpstr>PowerPoint Presentation</vt:lpstr>
      <vt:lpstr>Interpreting the Results</vt:lpstr>
      <vt:lpstr>Our Ideas and Questions about Inheritance</vt:lpstr>
      <vt:lpstr>Trait Data on Monkey Flowers</vt:lpstr>
      <vt:lpstr>Trait Data on Dachshunds</vt:lpstr>
      <vt:lpstr>Exploring Patterns of Trait Variation</vt:lpstr>
      <vt:lpstr>Reflect: Content Deepening Focus Question 1</vt:lpstr>
      <vt:lpstr>PowerPoint Presentation</vt:lpstr>
      <vt:lpstr>Content Deepening: Focus Question 2</vt:lpstr>
      <vt:lpstr>Causes of Trait Variation</vt:lpstr>
      <vt:lpstr>PowerPoint Presentation</vt:lpstr>
      <vt:lpstr>Matching Traits and Causes of Variation</vt:lpstr>
      <vt:lpstr>Genetics Lessons</vt:lpstr>
      <vt:lpstr>Testing Our Ideas about Inheritance</vt:lpstr>
      <vt:lpstr>Leg Length in Dogs</vt:lpstr>
      <vt:lpstr>Leg Length in Dogs: The Results</vt:lpstr>
      <vt:lpstr>Continuous Trait Variation</vt:lpstr>
      <vt:lpstr>Two Dachshunds Traits</vt:lpstr>
      <vt:lpstr>Dachshund Puppies: Your Predictions</vt:lpstr>
      <vt:lpstr>The Results</vt:lpstr>
      <vt:lpstr>What Happened with the Puppies?</vt:lpstr>
      <vt:lpstr>Our Ideas and Questions about Inheritance</vt:lpstr>
      <vt:lpstr>Three Inheritance Claims</vt:lpstr>
      <vt:lpstr>Which Claims Does the Evidence Support?</vt:lpstr>
      <vt:lpstr>Different Traits of Parents and Offspring</vt:lpstr>
      <vt:lpstr>Reflect: Content Deepening Focus  Question 2</vt:lpstr>
      <vt:lpstr>Lesson Analysis Focus Question</vt:lpstr>
      <vt:lpstr>Lesson Analysis Focus Question</vt:lpstr>
      <vt:lpstr>Strategies 1, 2, and 3:  Questions That Elicit, Probe, and Challenge Student Thinking</vt:lpstr>
      <vt:lpstr>Elicit Questions</vt:lpstr>
      <vt:lpstr>Probe and Challenge Questions</vt:lpstr>
      <vt:lpstr>Elicit versus Probe Questions</vt:lpstr>
      <vt:lpstr>Elicit/Probe Questions versus Challenge Questions</vt:lpstr>
      <vt:lpstr>The RESPeCT Lesson Plans Binder</vt:lpstr>
      <vt:lpstr>Let’s Summarize Today’s Work!</vt:lpstr>
      <vt:lpstr>How Did Today’s Work Help You Think about Our Focus Questions? </vt:lpstr>
      <vt:lpstr> Extended Homework</vt:lpstr>
      <vt:lpstr>Reflections on Today’s Session</vt:lpstr>
    </vt:vector>
  </TitlesOfParts>
  <Company>BSCS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Paul Numedahl</dc:creator>
  <cp:lastModifiedBy>Mai Ngoc Tran</cp:lastModifiedBy>
  <cp:revision>441</cp:revision>
  <dcterms:created xsi:type="dcterms:W3CDTF">2014-06-10T18:20:14Z</dcterms:created>
  <dcterms:modified xsi:type="dcterms:W3CDTF">2020-02-05T18:16:24Z</dcterms:modified>
</cp:coreProperties>
</file>