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486" r:id="rId2"/>
    <p:sldId id="487" r:id="rId3"/>
    <p:sldId id="364" r:id="rId4"/>
    <p:sldId id="488" r:id="rId5"/>
    <p:sldId id="489" r:id="rId6"/>
    <p:sldId id="490" r:id="rId7"/>
    <p:sldId id="491" r:id="rId8"/>
    <p:sldId id="492" r:id="rId9"/>
    <p:sldId id="493" r:id="rId10"/>
    <p:sldId id="494" r:id="rId11"/>
    <p:sldId id="495" r:id="rId12"/>
    <p:sldId id="48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1" clrIdx="1"/>
  <p:cmAuthor id="2" name="Brooke Bourdélat-Parks" initials="BB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409" autoAdjust="0"/>
  </p:normalViewPr>
  <p:slideViewPr>
    <p:cSldViewPr>
      <p:cViewPr>
        <p:scale>
          <a:sx n="60" d="100"/>
          <a:sy n="60" d="100"/>
        </p:scale>
        <p:origin x="-16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8485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1210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525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525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5291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Art</a:t>
            </a:r>
            <a:r>
              <a:rPr lang="en-US" b="0" baseline="0" dirty="0"/>
              <a:t> is clip art.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5291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5291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Plants and Animals Lesson 3D.1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924800" cy="182880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Can Experiments Help Us Find Out Whether Plants Need Soil to Live and Grow?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766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What Did You Predict?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447801"/>
            <a:ext cx="7620000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65000"/>
                </a:schemeClr>
              </a:buClr>
            </a:pPr>
            <a:r>
              <a:rPr lang="en-US" sz="3200" dirty="0">
                <a:latin typeface="Calibri" pitchFamily="34" charset="0"/>
              </a:rPr>
              <a:t>What do you think (predict) will happen to the seeds?</a:t>
            </a:r>
          </a:p>
          <a:p>
            <a:pPr>
              <a:spcBef>
                <a:spcPts val="1800"/>
              </a:spcBef>
            </a:pPr>
            <a:r>
              <a:rPr lang="en-US" sz="3200" b="1" dirty="0">
                <a:latin typeface="Calibri" pitchFamily="34" charset="0"/>
              </a:rPr>
              <a:t>Sentence starters: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>
                <a:latin typeface="Calibri" pitchFamily="34" charset="0"/>
              </a:rPr>
              <a:t>Our prediction is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>
                <a:latin typeface="Calibri" pitchFamily="34" charset="0"/>
              </a:rPr>
              <a:t>Our evidence is … 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>
                <a:latin typeface="Calibri" pitchFamily="34" charset="0"/>
              </a:rPr>
              <a:t>I agree because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>
                <a:latin typeface="Calibri" pitchFamily="34" charset="0"/>
              </a:rPr>
              <a:t>I disagree because …</a:t>
            </a:r>
          </a:p>
        </p:txBody>
      </p:sp>
    </p:spTree>
    <p:extLst>
      <p:ext uri="{BB962C8B-B14F-4D97-AF65-F5344CB8AC3E}">
        <p14:creationId xmlns:p14="http://schemas.microsoft.com/office/powerpoint/2010/main" xmlns="" val="2531524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can experiments help us find out whether plants need soil to live and grow?</a:t>
            </a:r>
            <a:r>
              <a:rPr lang="en-US" sz="3200" dirty="0"/>
              <a:t> 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How do you think the experiment we set up today can help us find out whether plants need soil to live and grow?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How is today’s experiment like our experiments with light and water?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Time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648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Will our seeds grow without soil?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Stay tuned to find out!</a:t>
            </a:r>
          </a:p>
          <a:p>
            <a:endParaRPr lang="en-US" sz="3600" dirty="0"/>
          </a:p>
        </p:txBody>
      </p:sp>
      <p:pic>
        <p:nvPicPr>
          <p:cNvPr id="6" name="Picture 5" descr="C:\Users\kjroth\Documents\Cal Poly Pomona Foundation\RESPeCT\Module Development Cohort 2\Plants and Animals Kindergarten\Draft 3\Experiment photos\no soil cup beginnin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200400"/>
            <a:ext cx="3200400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1A71D92-EE31-437F-8FAB-B2F139377801}"/>
              </a:ext>
            </a:extLst>
          </p:cNvPr>
          <p:cNvSpPr txBox="1"/>
          <p:nvPr/>
        </p:nvSpPr>
        <p:spPr>
          <a:xfrm>
            <a:off x="4953000" y="6336475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313691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3600" dirty="0"/>
              <a:t/>
            </a:r>
            <a:br>
              <a:rPr lang="en-US" sz="3600" dirty="0"/>
            </a:br>
            <a:r>
              <a:rPr lang="en-US" dirty="0"/>
              <a:t>Unit Central Question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495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Do plants and animals need the same things to live and grow? Explain your thinking.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323962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Plant Experiments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cs typeface="Arial" panose="020B0604020202020204" pitchFamily="34" charset="0"/>
              </a:rPr>
              <a:t>What are we trying to find out from the two experiments we set up? 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391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experiments help us find out whether plants need soil to live and grow? </a:t>
            </a:r>
          </a:p>
        </p:txBody>
      </p:sp>
    </p:spTree>
    <p:extLst>
      <p:ext uri="{BB962C8B-B14F-4D97-AF65-F5344CB8AC3E}">
        <p14:creationId xmlns:p14="http://schemas.microsoft.com/office/powerpoint/2010/main" xmlns="" val="884616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4572000" cy="50292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Do plants need </a:t>
            </a:r>
            <a:r>
              <a:rPr lang="en-US" sz="3200" b="1" dirty="0"/>
              <a:t>soil </a:t>
            </a:r>
            <a:r>
              <a:rPr lang="en-US" sz="3200" dirty="0"/>
              <a:t>to live and grow? Why or why not?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Sentence starters: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My idea is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My evidence is … 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I agree because …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I disagree because …</a:t>
            </a:r>
          </a:p>
        </p:txBody>
      </p:sp>
      <p:pic>
        <p:nvPicPr>
          <p:cNvPr id="1026" name="Picture 2" descr="Image result for rubber tree house pla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57400"/>
            <a:ext cx="2893219" cy="385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86600" y="5943600"/>
            <a:ext cx="14446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Photograph by </a:t>
            </a:r>
            <a:r>
              <a:rPr lang="en-US" sz="800" dirty="0" err="1">
                <a:latin typeface="Calibri" panose="020F0502020204030204" pitchFamily="34" charset="0"/>
                <a:cs typeface="Calibri" panose="020F0502020204030204" pitchFamily="34" charset="0"/>
              </a:rPr>
              <a:t>Margaretshear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39100" cy="990600"/>
          </a:xfrm>
        </p:spPr>
        <p:txBody>
          <a:bodyPr/>
          <a:lstStyle/>
          <a:p>
            <a:r>
              <a:rPr lang="en-US" dirty="0"/>
              <a:t>What Do Plants Need to Live and Grow?</a:t>
            </a:r>
          </a:p>
        </p:txBody>
      </p:sp>
    </p:spTree>
    <p:extLst>
      <p:ext uri="{BB962C8B-B14F-4D97-AF65-F5344CB8AC3E}">
        <p14:creationId xmlns:p14="http://schemas.microsoft.com/office/powerpoint/2010/main" xmlns="" val="873353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7696200" cy="2286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did we do with the two plants in our light experiment?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did we do with the two plants in our water experiment?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39100" cy="990600"/>
          </a:xfrm>
        </p:spPr>
        <p:txBody>
          <a:bodyPr/>
          <a:lstStyle/>
          <a:p>
            <a:r>
              <a:rPr lang="en-US" dirty="0"/>
              <a:t>How Did We Set Up Other Experiments?</a:t>
            </a:r>
          </a:p>
        </p:txBody>
      </p:sp>
      <p:pic>
        <p:nvPicPr>
          <p:cNvPr id="7" name="Content Placeholder 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0800" y="3962400"/>
            <a:ext cx="4012660" cy="251460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7E52D47-EE89-431E-BCD9-3421FCF980B4}"/>
              </a:ext>
            </a:extLst>
          </p:cNvPr>
          <p:cNvSpPr txBox="1"/>
          <p:nvPr/>
        </p:nvSpPr>
        <p:spPr>
          <a:xfrm>
            <a:off x="5410200" y="6477000"/>
            <a:ext cx="1524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87335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Let’s Plan an Experiment!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1447800"/>
            <a:ext cx="74676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Turn and Talk: </a:t>
            </a:r>
            <a:r>
              <a:rPr lang="en-US" sz="3200" dirty="0">
                <a:latin typeface="Calibri" pitchFamily="34" charset="0"/>
              </a:rPr>
              <a:t>How could we plan an experiment to find out whether plants need </a:t>
            </a:r>
            <a:r>
              <a:rPr lang="en-US" sz="3200" b="1" dirty="0">
                <a:latin typeface="Calibri" pitchFamily="34" charset="0"/>
              </a:rPr>
              <a:t>soil</a:t>
            </a:r>
            <a:r>
              <a:rPr lang="en-US" sz="3200" dirty="0">
                <a:latin typeface="Calibri" pitchFamily="34" charset="0"/>
              </a:rPr>
              <a:t> to live and grow?</a:t>
            </a:r>
          </a:p>
          <a:p>
            <a:pPr>
              <a:spcBef>
                <a:spcPts val="1800"/>
              </a:spcBef>
            </a:pPr>
            <a:r>
              <a:rPr lang="en-US" sz="3200" dirty="0">
                <a:latin typeface="Calibri" pitchFamily="34" charset="0"/>
              </a:rPr>
              <a:t>Be ready to share your ideas with the class!</a:t>
            </a:r>
          </a:p>
          <a:p>
            <a:endParaRPr lang="en-US" sz="3200" dirty="0">
              <a:latin typeface="Calibri" pitchFamily="34" charset="0"/>
            </a:endParaRPr>
          </a:p>
        </p:txBody>
      </p:sp>
      <p:pic>
        <p:nvPicPr>
          <p:cNvPr id="3" name="Picture 2" descr="C:\Users\JLonas\Business 2016\Editorial Files\Projects\Cal Poly Curriculum Project\Grade 0\Lesson and Handouts\Plants and Animals\Lesson 3\CE-PR\plant-4036130_19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810000"/>
            <a:ext cx="3992880" cy="266192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0" y="6477000"/>
            <a:ext cx="2209800" cy="216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itchFamily="34" charset="0"/>
              </a:rPr>
              <a:t>Photo courtesy of </a:t>
            </a:r>
            <a:r>
              <a:rPr lang="en-US" sz="800" dirty="0" err="1">
                <a:latin typeface="Calibri" pitchFamily="34" charset="0"/>
              </a:rPr>
              <a:t>congerdesign</a:t>
            </a:r>
            <a:r>
              <a:rPr lang="en-US" sz="800" dirty="0">
                <a:latin typeface="Calibri" pitchFamily="34" charset="0"/>
              </a:rPr>
              <a:t>/Pixabay.com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2531524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Let’s Set Up Our Experiment!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600200"/>
            <a:ext cx="4267199" cy="274320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7E52D47-EE89-431E-BCD9-3421FCF980B4}"/>
              </a:ext>
            </a:extLst>
          </p:cNvPr>
          <p:cNvSpPr txBox="1"/>
          <p:nvPr/>
        </p:nvSpPr>
        <p:spPr>
          <a:xfrm>
            <a:off x="3886200" y="4343400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pic>
        <p:nvPicPr>
          <p:cNvPr id="6" name="Picture 5" descr="C:\Users\kjroth\Documents\Cal Poly Pomona Foundation\RESPeCT\Module Development Cohort 2\Plants and Animals Kindergarten\Draft 3\Experiment photos\no soil cup beginnin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352800"/>
            <a:ext cx="312420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6695DFD-7FFF-4794-BFE2-9C8EE0FC1B50}"/>
              </a:ext>
            </a:extLst>
          </p:cNvPr>
          <p:cNvSpPr txBox="1"/>
          <p:nvPr/>
        </p:nvSpPr>
        <p:spPr>
          <a:xfrm>
            <a:off x="7258792" y="6216878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28904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/>
              <a:t>Our Predictions: What Will Happen?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447800"/>
            <a:ext cx="762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Our question: </a:t>
            </a:r>
            <a:r>
              <a:rPr lang="en-US" sz="3200" dirty="0">
                <a:latin typeface="Calibri" pitchFamily="34" charset="0"/>
              </a:rPr>
              <a:t>Do plants need soil?</a:t>
            </a:r>
          </a:p>
          <a:p>
            <a:pPr>
              <a:spcBef>
                <a:spcPts val="1200"/>
              </a:spcBef>
            </a:pPr>
            <a:r>
              <a:rPr lang="en-US" sz="3200" b="1" dirty="0">
                <a:latin typeface="Calibri" pitchFamily="34" charset="0"/>
              </a:rPr>
              <a:t>Our experiment: </a:t>
            </a:r>
            <a:r>
              <a:rPr lang="en-US" sz="3200" dirty="0">
                <a:latin typeface="Calibri" pitchFamily="34" charset="0"/>
              </a:rPr>
              <a:t>Some seeds will have </a:t>
            </a:r>
            <a:r>
              <a:rPr lang="en-US" sz="3200" b="1" dirty="0">
                <a:latin typeface="Calibri" pitchFamily="34" charset="0"/>
              </a:rPr>
              <a:t>soil</a:t>
            </a:r>
            <a:r>
              <a:rPr lang="en-US" sz="3200" dirty="0">
                <a:latin typeface="Calibri" pitchFamily="34" charset="0"/>
              </a:rPr>
              <a:t>,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and some seeds will have </a:t>
            </a:r>
            <a:r>
              <a:rPr lang="en-US" sz="3200" b="1" dirty="0">
                <a:latin typeface="Calibri" pitchFamily="34" charset="0"/>
              </a:rPr>
              <a:t>no soil</a:t>
            </a:r>
            <a:r>
              <a:rPr lang="en-US" sz="3200" dirty="0">
                <a:latin typeface="Calibri" pitchFamily="34" charset="0"/>
              </a:rPr>
              <a:t>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 you think (predict) will happen to the seeds?</a:t>
            </a:r>
          </a:p>
        </p:txBody>
      </p:sp>
      <p:pic>
        <p:nvPicPr>
          <p:cNvPr id="6" name="Content Placeholder 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4419600"/>
            <a:ext cx="2971800" cy="1910443"/>
          </a:xfrm>
        </p:spPr>
      </p:pic>
      <p:pic>
        <p:nvPicPr>
          <p:cNvPr id="9" name="Picture 8" descr="C:\Users\kjroth\Documents\Cal Poly Pomona Foundation\RESPeCT\Module Development Cohort 2\Plants and Animals Kindergarten\Draft 3\Experiment photos\no soil cup beginnin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419600"/>
            <a:ext cx="2438400" cy="19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7E52D47-EE89-431E-BCD9-3421FCF980B4}"/>
              </a:ext>
            </a:extLst>
          </p:cNvPr>
          <p:cNvSpPr txBox="1"/>
          <p:nvPr/>
        </p:nvSpPr>
        <p:spPr>
          <a:xfrm>
            <a:off x="3352800" y="6324600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3C1B433-9C62-45D5-8D64-48812D708667}"/>
              </a:ext>
            </a:extLst>
          </p:cNvPr>
          <p:cNvSpPr txBox="1"/>
          <p:nvPr/>
        </p:nvSpPr>
        <p:spPr>
          <a:xfrm>
            <a:off x="6496792" y="6324600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5315248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16369</TotalTime>
  <Words>376</Words>
  <Application>Microsoft Office PowerPoint</Application>
  <PresentationFormat>On-screen Show (4:3)</PresentationFormat>
  <Paragraphs>60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Clarity</vt:lpstr>
      <vt:lpstr>Plants and Animals Lesson 3D.1</vt:lpstr>
      <vt:lpstr> Unit Central Question </vt:lpstr>
      <vt:lpstr>Our Plant Experiments</vt:lpstr>
      <vt:lpstr>Today’s Focus Question</vt:lpstr>
      <vt:lpstr>What Do Plants Need to Live and Grow?</vt:lpstr>
      <vt:lpstr>How Did We Set Up Other Experiments?</vt:lpstr>
      <vt:lpstr>Let’s Plan an Experiment!</vt:lpstr>
      <vt:lpstr>Let’s Set Up Our Experiment!</vt:lpstr>
      <vt:lpstr>Our Predictions: What Will Happen?</vt:lpstr>
      <vt:lpstr>What Did You Predict?</vt:lpstr>
      <vt:lpstr>Let’s Summarize!</vt:lpstr>
      <vt:lpstr>Next Time 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229</cp:revision>
  <dcterms:created xsi:type="dcterms:W3CDTF">2014-06-10T18:20:14Z</dcterms:created>
  <dcterms:modified xsi:type="dcterms:W3CDTF">2019-12-17T19:35:23Z</dcterms:modified>
</cp:coreProperties>
</file>