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94" r:id="rId2"/>
    <p:sldId id="395" r:id="rId3"/>
    <p:sldId id="364" r:id="rId4"/>
    <p:sldId id="379" r:id="rId5"/>
    <p:sldId id="396" r:id="rId6"/>
    <p:sldId id="393" r:id="rId7"/>
    <p:sldId id="383" r:id="rId8"/>
    <p:sldId id="392" r:id="rId9"/>
    <p:sldId id="386" r:id="rId10"/>
    <p:sldId id="387" r:id="rId11"/>
    <p:sldId id="397" r:id="rId12"/>
    <p:sldId id="391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84" autoAdjust="0"/>
  </p:normalViewPr>
  <p:slideViewPr>
    <p:cSldViewPr>
      <p:cViewPr varScale="1">
        <p:scale>
          <a:sx n="97" d="100"/>
          <a:sy n="97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496087-6442-4069-A5F9-F0C6B36A6AD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2E5712-32DD-4E38-A590-C72DD7CCF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1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0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0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1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 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8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 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1a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Living Things Are in Our Terrarium?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864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76600" y="5562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38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What living things are in our terrarium? 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b="1" dirty="0"/>
              <a:t>Turn and Talk: </a:t>
            </a:r>
            <a:r>
              <a:rPr lang="en-US" sz="3200" dirty="0"/>
              <a:t>Share your ideas with an elbow partner. Be ready to share your answers with the class.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As you work together, you may look at our circle map and tree map.</a:t>
            </a:r>
          </a:p>
        </p:txBody>
      </p:sp>
    </p:spTree>
    <p:extLst>
      <p:ext uri="{BB962C8B-B14F-4D97-AF65-F5344CB8AC3E}">
        <p14:creationId xmlns:p14="http://schemas.microsoft.com/office/powerpoint/2010/main" val="193263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2400"/>
              </a:spcBef>
            </a:pPr>
            <a:r>
              <a:rPr lang="en-US" sz="3200" dirty="0"/>
              <a:t>Look at the pictures on our tree map. Each picture has a label telling what the object is.</a:t>
            </a:r>
          </a:p>
          <a:p>
            <a:pPr marL="365760" indent="-365760">
              <a:spcBef>
                <a:spcPts val="2400"/>
              </a:spcBef>
            </a:pPr>
            <a:r>
              <a:rPr lang="en-US" sz="3200" dirty="0"/>
              <a:t>Each of these objects is a living or nonliving thing we saw in our terrarium.</a:t>
            </a:r>
          </a:p>
          <a:p>
            <a:pPr marL="365760" indent="-365760">
              <a:spcBef>
                <a:spcPts val="2400"/>
              </a:spcBef>
            </a:pPr>
            <a:r>
              <a:rPr lang="en-US" sz="3200" dirty="0"/>
              <a:t>In your science notebook, write down the name of </a:t>
            </a:r>
            <a:r>
              <a:rPr lang="en-US" sz="3200" b="1" dirty="0"/>
              <a:t>one living thing </a:t>
            </a:r>
            <a:r>
              <a:rPr lang="en-US" sz="3200" dirty="0"/>
              <a:t>and </a:t>
            </a:r>
            <a:r>
              <a:rPr lang="en-US" sz="3200" b="1" dirty="0"/>
              <a:t>one nonliving thing </a:t>
            </a:r>
            <a:r>
              <a:rPr lang="en-US" sz="3200" dirty="0"/>
              <a:t>you saw in our terrarium.</a:t>
            </a:r>
          </a:p>
        </p:txBody>
      </p:sp>
    </p:spTree>
    <p:extLst>
      <p:ext uri="{BB962C8B-B14F-4D97-AF65-F5344CB8AC3E}">
        <p14:creationId xmlns:p14="http://schemas.microsoft.com/office/powerpoint/2010/main" val="193263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can we group the living things in our terrarium?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743200"/>
            <a:ext cx="5562600" cy="3520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A5A13A-C613-4EDA-BDEA-95FA4A2CA671}"/>
              </a:ext>
            </a:extLst>
          </p:cNvPr>
          <p:cNvSpPr/>
          <p:nvPr/>
        </p:nvSpPr>
        <p:spPr>
          <a:xfrm>
            <a:off x="6235984" y="6263640"/>
            <a:ext cx="1151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67619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br>
              <a:rPr lang="en-US" sz="3600" dirty="0"/>
            </a:br>
            <a:r>
              <a:rPr lang="en-US" dirty="0"/>
              <a:t>Unit Central Question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Do plants and animals need the same things to live and grow? Explain your thinking.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39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living things are in our terrarium?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468880"/>
            <a:ext cx="5181600" cy="3703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40915-3E40-4429-A954-60330DA4F5A5}"/>
              </a:ext>
            </a:extLst>
          </p:cNvPr>
          <p:cNvSpPr txBox="1"/>
          <p:nvPr/>
        </p:nvSpPr>
        <p:spPr>
          <a:xfrm>
            <a:off x="5791200" y="6172200"/>
            <a:ext cx="11512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35087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14400"/>
          </a:xfrm>
        </p:spPr>
        <p:txBody>
          <a:bodyPr>
            <a:normAutofit/>
          </a:bodyPr>
          <a:lstStyle/>
          <a:p>
            <a:r>
              <a:rPr lang="en-US" dirty="0"/>
              <a:t>Our Terrarium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5486400" cy="396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3578F9-123D-4DCC-BAB8-12FB6CA3CB72}"/>
              </a:ext>
            </a:extLst>
          </p:cNvPr>
          <p:cNvSpPr/>
          <p:nvPr/>
        </p:nvSpPr>
        <p:spPr>
          <a:xfrm>
            <a:off x="6019800" y="6172200"/>
            <a:ext cx="1151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do you see in our terrarium?</a:t>
            </a:r>
          </a:p>
        </p:txBody>
      </p:sp>
    </p:spTree>
    <p:extLst>
      <p:ext uri="{BB962C8B-B14F-4D97-AF65-F5344CB8AC3E}">
        <p14:creationId xmlns:p14="http://schemas.microsoft.com/office/powerpoint/2010/main" val="6318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14400"/>
          </a:xfrm>
        </p:spPr>
        <p:txBody>
          <a:bodyPr>
            <a:normAutofit/>
          </a:bodyPr>
          <a:lstStyle/>
          <a:p>
            <a:r>
              <a:rPr lang="en-US" dirty="0"/>
              <a:t>Our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4648200" cy="289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3578F9-123D-4DCC-BAB8-12FB6CA3CB72}"/>
              </a:ext>
            </a:extLst>
          </p:cNvPr>
          <p:cNvSpPr/>
          <p:nvPr/>
        </p:nvSpPr>
        <p:spPr>
          <a:xfrm>
            <a:off x="5867400" y="6400800"/>
            <a:ext cx="1151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848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Do not </a:t>
            </a:r>
            <a:r>
              <a:rPr lang="en-US" sz="3200" dirty="0">
                <a:latin typeface="Calibri" pitchFamily="34" charset="0"/>
              </a:rPr>
              <a:t>open the terrarium or pick it up.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Do not </a:t>
            </a:r>
            <a:r>
              <a:rPr lang="en-US" sz="3200" dirty="0">
                <a:latin typeface="Calibri" pitchFamily="34" charset="0"/>
              </a:rPr>
              <a:t>shake the terrarium.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Do not </a:t>
            </a:r>
            <a:r>
              <a:rPr lang="en-US" sz="3200" dirty="0">
                <a:latin typeface="Calibri" pitchFamily="34" charset="0"/>
              </a:rPr>
              <a:t>tap on the terrarium.</a:t>
            </a:r>
          </a:p>
        </p:txBody>
      </p:sp>
    </p:spTree>
    <p:extLst>
      <p:ext uri="{BB962C8B-B14F-4D97-AF65-F5344CB8AC3E}">
        <p14:creationId xmlns:p14="http://schemas.microsoft.com/office/powerpoint/2010/main" val="6318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Can Living Things Do?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Scientists sort things into groups of living things and nonliving things.</a:t>
            </a:r>
          </a:p>
          <a:p>
            <a:pPr marL="731520" indent="0">
              <a:spcBef>
                <a:spcPts val="1800"/>
              </a:spcBef>
              <a:buNone/>
            </a:pPr>
            <a:r>
              <a:rPr lang="en-US" sz="3200" dirty="0"/>
              <a:t>How do we know when something is alive? </a:t>
            </a:r>
          </a:p>
          <a:p>
            <a:pPr marL="731520" indent="0">
              <a:spcBef>
                <a:spcPts val="1800"/>
              </a:spcBef>
              <a:buNone/>
            </a:pPr>
            <a:r>
              <a:rPr lang="en-US" sz="3200" dirty="0"/>
              <a:t>What can living things do that nonliving things can’t do?</a:t>
            </a:r>
          </a:p>
          <a:p>
            <a:pPr marL="731520" indent="0">
              <a:spcBef>
                <a:spcPts val="1800"/>
              </a:spcBef>
              <a:buNone/>
            </a:pPr>
            <a:r>
              <a:rPr lang="en-US" sz="3200" b="1" dirty="0"/>
              <a:t>Use this sentence starter to share your ideas: </a:t>
            </a:r>
            <a:r>
              <a:rPr lang="en-US" sz="3200" dirty="0"/>
              <a:t>Living things can …</a:t>
            </a:r>
          </a:p>
        </p:txBody>
      </p:sp>
    </p:spTree>
    <p:extLst>
      <p:ext uri="{BB962C8B-B14F-4D97-AF65-F5344CB8AC3E}">
        <p14:creationId xmlns:p14="http://schemas.microsoft.com/office/powerpoint/2010/main" val="416893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Sort Your Picture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006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things in our terrarium are </a:t>
            </a:r>
            <a:r>
              <a:rPr lang="en-US" sz="3200" b="1" dirty="0"/>
              <a:t>living</a:t>
            </a:r>
            <a:r>
              <a:rPr lang="en-US" sz="3200" dirty="0"/>
              <a:t>?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things in our terrarium are </a:t>
            </a:r>
            <a:r>
              <a:rPr lang="en-US" sz="3200" b="1" dirty="0"/>
              <a:t>nonliving</a:t>
            </a:r>
            <a:r>
              <a:rPr lang="en-US" sz="3200" dirty="0"/>
              <a:t>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/>
              <a:t>If you think the object is </a:t>
            </a:r>
            <a:r>
              <a:rPr lang="en-US" sz="3200" b="1" dirty="0"/>
              <a:t>living</a:t>
            </a:r>
            <a:r>
              <a:rPr lang="en-US" sz="3200" dirty="0"/>
              <a:t>, put the picture card in the </a:t>
            </a:r>
            <a:r>
              <a:rPr lang="en-US" sz="3200" b="1" dirty="0"/>
              <a:t>living group</a:t>
            </a:r>
            <a:r>
              <a:rPr lang="en-US" sz="3200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If you think the object is </a:t>
            </a:r>
            <a:r>
              <a:rPr lang="en-US" sz="3200" b="1" dirty="0"/>
              <a:t>nonliving</a:t>
            </a:r>
            <a:r>
              <a:rPr lang="en-US" sz="3200" dirty="0"/>
              <a:t>, put the picture in the </a:t>
            </a:r>
            <a:r>
              <a:rPr lang="en-US" sz="3200" b="1" dirty="0"/>
              <a:t>nonliving group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83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Our Tree Map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981200"/>
            <a:ext cx="0" cy="9144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2895600"/>
            <a:ext cx="57912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895600"/>
            <a:ext cx="0" cy="6096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67600" y="2895600"/>
            <a:ext cx="0" cy="6096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457200" y="1306830"/>
            <a:ext cx="8229600" cy="494157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Things in Our Terrarium</a:t>
            </a:r>
          </a:p>
          <a:p>
            <a:pPr marL="0" indent="0" algn="ctr">
              <a:buNone/>
            </a:pPr>
            <a:endParaRPr lang="en-US" sz="3600" b="1" dirty="0"/>
          </a:p>
          <a:p>
            <a:pPr algn="ctr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</a:t>
            </a:r>
            <a:r>
              <a:rPr lang="en-US" sz="3200" b="1" dirty="0"/>
              <a:t>Living Things</a:t>
            </a:r>
            <a:r>
              <a:rPr lang="en-US" dirty="0"/>
              <a:t>			          </a:t>
            </a:r>
            <a:r>
              <a:rPr lang="en-US" sz="3200" b="1" dirty="0"/>
              <a:t>Nonliving Things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62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Math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How many different kinds of </a:t>
            </a:r>
            <a:r>
              <a:rPr lang="en-US" sz="3200" b="1" dirty="0"/>
              <a:t>living things </a:t>
            </a:r>
            <a:r>
              <a:rPr lang="en-US" sz="3200" dirty="0"/>
              <a:t>did we find in our terrarium?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How many kinds of </a:t>
            </a:r>
            <a:r>
              <a:rPr lang="en-US" sz="3200" b="1" dirty="0"/>
              <a:t>nonliving things </a:t>
            </a:r>
            <a:r>
              <a:rPr lang="en-US" sz="3200" dirty="0"/>
              <a:t>did we find in our terrarium?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Were there more living things or nonliving things in our terrarium?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41193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392</Words>
  <Application>Microsoft Office PowerPoint</Application>
  <PresentationFormat>On-screen Show (4:3)</PresentationFormat>
  <Paragraphs>61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Clarity</vt:lpstr>
      <vt:lpstr>Plants and Animals Lesson 1a</vt:lpstr>
      <vt:lpstr> Unit Central Question </vt:lpstr>
      <vt:lpstr>Today’s Focus Question</vt:lpstr>
      <vt:lpstr>Our Terrarium</vt:lpstr>
      <vt:lpstr>Our Rules</vt:lpstr>
      <vt:lpstr>What Can Living Things Do? </vt:lpstr>
      <vt:lpstr>Sort Your Picture Cards</vt:lpstr>
      <vt:lpstr>Our Tree Map</vt:lpstr>
      <vt:lpstr>Math Connection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156</cp:revision>
  <cp:lastPrinted>2018-02-27T21:55:09Z</cp:lastPrinted>
  <dcterms:created xsi:type="dcterms:W3CDTF">2014-06-10T18:20:14Z</dcterms:created>
  <dcterms:modified xsi:type="dcterms:W3CDTF">2020-01-06T18:47:24Z</dcterms:modified>
</cp:coreProperties>
</file>