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94" r:id="rId2"/>
    <p:sldId id="395" r:id="rId3"/>
    <p:sldId id="396" r:id="rId4"/>
    <p:sldId id="397" r:id="rId5"/>
    <p:sldId id="399" r:id="rId6"/>
    <p:sldId id="400" r:id="rId7"/>
    <p:sldId id="401" r:id="rId8"/>
    <p:sldId id="402" r:id="rId9"/>
    <p:sldId id="403" r:id="rId10"/>
    <p:sldId id="404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16" autoAdjust="0"/>
  </p:normalViewPr>
  <p:slideViewPr>
    <p:cSldViewPr>
      <p:cViewPr varScale="1">
        <p:scale>
          <a:sx n="51" d="100"/>
          <a:sy n="51" d="100"/>
        </p:scale>
        <p:origin x="-19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1DBB3CC-C0EB-4C80-ADF4-3567F06A1A7F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4811A4-B70A-4B1C-A9C7-6F447D029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732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3E99A0-5A01-41BA-AC39-BB8F130969B5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613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210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95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95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75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i="1" dirty="0"/>
              <a:t> 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378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i="1" dirty="0"/>
              <a:t> 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378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73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 smtClean="0"/>
              <a:t>Plants and Animals Lesson 1b</a:t>
            </a:r>
            <a:endParaRPr lang="en-US" altLang="x-non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300" dirty="0" smtClean="0">
                <a:solidFill>
                  <a:srgbClr val="0070C0"/>
                </a:solidFill>
              </a:rPr>
              <a:t>How Can We Group the Living Things in Our Terrarium?</a:t>
            </a:r>
            <a:endParaRPr lang="en-US" sz="43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4864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76600" y="5562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56388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What do plants and animals need to live and grow? Where can they get these things?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667000"/>
            <a:ext cx="5638800" cy="35918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A5A13A-C613-4EDA-BDEA-95FA4A2CA671}"/>
              </a:ext>
            </a:extLst>
          </p:cNvPr>
          <p:cNvSpPr/>
          <p:nvPr/>
        </p:nvSpPr>
        <p:spPr>
          <a:xfrm>
            <a:off x="6260229" y="6258839"/>
            <a:ext cx="11512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16761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Unit Central </a:t>
            </a:r>
            <a:r>
              <a:rPr lang="en-US" dirty="0" smtClean="0"/>
              <a:t>Question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495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 smtClean="0"/>
              <a:t>Do plants and animals need the same things to live and grow? Explain your thinking.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2396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How can we group the living things in our terrarium?</a:t>
            </a:r>
            <a:endParaRPr lang="en-US" sz="32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endParaRPr lang="en-US" sz="3600" dirty="0"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743200"/>
            <a:ext cx="5181600" cy="3550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740915-3E40-4429-A954-60330DA4F5A5}"/>
              </a:ext>
            </a:extLst>
          </p:cNvPr>
          <p:cNvSpPr txBox="1"/>
          <p:nvPr/>
        </p:nvSpPr>
        <p:spPr>
          <a:xfrm>
            <a:off x="5791200" y="6324600"/>
            <a:ext cx="1151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Here’s a Challenge for You!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Look at the pictures of living things we listed on our tree map from last time.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Pick </a:t>
            </a:r>
            <a:r>
              <a:rPr lang="en-US" sz="3200" b="1" dirty="0" smtClean="0"/>
              <a:t>two living </a:t>
            </a:r>
            <a:r>
              <a:rPr lang="en-US" sz="3200" b="1" dirty="0" smtClean="0"/>
              <a:t>things </a:t>
            </a:r>
            <a:r>
              <a:rPr lang="en-US" sz="3200" dirty="0" smtClean="0"/>
              <a:t>from our terrarium that you think are </a:t>
            </a:r>
            <a:r>
              <a:rPr lang="en-US" sz="3200" b="1" dirty="0" smtClean="0"/>
              <a:t>most like each other</a:t>
            </a:r>
            <a:r>
              <a:rPr lang="en-US" sz="3200" dirty="0" smtClean="0"/>
              <a:t>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Share your choices and reasons with an elbow partner.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Be prepare to share with the class. </a:t>
            </a:r>
          </a:p>
        </p:txBody>
      </p:sp>
    </p:spTree>
    <p:extLst>
      <p:ext uri="{BB962C8B-B14F-4D97-AF65-F5344CB8AC3E}">
        <p14:creationId xmlns:p14="http://schemas.microsoft.com/office/powerpoint/2010/main" xmlns="" val="30483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Sort Your Picture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006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What living things </a:t>
            </a:r>
            <a:r>
              <a:rPr lang="en-US" sz="3200" dirty="0"/>
              <a:t>in our terrarium are </a:t>
            </a:r>
            <a:r>
              <a:rPr lang="en-US" sz="3200" b="1" dirty="0" smtClean="0"/>
              <a:t>plants</a:t>
            </a:r>
            <a:r>
              <a:rPr lang="en-US" sz="3200" dirty="0" smtClean="0"/>
              <a:t>? </a:t>
            </a:r>
            <a:endParaRPr lang="en-US" sz="3200" dirty="0"/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</a:t>
            </a:r>
            <a:r>
              <a:rPr lang="en-US" sz="3200" dirty="0" smtClean="0"/>
              <a:t>living things </a:t>
            </a:r>
            <a:r>
              <a:rPr lang="en-US" sz="3200" dirty="0"/>
              <a:t>in our terrarium are </a:t>
            </a:r>
            <a:r>
              <a:rPr lang="en-US" sz="3200" b="1" dirty="0" smtClean="0"/>
              <a:t>animals</a:t>
            </a:r>
            <a:r>
              <a:rPr lang="en-US" sz="3200" dirty="0" smtClean="0"/>
              <a:t>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dirty="0" smtClean="0"/>
              <a:t>If you think the living thing is </a:t>
            </a:r>
            <a:r>
              <a:rPr lang="en-US" sz="3200" b="1" dirty="0" smtClean="0"/>
              <a:t>a plant</a:t>
            </a:r>
            <a:r>
              <a:rPr lang="en-US" sz="3200" dirty="0" smtClean="0"/>
              <a:t>, put the picture card in the </a:t>
            </a:r>
            <a:r>
              <a:rPr lang="en-US" sz="3200" b="1" dirty="0" smtClean="0"/>
              <a:t>plant group</a:t>
            </a:r>
            <a:r>
              <a:rPr lang="en-US" sz="3200" dirty="0" smtClean="0"/>
              <a:t>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/>
              <a:t>If you think the living thing is </a:t>
            </a:r>
            <a:r>
              <a:rPr lang="en-US" sz="3200" b="1" dirty="0" smtClean="0"/>
              <a:t>an animal</a:t>
            </a:r>
            <a:r>
              <a:rPr lang="en-US" sz="3200" dirty="0" smtClean="0"/>
              <a:t>, put the picture card in the </a:t>
            </a:r>
            <a:r>
              <a:rPr lang="en-US" sz="3200" b="1" dirty="0" smtClean="0"/>
              <a:t>animal group</a:t>
            </a:r>
            <a:r>
              <a:rPr lang="en-US" sz="32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0483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 smtClean="0"/>
              <a:t>Our New Tree </a:t>
            </a:r>
            <a:r>
              <a:rPr lang="en-US" dirty="0"/>
              <a:t>Map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981200"/>
            <a:ext cx="0" cy="9144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2895600"/>
            <a:ext cx="57912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2895600"/>
            <a:ext cx="0" cy="6096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67600" y="2895600"/>
            <a:ext cx="0" cy="6096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Living Things in Our Terrarium</a:t>
            </a:r>
          </a:p>
          <a:p>
            <a:pPr marL="0" indent="0" algn="ctr">
              <a:buNone/>
            </a:pPr>
            <a:endParaRPr lang="en-US" sz="3600" b="1" dirty="0"/>
          </a:p>
          <a:p>
            <a:pPr algn="ctr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/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         </a:t>
            </a:r>
            <a:r>
              <a:rPr lang="en-US" sz="3200" b="1" dirty="0" smtClean="0"/>
              <a:t>Plants</a:t>
            </a:r>
            <a:r>
              <a:rPr lang="en-US" sz="3200" dirty="0" smtClean="0"/>
              <a:t>	</a:t>
            </a:r>
            <a:r>
              <a:rPr lang="en-US" dirty="0" smtClean="0"/>
              <a:t>			    	           </a:t>
            </a:r>
            <a:r>
              <a:rPr lang="en-US" sz="3200" b="1" dirty="0" smtClean="0"/>
              <a:t>Animals</a:t>
            </a:r>
            <a:endParaRPr lang="en-US" sz="3200" b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656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Math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How many </a:t>
            </a:r>
            <a:r>
              <a:rPr lang="en-US" sz="3200" dirty="0" smtClean="0"/>
              <a:t>kinds </a:t>
            </a:r>
            <a:r>
              <a:rPr lang="en-US" sz="3200" dirty="0"/>
              <a:t>of </a:t>
            </a:r>
            <a:r>
              <a:rPr lang="en-US" sz="3200" b="1" dirty="0" smtClean="0"/>
              <a:t>plants</a:t>
            </a:r>
            <a:r>
              <a:rPr lang="en-US" sz="3200" dirty="0" smtClean="0"/>
              <a:t> did </a:t>
            </a:r>
            <a:r>
              <a:rPr lang="en-US" sz="3200" dirty="0"/>
              <a:t>we find in </a:t>
            </a:r>
            <a:r>
              <a:rPr lang="en-US" sz="3200" dirty="0" smtClean="0"/>
              <a:t>our terrarium?</a:t>
            </a:r>
            <a:endParaRPr lang="en-US" sz="3200" dirty="0"/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How </a:t>
            </a:r>
            <a:r>
              <a:rPr lang="en-US" sz="3200" dirty="0"/>
              <a:t>many kinds of </a:t>
            </a:r>
            <a:r>
              <a:rPr lang="en-US" sz="3200" b="1" dirty="0" smtClean="0"/>
              <a:t>animals</a:t>
            </a:r>
            <a:r>
              <a:rPr lang="en-US" sz="3200" dirty="0" smtClean="0"/>
              <a:t> did </a:t>
            </a:r>
            <a:r>
              <a:rPr lang="en-US" sz="3200" dirty="0"/>
              <a:t>we find in </a:t>
            </a:r>
            <a:r>
              <a:rPr lang="en-US" sz="3200" dirty="0" smtClean="0"/>
              <a:t>our terrarium?</a:t>
            </a:r>
            <a:endParaRPr lang="en-US" sz="3200" dirty="0"/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Were </a:t>
            </a:r>
            <a:r>
              <a:rPr lang="en-US" sz="3200" dirty="0"/>
              <a:t>there </a:t>
            </a:r>
            <a:r>
              <a:rPr lang="en-US" sz="3200" dirty="0" smtClean="0"/>
              <a:t>more kinds of plants or more kinds of animals in our terrarium? How do you know?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193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Let’s Summarize!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Our focus question: </a:t>
            </a:r>
            <a:r>
              <a:rPr lang="en-US" sz="3200" i="1" dirty="0" smtClean="0"/>
              <a:t>How can we group the living </a:t>
            </a:r>
            <a:r>
              <a:rPr lang="en-US" sz="3200" i="1" dirty="0"/>
              <a:t>things </a:t>
            </a:r>
            <a:r>
              <a:rPr lang="en-US" sz="3200" i="1" dirty="0" smtClean="0"/>
              <a:t>in </a:t>
            </a:r>
            <a:r>
              <a:rPr lang="en-US" sz="3200" i="1" dirty="0"/>
              <a:t>our </a:t>
            </a:r>
            <a:r>
              <a:rPr lang="en-US" sz="3200" i="1" dirty="0" smtClean="0"/>
              <a:t>terrarium? </a:t>
            </a:r>
            <a:endParaRPr lang="en-US" sz="3200" i="1" dirty="0"/>
          </a:p>
          <a:p>
            <a:pPr marL="731520" indent="-365760">
              <a:spcBef>
                <a:spcPts val="2400"/>
              </a:spcBef>
            </a:pPr>
            <a:r>
              <a:rPr lang="en-US" sz="3200" b="1" dirty="0" smtClean="0"/>
              <a:t>Turn and Talk: </a:t>
            </a:r>
            <a:r>
              <a:rPr lang="en-US" sz="3200" dirty="0" smtClean="0"/>
              <a:t>Share your ideas with an elbow partner. Be ready to share your answers with the class.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 smtClean="0"/>
              <a:t>You may look at our new tree map as you work together.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326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Let’s Summarize!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2400"/>
              </a:spcBef>
            </a:pPr>
            <a:r>
              <a:rPr lang="en-US" sz="3200" dirty="0" smtClean="0"/>
              <a:t>Look at the pictures on our tree map. The name of each living this is written below the picture.</a:t>
            </a:r>
          </a:p>
          <a:p>
            <a:pPr marL="365760" indent="-365760">
              <a:spcBef>
                <a:spcPts val="2400"/>
              </a:spcBef>
            </a:pPr>
            <a:r>
              <a:rPr lang="en-US" sz="3200" dirty="0" smtClean="0"/>
              <a:t>In your science notebook, write down the name of </a:t>
            </a:r>
            <a:r>
              <a:rPr lang="en-US" sz="3200" b="1" dirty="0" smtClean="0"/>
              <a:t>one plant </a:t>
            </a:r>
            <a:r>
              <a:rPr lang="en-US" sz="3200" dirty="0" smtClean="0"/>
              <a:t>and </a:t>
            </a:r>
            <a:r>
              <a:rPr lang="en-US" sz="3200" b="1" dirty="0" smtClean="0"/>
              <a:t>one animal </a:t>
            </a:r>
            <a:r>
              <a:rPr lang="en-US" sz="3200" dirty="0" smtClean="0"/>
              <a:t>you saw in our terrarium.</a:t>
            </a:r>
          </a:p>
        </p:txBody>
      </p:sp>
    </p:spTree>
    <p:extLst>
      <p:ext uri="{BB962C8B-B14F-4D97-AF65-F5344CB8AC3E}">
        <p14:creationId xmlns:p14="http://schemas.microsoft.com/office/powerpoint/2010/main" xmlns="" val="19326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5611</TotalTime>
  <Words>358</Words>
  <Application>Microsoft Office PowerPoint</Application>
  <PresentationFormat>On-screen Show (4:3)</PresentationFormat>
  <Paragraphs>51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Plants and Animals Lesson 1b</vt:lpstr>
      <vt:lpstr> Unit Central Question </vt:lpstr>
      <vt:lpstr>Today’s Focus Question</vt:lpstr>
      <vt:lpstr>Here’s a Challenge for You!  </vt:lpstr>
      <vt:lpstr>Sort Your Picture Cards</vt:lpstr>
      <vt:lpstr>Our New Tree Map</vt:lpstr>
      <vt:lpstr>Math Connection</vt:lpstr>
      <vt:lpstr>Let’s Summarize!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150</cp:revision>
  <cp:lastPrinted>2018-02-27T21:56:34Z</cp:lastPrinted>
  <dcterms:created xsi:type="dcterms:W3CDTF">2014-06-10T18:20:14Z</dcterms:created>
  <dcterms:modified xsi:type="dcterms:W3CDTF">2019-12-17T16:39:26Z</dcterms:modified>
</cp:coreProperties>
</file>