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21" r:id="rId2"/>
    <p:sldId id="422" r:id="rId3"/>
    <p:sldId id="423" r:id="rId4"/>
    <p:sldId id="415" r:id="rId5"/>
    <p:sldId id="392" r:id="rId6"/>
    <p:sldId id="425" r:id="rId7"/>
    <p:sldId id="393" r:id="rId8"/>
    <p:sldId id="426" r:id="rId9"/>
    <p:sldId id="395" r:id="rId10"/>
    <p:sldId id="370" r:id="rId11"/>
    <p:sldId id="413" r:id="rId12"/>
    <p:sldId id="394" r:id="rId13"/>
    <p:sldId id="427" r:id="rId14"/>
    <p:sldId id="428" r:id="rId15"/>
    <p:sldId id="419" r:id="rId16"/>
    <p:sldId id="420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13" autoAdjust="0"/>
  </p:normalViewPr>
  <p:slideViewPr>
    <p:cSldViewPr>
      <p:cViewPr varScale="1">
        <p:scale>
          <a:sx n="95" d="100"/>
          <a:sy n="95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B9C82C6-2EA1-49A9-9772-4C265958A51D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D8BABB7-625E-4DC6-9260-BB003492A7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5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3E99A0-5A01-41BA-AC39-BB8F130969B5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66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this coud be considered a plant, but also an environment</a:t>
            </a:r>
            <a:r>
              <a:rPr lang="en-US" baseline="0" dirty="0"/>
              <a:t> for some bugs.</a:t>
            </a:r>
          </a:p>
          <a:p>
            <a:r>
              <a:rPr lang="en-US" baseline="0" dirty="0"/>
              <a:t>They could get both food and drink from the plant.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42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50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i="1" dirty="0"/>
              <a:t> 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78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i="1" dirty="0"/>
              <a:t> 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7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0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2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Photo credit: https</a:t>
            </a:r>
            <a:r>
              <a:rPr lang="en-US" dirty="0"/>
              <a:t>://www.ag.ndsu.edu/publications/food-nutrition/family-meal-times-issue-1-family-meals-matter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6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Plants and Animals Lesson 1c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1981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5700" dirty="0">
                <a:solidFill>
                  <a:srgbClr val="0070C0"/>
                </a:solidFill>
              </a:rPr>
              <a:t>Where Do Plants and Animals in Our Terrarium Get What They Need to Live and Grow? Where Do We Get What We Need to Live and Grow?</a:t>
            </a:r>
            <a:endParaRPr lang="en-US" sz="57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54864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6600" y="5562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6388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Plant, Animal, or Environment?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400" y="1600200"/>
            <a:ext cx="3651200" cy="4876800"/>
          </a:xfrm>
        </p:spPr>
      </p:pic>
      <p:sp>
        <p:nvSpPr>
          <p:cNvPr id="3" name="Rectangle 2"/>
          <p:cNvSpPr/>
          <p:nvPr/>
        </p:nvSpPr>
        <p:spPr>
          <a:xfrm>
            <a:off x="4080681" y="6475217"/>
            <a:ext cx="23326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ManuelFD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/Wikimedia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682491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13EE5C-01CB-46B9-9B5F-FC914D14C60E}"/>
              </a:ext>
            </a:extLst>
          </p:cNvPr>
          <p:cNvSpPr/>
          <p:nvPr/>
        </p:nvSpPr>
        <p:spPr>
          <a:xfrm>
            <a:off x="5580863" y="5715000"/>
            <a:ext cx="11961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Mai Tran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91987C-2092-495D-B35B-1FD18EEED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72816" y="1267918"/>
            <a:ext cx="4169765" cy="48006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Plant, Animal, or Environment?</a:t>
            </a:r>
          </a:p>
        </p:txBody>
      </p:sp>
    </p:spTree>
    <p:extLst>
      <p:ext uri="{BB962C8B-B14F-4D97-AF65-F5344CB8AC3E}">
        <p14:creationId xmlns:p14="http://schemas.microsoft.com/office/powerpoint/2010/main" val="391893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45" y="1524000"/>
            <a:ext cx="7423700" cy="4953000"/>
          </a:xfrm>
        </p:spPr>
      </p:pic>
      <p:sp>
        <p:nvSpPr>
          <p:cNvPr id="3" name="Rectangle 2"/>
          <p:cNvSpPr/>
          <p:nvPr/>
        </p:nvSpPr>
        <p:spPr>
          <a:xfrm>
            <a:off x="4572000" y="6457890"/>
            <a:ext cx="3657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Greg Thompson/U.S. Fish and Wildlife Service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Plant, Animal, or Environment?</a:t>
            </a:r>
          </a:p>
        </p:txBody>
      </p:sp>
    </p:spTree>
    <p:extLst>
      <p:ext uri="{BB962C8B-B14F-4D97-AF65-F5344CB8AC3E}">
        <p14:creationId xmlns:p14="http://schemas.microsoft.com/office/powerpoint/2010/main" val="131539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Our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Where do plants and animals in our terrarium get what they need to live and grow? Where do we get what we need to live and grow? </a:t>
            </a:r>
          </a:p>
        </p:txBody>
      </p:sp>
    </p:spTree>
    <p:extLst>
      <p:ext uri="{BB962C8B-B14F-4D97-AF65-F5344CB8AC3E}">
        <p14:creationId xmlns:p14="http://schemas.microsoft.com/office/powerpoint/2010/main" val="193263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is an environment? Why do living things need an environment?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Talk about these questions with an elbow partner.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Be ready to share your ideas and reasons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193263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pPr marL="777240"/>
            <a:r>
              <a:rPr lang="en-US" dirty="0"/>
              <a:t>Key Science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Plants and animals need an environment where they can get all of the things they need to live and grow.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85800"/>
            <a:ext cx="685800" cy="6858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62201" y="3276600"/>
            <a:ext cx="4495800" cy="29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6248400"/>
            <a:ext cx="3657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Greg Thompson/U.S. Fish and Wildlife Service</a:t>
            </a:r>
          </a:p>
        </p:txBody>
      </p:sp>
    </p:spTree>
    <p:extLst>
      <p:ext uri="{BB962C8B-B14F-4D97-AF65-F5344CB8AC3E}">
        <p14:creationId xmlns:p14="http://schemas.microsoft.com/office/powerpoint/2010/main" val="123251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 our next lesson, we’ll talk about some other environments and how plants and animals in these places get what they need to live and grow.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3733800"/>
            <a:ext cx="3694747" cy="2543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733799"/>
            <a:ext cx="3728063" cy="2543175"/>
          </a:xfrm>
          <a:prstGeom prst="rect">
            <a:avLst/>
          </a:prstGeom>
          <a:noFill/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934200" y="6324600"/>
            <a:ext cx="16144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Photos</a:t>
            </a:r>
            <a:r>
              <a:rPr kumimoji="0" lang="en-US" sz="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courtesy of Pixabay.com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3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br>
              <a:rPr lang="en-US" sz="3600" dirty="0"/>
            </a:br>
            <a:r>
              <a:rPr lang="en-US" dirty="0"/>
              <a:t>Unit Central Question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495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Do plants and animals need the same things to live and grow? Explain your thinking.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396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Today’s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Where do plants and animals in our terrarium get what they need to live and grow?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Where do we get what we need to live and grow?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endParaRPr lang="en-US" sz="36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3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00400" y="2743200"/>
            <a:ext cx="2743200" cy="250602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52600" y="1524000"/>
            <a:ext cx="5715000" cy="5029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2971800"/>
            <a:ext cx="205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What Plants and Animals Need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Our Circle Map</a:t>
            </a:r>
          </a:p>
        </p:txBody>
      </p:sp>
    </p:spTree>
    <p:extLst>
      <p:ext uri="{BB962C8B-B14F-4D97-AF65-F5344CB8AC3E}">
        <p14:creationId xmlns:p14="http://schemas.microsoft.com/office/powerpoint/2010/main" val="181681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Scientists Have Discovered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Plants and animals can survive only if they live in a place where they can get what they need to live and grow.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dirty="0"/>
              <a:t>Scientists have a special word to describe this kind of place.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dirty="0"/>
              <a:t>It’s called an </a:t>
            </a:r>
            <a:r>
              <a:rPr lang="en-US" sz="3200" b="1" dirty="0"/>
              <a:t>environment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96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Is an Environment?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An </a:t>
            </a:r>
            <a:r>
              <a:rPr lang="en-US" sz="3200" b="1" dirty="0"/>
              <a:t>environment</a:t>
            </a:r>
            <a:r>
              <a:rPr lang="en-US" sz="3200" dirty="0"/>
              <a:t> is a place where living things can get what they need to live and grow. There are both living and nonliving things in an environment.</a:t>
            </a:r>
          </a:p>
        </p:txBody>
      </p:sp>
    </p:spTree>
    <p:extLst>
      <p:ext uri="{BB962C8B-B14F-4D97-AF65-F5344CB8AC3E}">
        <p14:creationId xmlns:p14="http://schemas.microsoft.com/office/powerpoint/2010/main" val="122396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4791"/>
            <a:ext cx="7696200" cy="990600"/>
          </a:xfrm>
        </p:spPr>
        <p:txBody>
          <a:bodyPr/>
          <a:lstStyle/>
          <a:p>
            <a:r>
              <a:rPr lang="en-US" dirty="0"/>
              <a:t>Is This an Environment?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295400"/>
            <a:ext cx="4572000" cy="3276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F3280A-6832-4F61-BB63-0B67B74002CC}"/>
              </a:ext>
            </a:extLst>
          </p:cNvPr>
          <p:cNvSpPr/>
          <p:nvPr/>
        </p:nvSpPr>
        <p:spPr>
          <a:xfrm>
            <a:off x="5638800" y="4572000"/>
            <a:ext cx="11512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9530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Is our terrarium a place where living things can get what they need to live and grow?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366767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4791"/>
            <a:ext cx="7696200" cy="990600"/>
          </a:xfrm>
        </p:spPr>
        <p:txBody>
          <a:bodyPr/>
          <a:lstStyle/>
          <a:p>
            <a:r>
              <a:rPr lang="en-US" dirty="0"/>
              <a:t>Is This an Environment?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295400"/>
            <a:ext cx="4572000" cy="3276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F3280A-6832-4F61-BB63-0B67B74002CC}"/>
              </a:ext>
            </a:extLst>
          </p:cNvPr>
          <p:cNvSpPr/>
          <p:nvPr/>
        </p:nvSpPr>
        <p:spPr>
          <a:xfrm>
            <a:off x="5638800" y="4572000"/>
            <a:ext cx="11512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876800"/>
            <a:ext cx="7772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Sentence starters: </a:t>
            </a:r>
          </a:p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i="1" dirty="0">
                <a:latin typeface="Calibri" pitchFamily="34" charset="0"/>
              </a:rPr>
              <a:t>I think it’s an environment because </a:t>
            </a:r>
            <a:r>
              <a:rPr lang="en-US" sz="3200" i="1" dirty="0"/>
              <a:t>…</a:t>
            </a:r>
          </a:p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i="1" dirty="0">
                <a:latin typeface="Calibri" pitchFamily="34" charset="0"/>
              </a:rPr>
              <a:t>I don’t think it’s an environment because </a:t>
            </a:r>
            <a:r>
              <a:rPr lang="en-US" sz="3200" i="1" dirty="0"/>
              <a:t>…</a:t>
            </a:r>
            <a:endParaRPr lang="en-US" sz="32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7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96200" cy="990600"/>
          </a:xfrm>
        </p:spPr>
        <p:txBody>
          <a:bodyPr>
            <a:normAutofit/>
          </a:bodyPr>
          <a:lstStyle/>
          <a:p>
            <a:r>
              <a:rPr lang="en-US" dirty="0"/>
              <a:t>What Is Our Environment?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524000"/>
            <a:ext cx="7010400" cy="449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F8CB34-78DB-47AA-8C35-34562BBE206C}"/>
              </a:ext>
            </a:extLst>
          </p:cNvPr>
          <p:cNvSpPr txBox="1"/>
          <p:nvPr/>
        </p:nvSpPr>
        <p:spPr>
          <a:xfrm>
            <a:off x="6705600" y="6019800"/>
            <a:ext cx="14606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ag.ndsu.edu</a:t>
            </a:r>
          </a:p>
        </p:txBody>
      </p:sp>
    </p:spTree>
    <p:extLst>
      <p:ext uri="{BB962C8B-B14F-4D97-AF65-F5344CB8AC3E}">
        <p14:creationId xmlns:p14="http://schemas.microsoft.com/office/powerpoint/2010/main" val="1458763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7027</TotalTime>
  <Words>490</Words>
  <Application>Microsoft Office PowerPoint</Application>
  <PresentationFormat>On-screen Show (4:3)</PresentationFormat>
  <Paragraphs>63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Clarity</vt:lpstr>
      <vt:lpstr>Plants and Animals Lesson 1c</vt:lpstr>
      <vt:lpstr> Unit Central Question </vt:lpstr>
      <vt:lpstr>Today’s Focus Questions</vt:lpstr>
      <vt:lpstr>Our Circle Map</vt:lpstr>
      <vt:lpstr>What Scientists Have Discovered</vt:lpstr>
      <vt:lpstr>What Is an Environment?</vt:lpstr>
      <vt:lpstr>Is This an Environment? </vt:lpstr>
      <vt:lpstr>Is This an Environment? </vt:lpstr>
      <vt:lpstr>What Is Our Environment? </vt:lpstr>
      <vt:lpstr>Plant, Animal, or Environment?</vt:lpstr>
      <vt:lpstr>PowerPoint Presentation</vt:lpstr>
      <vt:lpstr>PowerPoint Presentation</vt:lpstr>
      <vt:lpstr>Our Focus Questions</vt:lpstr>
      <vt:lpstr>Let’s Summarize!</vt:lpstr>
      <vt:lpstr>Key Science Idea</vt:lpstr>
      <vt:lpstr>Next Time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224</cp:revision>
  <cp:lastPrinted>2018-02-27T21:57:27Z</cp:lastPrinted>
  <dcterms:created xsi:type="dcterms:W3CDTF">2014-06-10T18:20:14Z</dcterms:created>
  <dcterms:modified xsi:type="dcterms:W3CDTF">2020-01-06T18:48:07Z</dcterms:modified>
</cp:coreProperties>
</file>