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23" r:id="rId2"/>
    <p:sldId id="424" r:id="rId3"/>
    <p:sldId id="425" r:id="rId4"/>
    <p:sldId id="364" r:id="rId5"/>
    <p:sldId id="394" r:id="rId6"/>
    <p:sldId id="421" r:id="rId7"/>
    <p:sldId id="371" r:id="rId8"/>
    <p:sldId id="409" r:id="rId9"/>
    <p:sldId id="406" r:id="rId10"/>
    <p:sldId id="404" r:id="rId11"/>
    <p:sldId id="402" r:id="rId12"/>
    <p:sldId id="376" r:id="rId13"/>
    <p:sldId id="426" r:id="rId14"/>
    <p:sldId id="427" r:id="rId15"/>
    <p:sldId id="416" r:id="rId16"/>
    <p:sldId id="418" r:id="rId17"/>
    <p:sldId id="419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16" autoAdjust="0"/>
  </p:normalViewPr>
  <p:slideViewPr>
    <p:cSldViewPr>
      <p:cViewPr varScale="1">
        <p:scale>
          <a:sx n="81" d="100"/>
          <a:sy n="81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B16FF58-E135-473C-AF28-4CBC38582D8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43A0AE-5AF6-4E31-8B21-81FF4DD89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5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3E99A0-5A01-41BA-AC39-BB8F130969B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8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turtle</a:t>
            </a:r>
            <a:r>
              <a:rPr lang="en-US" baseline="0" dirty="0"/>
              <a:t> in front lower-right corner and plants growing,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turtle</a:t>
            </a:r>
            <a:r>
              <a:rPr lang="en-US" baseline="0" dirty="0"/>
              <a:t> in front lower-right corner and plants growing,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6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https://pixabay.com/nl/wereldbol-wereld-atlas-kaart-214199/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https://pixabay.com/nl/wereldbol-wereld-atlas-kaart-214199/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5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9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7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Plants and Animals Lesson 1d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981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5700" dirty="0">
                <a:solidFill>
                  <a:srgbClr val="0070C0"/>
                </a:solidFill>
              </a:rPr>
              <a:t>Where Do Plants and Animals in Other Places around the World Get What They Need to Live and Grow? </a:t>
            </a:r>
            <a:endParaRPr lang="en-US" sz="57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54864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6600" y="5562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638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nnamon-colored black bear drinking from river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47446"/>
            <a:ext cx="74676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9F659F-9767-4429-BF23-A38B12777020}"/>
              </a:ext>
            </a:extLst>
          </p:cNvPr>
          <p:cNvSpPr/>
          <p:nvPr/>
        </p:nvSpPr>
        <p:spPr>
          <a:xfrm>
            <a:off x="5791200" y="6400800"/>
            <a:ext cx="25313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NPS.gov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Autofit/>
          </a:bodyPr>
          <a:lstStyle/>
          <a:p>
            <a:r>
              <a:rPr lang="en-US" dirty="0"/>
              <a:t>Is This an Environment?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27876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izzly Bear &amp; Trumpeter Swans watching each other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5438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B101E-2C29-4897-8168-66C293071D2E}"/>
              </a:ext>
            </a:extLst>
          </p:cNvPr>
          <p:cNvSpPr/>
          <p:nvPr/>
        </p:nvSpPr>
        <p:spPr>
          <a:xfrm>
            <a:off x="5867400" y="6324600"/>
            <a:ext cx="25313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NPS.gov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Autofit/>
          </a:bodyPr>
          <a:lstStyle/>
          <a:p>
            <a:r>
              <a:rPr lang="en-US" dirty="0"/>
              <a:t>Is This an Environment?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57052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00200"/>
            <a:ext cx="7620000" cy="47244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4237C0-3C20-4F36-9C74-3CEC2BA3314C}"/>
              </a:ext>
            </a:extLst>
          </p:cNvPr>
          <p:cNvSpPr/>
          <p:nvPr/>
        </p:nvSpPr>
        <p:spPr>
          <a:xfrm>
            <a:off x="5867400" y="6324600"/>
            <a:ext cx="25313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Pixnio.com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Autofit/>
          </a:bodyPr>
          <a:lstStyle/>
          <a:p>
            <a:r>
              <a:rPr lang="en-US" dirty="0"/>
              <a:t>Is This an Environment?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71141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056888"/>
            <a:ext cx="3657600" cy="226771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4237C0-3C20-4F36-9C74-3CEC2BA3314C}"/>
              </a:ext>
            </a:extLst>
          </p:cNvPr>
          <p:cNvSpPr/>
          <p:nvPr/>
        </p:nvSpPr>
        <p:spPr>
          <a:xfrm>
            <a:off x="5867400" y="6324600"/>
            <a:ext cx="25313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Pixnio.com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990600"/>
          </a:xfrm>
        </p:spPr>
        <p:txBody>
          <a:bodyPr>
            <a:noAutofit/>
          </a:bodyPr>
          <a:lstStyle/>
          <a:p>
            <a:r>
              <a:rPr lang="en-US" dirty="0"/>
              <a:t>Are All Environments Alike?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0" y="4038600"/>
            <a:ext cx="350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8960B4-9AAA-4B83-95B1-4C1B38425E78}"/>
              </a:ext>
            </a:extLst>
          </p:cNvPr>
          <p:cNvSpPr/>
          <p:nvPr/>
        </p:nvSpPr>
        <p:spPr>
          <a:xfrm>
            <a:off x="1752600" y="6324600"/>
            <a:ext cx="25313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524000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Use your picture cards to help you answer these questions: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Do you think all environments are alike?</a:t>
            </a:r>
          </a:p>
          <a:p>
            <a:pPr marL="73152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How do you know? </a:t>
            </a:r>
          </a:p>
        </p:txBody>
      </p:sp>
    </p:spTree>
    <p:extLst>
      <p:ext uri="{BB962C8B-B14F-4D97-AF65-F5344CB8AC3E}">
        <p14:creationId xmlns:p14="http://schemas.microsoft.com/office/powerpoint/2010/main" val="171141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Where do plants and animals in other places around the world get what they need to live and grow? </a:t>
            </a:r>
          </a:p>
          <a:p>
            <a:pPr marL="0" indent="0">
              <a:buNone/>
            </a:pPr>
            <a:endParaRPr lang="en-US" sz="3600" dirty="0"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B048C-21CE-4945-B90B-4DF45BF757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819400"/>
            <a:ext cx="3658986" cy="3807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6096000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350873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1066800"/>
          </a:xfrm>
        </p:spPr>
        <p:txBody>
          <a:bodyPr>
            <a:normAutofit/>
          </a:bodyPr>
          <a:lstStyle/>
          <a:p>
            <a:r>
              <a:rPr lang="en-US" dirty="0"/>
              <a:t>Draw an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0292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000" dirty="0"/>
              <a:t>Draw a picture of an environment that fits our definition: </a:t>
            </a:r>
          </a:p>
          <a:p>
            <a:pPr marL="731520" indent="-365760">
              <a:spcBef>
                <a:spcPts val="600"/>
              </a:spcBef>
            </a:pPr>
            <a:r>
              <a:rPr lang="en-US" sz="3000" dirty="0"/>
              <a:t>It should show living and nonliving things. </a:t>
            </a:r>
          </a:p>
          <a:p>
            <a:pPr marL="731520" indent="-365760">
              <a:spcBef>
                <a:spcPts val="600"/>
              </a:spcBef>
            </a:pPr>
            <a:r>
              <a:rPr lang="en-US" sz="3000" dirty="0"/>
              <a:t>It should also show how a plant or an animal gets what it needs to live and grow.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/>
              <a:t>You could draw an environment near your home. Or you could draw an environment from a book, a movie, or someplace you visited.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/>
              <a:t>At the top of your drawing, write this title: An Environment.</a:t>
            </a:r>
          </a:p>
        </p:txBody>
      </p:sp>
    </p:spTree>
    <p:extLst>
      <p:ext uri="{BB962C8B-B14F-4D97-AF65-F5344CB8AC3E}">
        <p14:creationId xmlns:p14="http://schemas.microsoft.com/office/powerpoint/2010/main" val="390755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Checklist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876800"/>
          </a:xfrm>
        </p:spPr>
        <p:txBody>
          <a:bodyPr/>
          <a:lstStyle/>
          <a:p>
            <a:pPr marL="365760" lvl="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Does your environment show a plant or an animal?</a:t>
            </a:r>
          </a:p>
          <a:p>
            <a:pPr marL="365760" lvl="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Does your environment show things that the plant or animal needs to live and grow?</a:t>
            </a:r>
          </a:p>
          <a:p>
            <a:pPr marL="365760" lvl="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Does your environment show </a:t>
            </a:r>
            <a:r>
              <a:rPr lang="en-US" sz="3200" b="1" dirty="0"/>
              <a:t>both</a:t>
            </a:r>
            <a:r>
              <a:rPr lang="en-US" sz="3200" dirty="0"/>
              <a:t> living and nonliving things?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008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Today we learned that there are many different kinds of environments around the world where plants and animals get what they need to live and grow.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Next time, we’ll talk some more about what animals need from their environment to live and grow. </a:t>
            </a:r>
          </a:p>
        </p:txBody>
      </p:sp>
    </p:spTree>
    <p:extLst>
      <p:ext uri="{BB962C8B-B14F-4D97-AF65-F5344CB8AC3E}">
        <p14:creationId xmlns:p14="http://schemas.microsoft.com/office/powerpoint/2010/main" val="123251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br>
              <a:rPr lang="en-US" sz="3600" dirty="0"/>
            </a:br>
            <a:r>
              <a:rPr lang="en-US" dirty="0"/>
              <a:t>Unit Central Question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495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Do plants and animals need the same things to live and grow? Explain your thinking.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396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Review: What Is an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An </a:t>
            </a:r>
            <a:r>
              <a:rPr lang="en-US" sz="3200" b="1" dirty="0"/>
              <a:t>environment</a:t>
            </a:r>
            <a:r>
              <a:rPr lang="en-US" sz="3200" dirty="0"/>
              <a:t> is a place where living things can get what they need to live and grow. There are both living and nonliving things in an environment.</a:t>
            </a:r>
          </a:p>
        </p:txBody>
      </p:sp>
    </p:spTree>
    <p:extLst>
      <p:ext uri="{BB962C8B-B14F-4D97-AF65-F5344CB8AC3E}">
        <p14:creationId xmlns:p14="http://schemas.microsoft.com/office/powerpoint/2010/main" val="12239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Where do plants and animals in other places around the world get what they need to live and grow? </a:t>
            </a:r>
          </a:p>
          <a:p>
            <a:pPr marL="0" indent="0">
              <a:buNone/>
            </a:pPr>
            <a:endParaRPr lang="en-US" sz="3600" dirty="0"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B048C-21CE-4945-B90B-4DF45BF757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819400"/>
            <a:ext cx="3658986" cy="3807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6096000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350873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Autofit/>
          </a:bodyPr>
          <a:lstStyle/>
          <a:p>
            <a:r>
              <a:rPr lang="en-US" dirty="0"/>
              <a:t>Is This an Environment? Why or Why Not?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11" y="1581090"/>
            <a:ext cx="7309489" cy="4876800"/>
          </a:xfrm>
        </p:spPr>
      </p:pic>
      <p:sp>
        <p:nvSpPr>
          <p:cNvPr id="3" name="Rectangle 2"/>
          <p:cNvSpPr/>
          <p:nvPr/>
        </p:nvSpPr>
        <p:spPr>
          <a:xfrm>
            <a:off x="1371600" y="6457890"/>
            <a:ext cx="685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Greg Thompson/US Fish and Wildlife Service</a:t>
            </a:r>
          </a:p>
        </p:txBody>
      </p:sp>
    </p:spTree>
    <p:extLst>
      <p:ext uri="{BB962C8B-B14F-4D97-AF65-F5344CB8AC3E}">
        <p14:creationId xmlns:p14="http://schemas.microsoft.com/office/powerpoint/2010/main" val="131539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Directions for the Picture Cards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dirty="0"/>
              <a:t>Look carefully at each picture.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dirty="0"/>
              <a:t>Talk with your partner about whether the picture shows an environment.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dirty="0"/>
              <a:t>Think about the definition of an environment.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dirty="0"/>
              <a:t>Ask yourself these questions:</a:t>
            </a:r>
          </a:p>
          <a:p>
            <a:pPr marL="731520" indent="-365760">
              <a:spcBef>
                <a:spcPts val="1200"/>
              </a:spcBef>
            </a:pPr>
            <a:r>
              <a:rPr lang="en-US" sz="2900" dirty="0"/>
              <a:t>Is this a place where plants and animals can get what they need to live and grow?</a:t>
            </a:r>
          </a:p>
          <a:p>
            <a:pPr marL="731520" indent="-365760">
              <a:spcBef>
                <a:spcPts val="1200"/>
              </a:spcBef>
            </a:pPr>
            <a:r>
              <a:rPr lang="en-US" sz="2900" dirty="0"/>
              <a:t>Does it have both living and nonliving things?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 startAt="5"/>
            </a:pPr>
            <a:r>
              <a:rPr lang="en-US" sz="2900" dirty="0"/>
              <a:t>Make a decision together.</a:t>
            </a:r>
          </a:p>
        </p:txBody>
      </p:sp>
    </p:spTree>
    <p:extLst>
      <p:ext uri="{BB962C8B-B14F-4D97-AF65-F5344CB8AC3E}">
        <p14:creationId xmlns:p14="http://schemas.microsoft.com/office/powerpoint/2010/main" val="279566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00200"/>
            <a:ext cx="7593504" cy="46482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0C1EF8-D2BF-4397-97E7-AE0DCEFCE525}"/>
              </a:ext>
            </a:extLst>
          </p:cNvPr>
          <p:cNvSpPr/>
          <p:nvPr/>
        </p:nvSpPr>
        <p:spPr>
          <a:xfrm>
            <a:off x="5824140" y="6216878"/>
            <a:ext cx="25313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Autofit/>
          </a:bodyPr>
          <a:lstStyle/>
          <a:p>
            <a:r>
              <a:rPr lang="en-US" dirty="0"/>
              <a:t>Is This an Environment?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95558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575" y="1600200"/>
            <a:ext cx="3600449" cy="4800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769904-D610-4F76-9834-783F3DBB0877}"/>
              </a:ext>
            </a:extLst>
          </p:cNvPr>
          <p:cNvSpPr/>
          <p:nvPr/>
        </p:nvSpPr>
        <p:spPr>
          <a:xfrm>
            <a:off x="3155060" y="6369278"/>
            <a:ext cx="31409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Jeffrey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Kietzman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/National Science Foundation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Autofit/>
          </a:bodyPr>
          <a:lstStyle/>
          <a:p>
            <a:r>
              <a:rPr lang="en-US" dirty="0"/>
              <a:t>Is This an Environment?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46205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600200"/>
            <a:ext cx="7086600" cy="457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8960B4-9AAA-4B83-95B1-4C1B38425E78}"/>
              </a:ext>
            </a:extLst>
          </p:cNvPr>
          <p:cNvSpPr/>
          <p:nvPr/>
        </p:nvSpPr>
        <p:spPr>
          <a:xfrm>
            <a:off x="5562600" y="6172200"/>
            <a:ext cx="25313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Autofit/>
          </a:bodyPr>
          <a:lstStyle/>
          <a:p>
            <a:r>
              <a:rPr lang="en-US" dirty="0"/>
              <a:t>Is This an Environment?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775285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6811</TotalTime>
  <Words>593</Words>
  <Application>Microsoft Office PowerPoint</Application>
  <PresentationFormat>On-screen Show (4:3)</PresentationFormat>
  <Paragraphs>70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Clarity</vt:lpstr>
      <vt:lpstr>Plants and Animals Lesson 1d</vt:lpstr>
      <vt:lpstr> Unit Central Question </vt:lpstr>
      <vt:lpstr>Review: What Is an Environment?</vt:lpstr>
      <vt:lpstr>Today’s Focus Question</vt:lpstr>
      <vt:lpstr>Is This an Environment? Why or Why Not?</vt:lpstr>
      <vt:lpstr>Directions for the Picture Cards  </vt:lpstr>
      <vt:lpstr>Is This an Environment? Why or Why Not?</vt:lpstr>
      <vt:lpstr>Is This an Environment? Why or Why Not?</vt:lpstr>
      <vt:lpstr>Is This an Environment? Why or Why Not?</vt:lpstr>
      <vt:lpstr>Is This an Environment? Why or Why Not?</vt:lpstr>
      <vt:lpstr>Is This an Environment? Why or Why Not?</vt:lpstr>
      <vt:lpstr>Is This an Environment? Why or Why Not?</vt:lpstr>
      <vt:lpstr>Are All Environments Alike?</vt:lpstr>
      <vt:lpstr>Let’s Summarize!</vt:lpstr>
      <vt:lpstr>Draw an Environment</vt:lpstr>
      <vt:lpstr>Checklist 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234</cp:revision>
  <cp:lastPrinted>2017-10-22T17:22:45Z</cp:lastPrinted>
  <dcterms:created xsi:type="dcterms:W3CDTF">2014-06-10T18:20:14Z</dcterms:created>
  <dcterms:modified xsi:type="dcterms:W3CDTF">2020-01-06T18:59:09Z</dcterms:modified>
</cp:coreProperties>
</file>