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66" r:id="rId2"/>
    <p:sldId id="467" r:id="rId3"/>
    <p:sldId id="468" r:id="rId4"/>
    <p:sldId id="458" r:id="rId5"/>
    <p:sldId id="459" r:id="rId6"/>
    <p:sldId id="469" r:id="rId7"/>
    <p:sldId id="470" r:id="rId8"/>
    <p:sldId id="456" r:id="rId9"/>
    <p:sldId id="471" r:id="rId10"/>
    <p:sldId id="457" r:id="rId11"/>
    <p:sldId id="460" r:id="rId12"/>
    <p:sldId id="472" r:id="rId13"/>
    <p:sldId id="473" r:id="rId14"/>
    <p:sldId id="464" r:id="rId15"/>
    <p:sldId id="4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1" clrIdx="1"/>
  <p:cmAuthor id="2" name="Brooke Bourdélat-Parks" initials="B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16" autoAdjust="0"/>
  </p:normalViewPr>
  <p:slideViewPr>
    <p:cSldViewPr>
      <p:cViewPr varScale="1">
        <p:scale>
          <a:sx n="81" d="100"/>
          <a:sy n="81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1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81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81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1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0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 circle map</a:t>
            </a:r>
            <a:r>
              <a:rPr lang="en-US" baseline="0" dirty="0"/>
              <a:t> showing students’ ideas.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Plants and Animals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80772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Experiments Help Us Find Out What Plants Need to Live and Grow?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Two Weeks Later</a:t>
            </a: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2000" y="1799223"/>
            <a:ext cx="7924800" cy="432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3847C0-5072-44E1-AD9B-CDC3546A2B8F}"/>
              </a:ext>
            </a:extLst>
          </p:cNvPr>
          <p:cNvSpPr txBox="1"/>
          <p:nvPr/>
        </p:nvSpPr>
        <p:spPr>
          <a:xfrm>
            <a:off x="8077200" y="65532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396771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Do Plants Need 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does the evidence tell us?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Sentence starters:</a:t>
            </a:r>
          </a:p>
          <a:p>
            <a:pPr marL="731520" indent="0">
              <a:buNone/>
            </a:pPr>
            <a:r>
              <a:rPr lang="en-US" sz="3200" i="1" dirty="0"/>
              <a:t>I think plants need air. </a:t>
            </a:r>
            <a:br>
              <a:rPr lang="en-US" sz="3200" i="1" dirty="0"/>
            </a:br>
            <a:r>
              <a:rPr lang="en-US" sz="3200" i="1" dirty="0"/>
              <a:t>My evidence is _______.</a:t>
            </a:r>
          </a:p>
          <a:p>
            <a:pPr marL="731520" indent="0">
              <a:spcBef>
                <a:spcPts val="2400"/>
              </a:spcBef>
              <a:buNone/>
            </a:pPr>
            <a:r>
              <a:rPr lang="en-US" sz="3200" i="1" dirty="0"/>
              <a:t>I think plants do NOT need air. </a:t>
            </a:r>
            <a:br>
              <a:rPr lang="en-US" sz="3200" i="1" dirty="0"/>
            </a:br>
            <a:r>
              <a:rPr lang="en-US" sz="3200" i="1" dirty="0"/>
              <a:t>My evidence is _______.</a:t>
            </a:r>
          </a:p>
        </p:txBody>
      </p:sp>
    </p:spTree>
    <p:extLst>
      <p:ext uri="{BB962C8B-B14F-4D97-AF65-F5344CB8AC3E}">
        <p14:creationId xmlns:p14="http://schemas.microsoft.com/office/powerpoint/2010/main" val="7646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Do Plants Need 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conclusion: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We think plants need air to live and grow because 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76467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can experiments help us find out what plants need to live and grow? 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How did today’s experiment help us find out what plants need to live and grow?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did we act like scientists today? What did we do that scientists do?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question was the scientist trying to answer?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experiment did the scientist design to help her answer this question?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the results of the experiment show us?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5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3505200"/>
            <a:ext cx="3714750" cy="2476500"/>
          </a:xfrm>
        </p:spPr>
      </p:pic>
      <p:sp>
        <p:nvSpPr>
          <p:cNvPr id="7" name="TextBox 6"/>
          <p:cNvSpPr txBox="1"/>
          <p:nvPr/>
        </p:nvSpPr>
        <p:spPr>
          <a:xfrm>
            <a:off x="7162800" y="5943600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47801"/>
            <a:ext cx="7467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Today we learned that plants need air to live and grow just like animals do.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Do you think that plants need </a:t>
            </a:r>
            <a:r>
              <a:rPr lang="en-US" sz="3200" b="1" dirty="0">
                <a:latin typeface="Calibri" pitchFamily="34" charset="0"/>
              </a:rPr>
              <a:t>light</a:t>
            </a:r>
            <a:r>
              <a:rPr lang="en-US" sz="3200" dirty="0">
                <a:latin typeface="Calibri" pitchFamily="34" charset="0"/>
              </a:rPr>
              <a:t> to live and grow?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Next time, we’ll set up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our own experiment to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help us answer this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question.</a:t>
            </a:r>
          </a:p>
        </p:txBody>
      </p:sp>
    </p:spTree>
    <p:extLst>
      <p:ext uri="{BB962C8B-B14F-4D97-AF65-F5344CB8AC3E}">
        <p14:creationId xmlns:p14="http://schemas.microsoft.com/office/powerpoint/2010/main" val="12171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What Do Animals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What </a:t>
            </a:r>
            <a:r>
              <a:rPr lang="en-US" sz="3200" b="1" dirty="0"/>
              <a:t>three things </a:t>
            </a:r>
            <a:r>
              <a:rPr lang="en-US" sz="3200" dirty="0"/>
              <a:t>do animals need to get from their environment to live and grow? </a:t>
            </a:r>
          </a:p>
        </p:txBody>
      </p:sp>
    </p:spTree>
    <p:extLst>
      <p:ext uri="{BB962C8B-B14F-4D97-AF65-F5344CB8AC3E}">
        <p14:creationId xmlns:p14="http://schemas.microsoft.com/office/powerpoint/2010/main" val="190269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3600" dirty="0"/>
            </a:br>
            <a:r>
              <a:rPr lang="en-US" dirty="0"/>
              <a:t>Unit Central Question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Do plants and animals need the same things to live and grow? Explain your thinking.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396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experiments help us find out what plants need to live and grow? 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572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Animals need food, water, and air from their environment to live and grow.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What do </a:t>
            </a:r>
            <a:r>
              <a:rPr lang="en-US" sz="3000" b="1" dirty="0"/>
              <a:t>plants</a:t>
            </a:r>
            <a:r>
              <a:rPr lang="en-US" sz="3000" dirty="0"/>
              <a:t> need? Do they need the same things animals need?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b="1" dirty="0"/>
              <a:t>Sentence starters: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My idea is …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I think that …</a:t>
            </a:r>
          </a:p>
        </p:txBody>
      </p:sp>
      <p:pic>
        <p:nvPicPr>
          <p:cNvPr id="1026" name="Picture 2" descr="Image result for rubber tree house pla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2893219" cy="38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5943600"/>
            <a:ext cx="1444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Margaretshear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39100" cy="990600"/>
          </a:xfrm>
        </p:spPr>
        <p:txBody>
          <a:bodyPr/>
          <a:lstStyle/>
          <a:p>
            <a:r>
              <a:rPr lang="en-US" dirty="0"/>
              <a:t>What Do Plants Need to Live and Grow?</a:t>
            </a:r>
          </a:p>
        </p:txBody>
      </p:sp>
    </p:spTree>
    <p:extLst>
      <p:ext uri="{BB962C8B-B14F-4D97-AF65-F5344CB8AC3E}">
        <p14:creationId xmlns:p14="http://schemas.microsoft.com/office/powerpoint/2010/main" val="87335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think of when you hear the word </a:t>
            </a:r>
            <a:r>
              <a:rPr lang="en-US" sz="3200" b="1" dirty="0"/>
              <a:t>evidence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symbol on our Communicating in Scientific Ways poster reminds us of what evidence is?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is evidence? How would you define this word?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Evidence is a clue that helps us answer a question about the world around us.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Evidence helps us figure out whether something works the way we think it does.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Scientists use evidence to help them explain why things happen the way they do.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An Experiment: Do Plants Need Air? </a:t>
            </a: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638" y="1635794"/>
            <a:ext cx="8588723" cy="4688806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ED7B7-BB34-4063-B16A-39D4D7B1CC20}"/>
              </a:ext>
            </a:extLst>
          </p:cNvPr>
          <p:cNvSpPr txBox="1"/>
          <p:nvPr/>
        </p:nvSpPr>
        <p:spPr>
          <a:xfrm>
            <a:off x="8077200" y="65532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80374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/>
              <a:t>Our Predictions</a:t>
            </a:r>
            <a:r>
              <a:rPr lang="en-US" dirty="0"/>
              <a:t>: What Will Happen?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B45AE1-CA10-4F41-B95D-54831390ED3B}"/>
              </a:ext>
            </a:extLst>
          </p:cNvPr>
          <p:cNvSpPr txBox="1"/>
          <p:nvPr/>
        </p:nvSpPr>
        <p:spPr>
          <a:xfrm>
            <a:off x="8077200" y="65532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EF84AB49-37D2-4224-994E-7D2F69040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638" y="1635794"/>
            <a:ext cx="8588723" cy="4688806"/>
          </a:xfrm>
        </p:spPr>
      </p:pic>
    </p:spTree>
    <p:extLst>
      <p:ext uri="{BB962C8B-B14F-4D97-AF65-F5344CB8AC3E}">
        <p14:creationId xmlns:p14="http://schemas.microsoft.com/office/powerpoint/2010/main" val="803744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16481</TotalTime>
  <Words>445</Words>
  <Application>Microsoft Office PowerPoint</Application>
  <PresentationFormat>On-screen Show (4:3)</PresentationFormat>
  <Paragraphs>65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Plants and Animals Lesson 3a</vt:lpstr>
      <vt:lpstr>Review: What Do Animals Need?</vt:lpstr>
      <vt:lpstr> Unit Central Question </vt:lpstr>
      <vt:lpstr>Today’s Focus Question</vt:lpstr>
      <vt:lpstr>What Do Plants Need to Live and Grow?</vt:lpstr>
      <vt:lpstr>What Is Evidence?</vt:lpstr>
      <vt:lpstr>What Is Evidence?</vt:lpstr>
      <vt:lpstr>An Experiment: Do Plants Need Air? </vt:lpstr>
      <vt:lpstr>Our Predictions: What Will Happen?</vt:lpstr>
      <vt:lpstr>Two Weeks Later</vt:lpstr>
      <vt:lpstr>Do Plants Need Air?</vt:lpstr>
      <vt:lpstr>Do Plants Need Air?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221</cp:revision>
  <dcterms:created xsi:type="dcterms:W3CDTF">2014-06-10T18:20:14Z</dcterms:created>
  <dcterms:modified xsi:type="dcterms:W3CDTF">2020-01-06T19:07:04Z</dcterms:modified>
</cp:coreProperties>
</file>