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467" r:id="rId2"/>
    <p:sldId id="473" r:id="rId3"/>
    <p:sldId id="468" r:id="rId4"/>
    <p:sldId id="469" r:id="rId5"/>
    <p:sldId id="470" r:id="rId6"/>
    <p:sldId id="471" r:id="rId7"/>
    <p:sldId id="472" r:id="rId8"/>
    <p:sldId id="474" r:id="rId9"/>
    <p:sldId id="475" r:id="rId10"/>
    <p:sldId id="466" r:id="rId11"/>
    <p:sldId id="476" r:id="rId12"/>
    <p:sldId id="477" r:id="rId13"/>
    <p:sldId id="478" r:id="rId14"/>
    <p:sldId id="4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1" clrIdx="1"/>
  <p:cmAuthor id="2" name="Brooke Bourdélat-Parks" initials="BB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916" autoAdjust="0"/>
  </p:normalViewPr>
  <p:slideViewPr>
    <p:cSldViewPr>
      <p:cViewPr varScale="1">
        <p:scale>
          <a:sx n="81" d="100"/>
          <a:sy n="81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6137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Art</a:t>
            </a:r>
            <a:r>
              <a:rPr lang="en-US" b="0" baseline="0" dirty="0"/>
              <a:t> is clip art.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914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911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91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24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02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10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9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5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911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911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Art</a:t>
            </a:r>
            <a:r>
              <a:rPr lang="en-US" b="0" baseline="0" dirty="0"/>
              <a:t> is clip art.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91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Art</a:t>
            </a:r>
            <a:r>
              <a:rPr lang="en-US" b="0" baseline="0" dirty="0"/>
              <a:t> is clip art.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9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x-none" dirty="0"/>
              <a:t>Plants and Animals Lesson 3b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924800" cy="1828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Can Experiments Help Us Find Out Whether Plants Need Light to Live and Grow?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9200" y="53340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276600" y="54102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1600" y="53340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0" y="54102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Let’s Set Up Our Experiment!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1600200"/>
            <a:ext cx="7620000" cy="47752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E52D47-EE89-431E-BCD9-3421FCF980B4}"/>
              </a:ext>
            </a:extLst>
          </p:cNvPr>
          <p:cNvSpPr txBox="1"/>
          <p:nvPr/>
        </p:nvSpPr>
        <p:spPr>
          <a:xfrm>
            <a:off x="7162800" y="6400800"/>
            <a:ext cx="152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128904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/>
              <a:t>Our Predictions: What Will Happen?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1676400"/>
            <a:ext cx="2919328" cy="2731250"/>
          </a:xfrm>
        </p:spPr>
      </p:pic>
      <p:sp>
        <p:nvSpPr>
          <p:cNvPr id="5" name="TextBox 4"/>
          <p:cNvSpPr txBox="1"/>
          <p:nvPr/>
        </p:nvSpPr>
        <p:spPr>
          <a:xfrm>
            <a:off x="762000" y="1447800"/>
            <a:ext cx="44958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Our question: </a:t>
            </a:r>
            <a:r>
              <a:rPr lang="en-US" sz="3200" dirty="0">
                <a:latin typeface="Calibri" pitchFamily="34" charset="0"/>
              </a:rPr>
              <a:t>Do plants need light?</a:t>
            </a:r>
          </a:p>
          <a:p>
            <a:pPr>
              <a:spcBef>
                <a:spcPts val="1200"/>
              </a:spcBef>
            </a:pPr>
            <a:r>
              <a:rPr lang="en-US" sz="3200" b="1" dirty="0">
                <a:latin typeface="Calibri" pitchFamily="34" charset="0"/>
              </a:rPr>
              <a:t>Our experiment: </a:t>
            </a:r>
            <a:r>
              <a:rPr lang="en-US" sz="3200" dirty="0">
                <a:latin typeface="Calibri" pitchFamily="34" charset="0"/>
              </a:rPr>
              <a:t>One plant will be in </a:t>
            </a:r>
            <a:r>
              <a:rPr lang="en-US" sz="3200" b="1" dirty="0">
                <a:latin typeface="Calibri" pitchFamily="34" charset="0"/>
              </a:rPr>
              <a:t>light</a:t>
            </a:r>
            <a:r>
              <a:rPr lang="en-US" sz="3200" dirty="0">
                <a:latin typeface="Calibri" pitchFamily="34" charset="0"/>
              </a:rPr>
              <a:t>,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and one plant will be in </a:t>
            </a:r>
            <a:r>
              <a:rPr lang="en-US" sz="3200" b="1" dirty="0">
                <a:latin typeface="Calibri" pitchFamily="34" charset="0"/>
              </a:rPr>
              <a:t>no light</a:t>
            </a:r>
            <a:r>
              <a:rPr lang="en-US" sz="3200" dirty="0">
                <a:latin typeface="Calibri" pitchFamily="34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48768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31520" indent="-365760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What do you think (predict) will happen to the two plants?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9000" y="4419600"/>
            <a:ext cx="8899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2531524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39100" cy="990600"/>
          </a:xfrm>
        </p:spPr>
        <p:txBody>
          <a:bodyPr/>
          <a:lstStyle/>
          <a:p>
            <a:r>
              <a:rPr lang="en-US" dirty="0"/>
              <a:t>Let’s Be Good Scientists!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Good scientists observe things carefully and write down their observations!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Writing down our observations will help us keep track of our evidence so we can answer our question accurately.</a:t>
            </a:r>
          </a:p>
        </p:txBody>
      </p:sp>
    </p:spTree>
    <p:extLst>
      <p:ext uri="{BB962C8B-B14F-4D97-AF65-F5344CB8AC3E}">
        <p14:creationId xmlns:p14="http://schemas.microsoft.com/office/powerpoint/2010/main" val="884616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391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Our focus question: </a:t>
            </a:r>
            <a:r>
              <a:rPr lang="en-US" sz="3200" i="1" dirty="0"/>
              <a:t>How can experiments help us find out whether plants need light to live and grow? 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/>
              <a:t>Why are we doing this experiment?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What question are we trying to answer?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How will our experiment help us answer this question?</a:t>
            </a:r>
          </a:p>
        </p:txBody>
      </p:sp>
    </p:spTree>
    <p:extLst>
      <p:ext uri="{BB962C8B-B14F-4D97-AF65-F5344CB8AC3E}">
        <p14:creationId xmlns:p14="http://schemas.microsoft.com/office/powerpoint/2010/main" val="884616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Next Time</a:t>
            </a:r>
          </a:p>
        </p:txBody>
      </p:sp>
      <p:pic>
        <p:nvPicPr>
          <p:cNvPr id="1026" name="Picture 2" descr="Bunch, Nature, Healthy, Spring, Color, Girl, Playi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8400" y="3657600"/>
            <a:ext cx="4076700" cy="271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29200" y="6324600"/>
            <a:ext cx="2209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1371600"/>
            <a:ext cx="7772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In our next lesson, we’ll investigate whether plants need </a:t>
            </a:r>
            <a:r>
              <a:rPr lang="en-US" sz="3200" b="1" dirty="0">
                <a:latin typeface="Calibri" pitchFamily="34" charset="0"/>
              </a:rPr>
              <a:t>water</a:t>
            </a:r>
            <a:r>
              <a:rPr lang="en-US" sz="3200" dirty="0">
                <a:latin typeface="Calibri" pitchFamily="34" charset="0"/>
              </a:rPr>
              <a:t> to live and grow.</a:t>
            </a:r>
          </a:p>
          <a:p>
            <a:pPr>
              <a:spcBef>
                <a:spcPts val="1200"/>
              </a:spcBef>
            </a:pPr>
            <a:r>
              <a:rPr lang="en-US" sz="3200" dirty="0">
                <a:latin typeface="Calibri" pitchFamily="34" charset="0"/>
              </a:rPr>
              <a:t>How could we set up an experiment to find out?</a:t>
            </a:r>
          </a:p>
        </p:txBody>
      </p:sp>
    </p:spTree>
    <p:extLst>
      <p:ext uri="{BB962C8B-B14F-4D97-AF65-F5344CB8AC3E}">
        <p14:creationId xmlns:p14="http://schemas.microsoft.com/office/powerpoint/2010/main" val="1217126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Review: Do Plants Need Air? 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A273A6C1-0D09-4A7F-A795-002966BBB5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638" y="1635794"/>
            <a:ext cx="8588723" cy="468880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ACC26C-646D-4328-9249-4EDC6545034A}"/>
              </a:ext>
            </a:extLst>
          </p:cNvPr>
          <p:cNvSpPr txBox="1"/>
          <p:nvPr/>
        </p:nvSpPr>
        <p:spPr>
          <a:xfrm>
            <a:off x="8077200" y="6553200"/>
            <a:ext cx="8899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80374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pPr lvl="0"/>
            <a:br>
              <a:rPr lang="en-US" sz="3600" dirty="0"/>
            </a:br>
            <a:r>
              <a:rPr lang="en-US" dirty="0"/>
              <a:t>Unit Central Question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4958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dirty="0"/>
              <a:t>Do plants and animals need the same things to live and grow? Explain your thinking.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3962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391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can experiments help us find out whether plants need light to live and grow? </a:t>
            </a:r>
          </a:p>
        </p:txBody>
      </p:sp>
    </p:spTree>
    <p:extLst>
      <p:ext uri="{BB962C8B-B14F-4D97-AF65-F5344CB8AC3E}">
        <p14:creationId xmlns:p14="http://schemas.microsoft.com/office/powerpoint/2010/main" val="884616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572000" cy="50292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Do plants need </a:t>
            </a:r>
            <a:r>
              <a:rPr lang="en-US" sz="3200" b="1" dirty="0"/>
              <a:t>light</a:t>
            </a:r>
            <a:r>
              <a:rPr lang="en-US" sz="3200" dirty="0"/>
              <a:t> to live and grow? Why or why not?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3200" b="1" dirty="0"/>
              <a:t>Sentence starters: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My idea is …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I think that …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I agree …</a:t>
            </a:r>
          </a:p>
          <a:p>
            <a:pPr marL="731520" indent="-365760">
              <a:spcBef>
                <a:spcPts val="600"/>
              </a:spcBef>
            </a:pPr>
            <a:r>
              <a:rPr lang="en-US" sz="3200" dirty="0"/>
              <a:t>I disagree …</a:t>
            </a:r>
          </a:p>
        </p:txBody>
      </p:sp>
      <p:pic>
        <p:nvPicPr>
          <p:cNvPr id="1026" name="Picture 2" descr="Image result for rubber tree house plant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400" y="2057400"/>
            <a:ext cx="2893219" cy="385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86600" y="5943600"/>
            <a:ext cx="1444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Photograph by </a:t>
            </a:r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Margaretshear</a:t>
            </a:r>
            <a:endParaRPr lang="en-US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39100" cy="990600"/>
          </a:xfrm>
        </p:spPr>
        <p:txBody>
          <a:bodyPr/>
          <a:lstStyle/>
          <a:p>
            <a:r>
              <a:rPr lang="en-US" dirty="0"/>
              <a:t>What Do Plants Need to Live and Grow?</a:t>
            </a:r>
          </a:p>
        </p:txBody>
      </p:sp>
    </p:spTree>
    <p:extLst>
      <p:ext uri="{BB962C8B-B14F-4D97-AF65-F5344CB8AC3E}">
        <p14:creationId xmlns:p14="http://schemas.microsoft.com/office/powerpoint/2010/main" val="873353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39100" cy="990600"/>
          </a:xfrm>
        </p:spPr>
        <p:txBody>
          <a:bodyPr/>
          <a:lstStyle/>
          <a:p>
            <a:r>
              <a:rPr lang="en-US" dirty="0"/>
              <a:t>Review: What Is Evidence?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symbol on our Communicating in Scientific Ways poster reminds us of what evidence is?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is evidence? </a:t>
            </a:r>
          </a:p>
        </p:txBody>
      </p:sp>
    </p:spTree>
    <p:extLst>
      <p:ext uri="{BB962C8B-B14F-4D97-AF65-F5344CB8AC3E}">
        <p14:creationId xmlns:p14="http://schemas.microsoft.com/office/powerpoint/2010/main" val="88461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39100" cy="990600"/>
          </a:xfrm>
        </p:spPr>
        <p:txBody>
          <a:bodyPr/>
          <a:lstStyle/>
          <a:p>
            <a:r>
              <a:rPr lang="en-US" dirty="0"/>
              <a:t>Review: What Is Evidence?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Evidence is a clue that helps us answer a question or explain how something works in the world around us.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Evidence also helps us figure out whether our ideas are right.</a:t>
            </a:r>
          </a:p>
        </p:txBody>
      </p:sp>
    </p:spTree>
    <p:extLst>
      <p:ext uri="{BB962C8B-B14F-4D97-AF65-F5344CB8AC3E}">
        <p14:creationId xmlns:p14="http://schemas.microsoft.com/office/powerpoint/2010/main" val="884616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/>
              <a:t>Do Plants Need Light?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34000" y="2057400"/>
            <a:ext cx="2919328" cy="2731250"/>
          </a:xfrm>
        </p:spPr>
      </p:pic>
      <p:sp>
        <p:nvSpPr>
          <p:cNvPr id="5" name="TextBox 4"/>
          <p:cNvSpPr txBox="1"/>
          <p:nvPr/>
        </p:nvSpPr>
        <p:spPr>
          <a:xfrm>
            <a:off x="762000" y="1447800"/>
            <a:ext cx="4343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To help us answer this question, we’ll observe two plants.</a:t>
            </a:r>
          </a:p>
          <a:p>
            <a:pPr marL="731520" indent="-365760">
              <a:spcBef>
                <a:spcPts val="1200"/>
              </a:spcBef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Be careful not to knock over the plants.</a:t>
            </a:r>
          </a:p>
          <a:p>
            <a:pPr marL="731520" indent="-365760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Don’t pick up the cups or touch the plants.</a:t>
            </a:r>
          </a:p>
          <a:p>
            <a:pPr marL="731520" indent="-365760">
              <a:buClr>
                <a:schemeClr val="bg1">
                  <a:lumMod val="6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Just OBSERVE!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39000" y="4800600"/>
            <a:ext cx="8899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2531524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Let’s Plan an Experiment!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10200" y="2209800"/>
            <a:ext cx="2919328" cy="2731250"/>
          </a:xfrm>
        </p:spPr>
      </p:pic>
      <p:sp>
        <p:nvSpPr>
          <p:cNvPr id="5" name="TextBox 4"/>
          <p:cNvSpPr txBox="1"/>
          <p:nvPr/>
        </p:nvSpPr>
        <p:spPr>
          <a:xfrm>
            <a:off x="762000" y="1600200"/>
            <a:ext cx="4419600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Turn and Talk: </a:t>
            </a:r>
            <a:r>
              <a:rPr lang="en-US" sz="3200" dirty="0">
                <a:latin typeface="Calibri" pitchFamily="34" charset="0"/>
              </a:rPr>
              <a:t>How could we plan an experiment to find out whether plants need </a:t>
            </a:r>
            <a:r>
              <a:rPr lang="en-US" sz="3200" b="1" dirty="0">
                <a:latin typeface="Calibri" pitchFamily="34" charset="0"/>
              </a:rPr>
              <a:t>light</a:t>
            </a:r>
            <a:r>
              <a:rPr lang="en-US" sz="3200" dirty="0">
                <a:latin typeface="Calibri" pitchFamily="34" charset="0"/>
              </a:rPr>
              <a:t> to live and grow?</a:t>
            </a:r>
          </a:p>
          <a:p>
            <a:pPr>
              <a:spcBef>
                <a:spcPts val="1800"/>
              </a:spcBef>
            </a:pPr>
            <a:r>
              <a:rPr lang="en-US" sz="3200" dirty="0">
                <a:latin typeface="Calibri" pitchFamily="34" charset="0"/>
              </a:rPr>
              <a:t>Be ready to share your ideas with the class!</a:t>
            </a:r>
          </a:p>
          <a:p>
            <a:endParaRPr lang="en-US" sz="3200" dirty="0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200" y="4953000"/>
            <a:ext cx="8899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val="2531524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15956</TotalTime>
  <Words>456</Words>
  <Application>Microsoft Office PowerPoint</Application>
  <PresentationFormat>On-screen Show (4:3)</PresentationFormat>
  <Paragraphs>67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Clarity</vt:lpstr>
      <vt:lpstr>Plants and Animals Lesson 3b</vt:lpstr>
      <vt:lpstr>Review: Do Plants Need Air? </vt:lpstr>
      <vt:lpstr> Unit Central Question </vt:lpstr>
      <vt:lpstr>Today’s Focus Question</vt:lpstr>
      <vt:lpstr>What Do Plants Need to Live and Grow?</vt:lpstr>
      <vt:lpstr>Review: What Is Evidence?</vt:lpstr>
      <vt:lpstr>Review: What Is Evidence?</vt:lpstr>
      <vt:lpstr>Do Plants Need Light?</vt:lpstr>
      <vt:lpstr>Let’s Plan an Experiment!</vt:lpstr>
      <vt:lpstr>Let’s Set Up Our Experiment!</vt:lpstr>
      <vt:lpstr>Our Predictions: What Will Happen?</vt:lpstr>
      <vt:lpstr>Let’s Be Good Scientists!</vt:lpstr>
      <vt:lpstr>Let’s Summarize!</vt:lpstr>
      <vt:lpstr>Next Time</vt:lpstr>
    </vt:vector>
  </TitlesOfParts>
  <Company>BSCS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Mai Ngoc Tran</cp:lastModifiedBy>
  <cp:revision>222</cp:revision>
  <dcterms:created xsi:type="dcterms:W3CDTF">2014-06-10T18:20:14Z</dcterms:created>
  <dcterms:modified xsi:type="dcterms:W3CDTF">2020-01-06T19:06:25Z</dcterms:modified>
</cp:coreProperties>
</file>