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80" r:id="rId10"/>
    <p:sldId id="479" r:id="rId11"/>
    <p:sldId id="4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1" clrIdx="1"/>
  <p:cmAuthor id="2" name="Brooke Bourdélat-Parks" initials="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8" autoAdjust="0"/>
  </p:normalViewPr>
  <p:slideViewPr>
    <p:cSldViewPr>
      <p:cViewPr varScale="1">
        <p:scale>
          <a:sx n="101" d="100"/>
          <a:sy n="101" d="100"/>
        </p:scale>
        <p:origin x="9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Art</a:t>
            </a:r>
            <a:r>
              <a:rPr lang="en-US" b="0" baseline="0" dirty="0"/>
              <a:t> is clip art.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3c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Can Experiments Help Us Find Out Whether Plants </a:t>
            </a:r>
            <a:r>
              <a:rPr lang="en-US" altLang="en-US" sz="4000">
                <a:solidFill>
                  <a:srgbClr val="0070C0"/>
                </a:solidFill>
              </a:rPr>
              <a:t>Need Water to </a:t>
            </a:r>
            <a:r>
              <a:rPr lang="en-US" altLang="en-US" sz="4000" dirty="0">
                <a:solidFill>
                  <a:srgbClr val="0070C0"/>
                </a:solidFill>
              </a:rPr>
              <a:t>Live and Grow?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experiments help us find out whether plants need water to live and grow? 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Why are we doing this experiment?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question are we trying to answer?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will our experiment help us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88461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 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Every few days, you’ll observe your plants and record your observations for both experiments. 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alibri" pitchFamily="34" charset="0"/>
              </a:rPr>
              <a:t>In two weeks, we’ll look at all of our evidence and find out whether plants need light and water!</a:t>
            </a:r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4343400" cy="27218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52D47-EE89-431E-BCD9-3421FCF980B4}"/>
              </a:ext>
            </a:extLst>
          </p:cNvPr>
          <p:cNvSpPr txBox="1"/>
          <p:nvPr/>
        </p:nvSpPr>
        <p:spPr>
          <a:xfrm>
            <a:off x="5715000" y="64770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217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572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Last time, we set up a new experiment.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are we doing in this experiment?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question are </a:t>
            </a:r>
            <a:br>
              <a:rPr lang="en-US" sz="3200" dirty="0"/>
            </a:br>
            <a:r>
              <a:rPr lang="en-US" sz="3200" dirty="0"/>
              <a:t>we trying to answer?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is happening with your plants so far?</a:t>
            </a:r>
          </a:p>
        </p:txBody>
      </p:sp>
      <p:pic>
        <p:nvPicPr>
          <p:cNvPr id="1026" name="Picture 2" descr="Image result for rubber tree house pl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893219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43600"/>
            <a:ext cx="1444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Margaretshear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39100" cy="990600"/>
          </a:xfrm>
        </p:spPr>
        <p:txBody>
          <a:bodyPr/>
          <a:lstStyle/>
          <a:p>
            <a:r>
              <a:rPr lang="en-US" dirty="0"/>
              <a:t>What Do Plants Need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8733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Do Plants Need Air?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4DAFB0-B57A-4BA5-80E4-8D77FA119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38" y="1635794"/>
            <a:ext cx="8588723" cy="46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14D7D2-1115-466A-920E-E6C32756759E}"/>
              </a:ext>
            </a:extLst>
          </p:cNvPr>
          <p:cNvSpPr txBox="1"/>
          <p:nvPr/>
        </p:nvSpPr>
        <p:spPr>
          <a:xfrm>
            <a:off x="8077200" y="65532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80374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experiments help us find out whether plants need water to live and grow? </a:t>
            </a:r>
          </a:p>
        </p:txBody>
      </p:sp>
    </p:spTree>
    <p:extLst>
      <p:ext uri="{BB962C8B-B14F-4D97-AF65-F5344CB8AC3E}">
        <p14:creationId xmlns:p14="http://schemas.microsoft.com/office/powerpoint/2010/main" val="88461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572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Do plants need </a:t>
            </a:r>
            <a:r>
              <a:rPr lang="en-US" sz="3200" b="1" dirty="0"/>
              <a:t>water </a:t>
            </a:r>
            <a:r>
              <a:rPr lang="en-US" sz="3200" dirty="0"/>
              <a:t>to live and grow? Why or why not?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Sentence starters: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My idea is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think that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agree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disagree …</a:t>
            </a:r>
          </a:p>
        </p:txBody>
      </p:sp>
      <p:pic>
        <p:nvPicPr>
          <p:cNvPr id="1026" name="Picture 2" descr="Image result for rubber tree house pl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893219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43600"/>
            <a:ext cx="1444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Margaretshear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39100" cy="990600"/>
          </a:xfrm>
        </p:spPr>
        <p:txBody>
          <a:bodyPr/>
          <a:lstStyle/>
          <a:p>
            <a:r>
              <a:rPr lang="en-US" dirty="0"/>
              <a:t>What Do Plants Need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8733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Let’s Plan an Experiment!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467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Turn and Talk: </a:t>
            </a:r>
            <a:r>
              <a:rPr lang="en-US" sz="3200" dirty="0">
                <a:latin typeface="Calibri" pitchFamily="34" charset="0"/>
              </a:rPr>
              <a:t>How could we plan an experiment to find out whether plants need </a:t>
            </a:r>
            <a:r>
              <a:rPr lang="en-US" sz="3200" b="1" dirty="0">
                <a:latin typeface="Calibri" pitchFamily="34" charset="0"/>
              </a:rPr>
              <a:t>water</a:t>
            </a:r>
            <a:r>
              <a:rPr lang="en-US" sz="3200" dirty="0">
                <a:latin typeface="Calibri" pitchFamily="34" charset="0"/>
              </a:rPr>
              <a:t> to live and grow?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Be ready to share your ideas with the class!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1026" name="Picture 2" descr="C:\Users\JLonas\Business 2016\Editorial Files\Projects\Cal Poly Curriculum Project\Grade 0\Lesson and Handouts\Plants and Animals\Lesson 3\CE-PR\water-175970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962400"/>
            <a:ext cx="5143500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632460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53152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Let’s Set Up Our Experiment!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85964" cy="48006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52D47-EE89-431E-BCD9-3421FCF980B4}"/>
              </a:ext>
            </a:extLst>
          </p:cNvPr>
          <p:cNvSpPr txBox="1"/>
          <p:nvPr/>
        </p:nvSpPr>
        <p:spPr>
          <a:xfrm>
            <a:off x="7162800" y="64008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289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Our Predictions: What Will Happen?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Our question: </a:t>
            </a:r>
            <a:r>
              <a:rPr lang="en-US" sz="3200" dirty="0">
                <a:latin typeface="Calibri" pitchFamily="34" charset="0"/>
              </a:rPr>
              <a:t>Do plants need water?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Calibri" pitchFamily="34" charset="0"/>
              </a:rPr>
              <a:t>Our experiment: </a:t>
            </a:r>
            <a:r>
              <a:rPr lang="en-US" sz="3200" dirty="0">
                <a:latin typeface="Calibri" pitchFamily="34" charset="0"/>
              </a:rPr>
              <a:t>One plant will get </a:t>
            </a:r>
            <a:r>
              <a:rPr lang="en-US" sz="3200" b="1" dirty="0">
                <a:latin typeface="Calibri" pitchFamily="34" charset="0"/>
              </a:rPr>
              <a:t>water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and one plant will get </a:t>
            </a:r>
            <a:r>
              <a:rPr lang="en-US" sz="3200" b="1" dirty="0">
                <a:latin typeface="Calibri" pitchFamily="34" charset="0"/>
              </a:rPr>
              <a:t>no water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you think (predict) will happen to the two plants?</a:t>
            </a:r>
          </a:p>
        </p:txBody>
      </p:sp>
      <p:pic>
        <p:nvPicPr>
          <p:cNvPr id="7" name="Picture 2" descr="C:\Users\JLonas\Business 2016\Editorial Files\Projects\Cal Poly Curriculum Project\Grade 0\Lesson and Handouts\Plants and Animals\Lesson 3\CE-PR\water-175970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51435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640080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53152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Let’s Be Good Scientists!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Good scientists observe things carefully and write down their observations!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Writing down our observations will help us keep track of our evidence so we can answer our question accurately.</a:t>
            </a:r>
          </a:p>
        </p:txBody>
      </p:sp>
    </p:spTree>
    <p:extLst>
      <p:ext uri="{BB962C8B-B14F-4D97-AF65-F5344CB8AC3E}">
        <p14:creationId xmlns:p14="http://schemas.microsoft.com/office/powerpoint/2010/main" val="884616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16226</TotalTime>
  <Words>352</Words>
  <Application>Microsoft Office PowerPoint</Application>
  <PresentationFormat>On-screen Show (4:3)</PresentationFormat>
  <Paragraphs>54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Plants and Animals Lesson 3c</vt:lpstr>
      <vt:lpstr>What Do Plants Need to Live and Grow?</vt:lpstr>
      <vt:lpstr>Review: Do Plants Need Air? </vt:lpstr>
      <vt:lpstr>Today’s Focus Question</vt:lpstr>
      <vt:lpstr>What Do Plants Need to Live and Grow?</vt:lpstr>
      <vt:lpstr>Let’s Plan an Experiment!</vt:lpstr>
      <vt:lpstr>Let’s Set Up Our Experiment!</vt:lpstr>
      <vt:lpstr>Our Predictions: What Will Happen?</vt:lpstr>
      <vt:lpstr>Let’s Be Good Scientists!</vt:lpstr>
      <vt:lpstr>Let’s Summarize!</vt:lpstr>
      <vt:lpstr> Next Steps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225</cp:revision>
  <dcterms:created xsi:type="dcterms:W3CDTF">2014-06-10T18:20:14Z</dcterms:created>
  <dcterms:modified xsi:type="dcterms:W3CDTF">2020-01-06T19:03:58Z</dcterms:modified>
</cp:coreProperties>
</file>