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83" r:id="rId2"/>
    <p:sldId id="484" r:id="rId3"/>
    <p:sldId id="485" r:id="rId4"/>
    <p:sldId id="486" r:id="rId5"/>
    <p:sldId id="487" r:id="rId6"/>
    <p:sldId id="466" r:id="rId7"/>
    <p:sldId id="467" r:id="rId8"/>
    <p:sldId id="469" r:id="rId9"/>
    <p:sldId id="468" r:id="rId10"/>
    <p:sldId id="470" r:id="rId11"/>
    <p:sldId id="471" r:id="rId12"/>
    <p:sldId id="472" r:id="rId13"/>
    <p:sldId id="473" r:id="rId14"/>
    <p:sldId id="477" r:id="rId15"/>
    <p:sldId id="478" r:id="rId16"/>
    <p:sldId id="482" r:id="rId17"/>
    <p:sldId id="488" r:id="rId18"/>
    <p:sldId id="489" r:id="rId19"/>
    <p:sldId id="4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1" clrIdx="1"/>
  <p:cmAuthor id="2" name="Brooke Bourdélat-Parks" initials="BB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16" autoAdjust="0"/>
  </p:normalViewPr>
  <p:slideViewPr>
    <p:cSldViewPr>
      <p:cViewPr varScale="1">
        <p:scale>
          <a:sx n="81" d="100"/>
          <a:sy n="81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1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0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78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9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49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Art</a:t>
            </a:r>
            <a:r>
              <a:rPr lang="en-US" b="0" baseline="0" dirty="0"/>
              <a:t> is clip art.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1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1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2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1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5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90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08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33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1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Plants and Animals Lesson 3D.2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9248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Do Plants Need Soil to Live and Grow? What Is Your Evidence?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5334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6600" y="5410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334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4102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811233"/>
            <a:ext cx="5791200" cy="4437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600200"/>
            <a:ext cx="2592421" cy="423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These plants need a good amount of sunlight and some water.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078B78-2530-4DCC-B209-A1EBF316110C}"/>
              </a:ext>
            </a:extLst>
          </p:cNvPr>
          <p:cNvSpPr txBox="1"/>
          <p:nvPr/>
        </p:nvSpPr>
        <p:spPr>
          <a:xfrm>
            <a:off x="7162800" y="6248400"/>
            <a:ext cx="17972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Dennis M/Flickr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Do Plants Need Soil to Live and Grow?</a:t>
            </a:r>
          </a:p>
        </p:txBody>
      </p:sp>
    </p:spTree>
    <p:extLst>
      <p:ext uri="{BB962C8B-B14F-4D97-AF65-F5344CB8AC3E}">
        <p14:creationId xmlns:p14="http://schemas.microsoft.com/office/powerpoint/2010/main" val="254801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48600" cy="990600"/>
          </a:xfrm>
        </p:spPr>
        <p:txBody>
          <a:bodyPr>
            <a:normAutofit/>
          </a:bodyPr>
          <a:lstStyle/>
          <a:p>
            <a:r>
              <a:rPr lang="en-US" dirty="0"/>
              <a:t>Do Plants Need Soil to Live and Grow?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633" y="3352800"/>
            <a:ext cx="2852019" cy="2139014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6D6CED4-85AC-4A40-BE68-794C559794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52800" y="2743200"/>
            <a:ext cx="257049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159D23-AAF5-43FC-A4B9-3CBAE5FB6B81}"/>
              </a:ext>
            </a:extLst>
          </p:cNvPr>
          <p:cNvSpPr txBox="1"/>
          <p:nvPr/>
        </p:nvSpPr>
        <p:spPr>
          <a:xfrm>
            <a:off x="3048000" y="6172200"/>
            <a:ext cx="29883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Mark Marathon/Wikimedia Commons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AAE68-9CEC-4980-8C89-170787FE08FC}"/>
              </a:ext>
            </a:extLst>
          </p:cNvPr>
          <p:cNvSpPr txBox="1"/>
          <p:nvPr/>
        </p:nvSpPr>
        <p:spPr>
          <a:xfrm>
            <a:off x="7136365" y="5507182"/>
            <a:ext cx="17972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Dennis M/Flickr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352800"/>
            <a:ext cx="2852019" cy="21390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159D23-AAF5-43FC-A4B9-3CBAE5FB6B81}"/>
              </a:ext>
            </a:extLst>
          </p:cNvPr>
          <p:cNvSpPr txBox="1"/>
          <p:nvPr/>
        </p:nvSpPr>
        <p:spPr>
          <a:xfrm>
            <a:off x="228600" y="5486400"/>
            <a:ext cx="3005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Bernard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Dupont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524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Do these </a:t>
            </a:r>
            <a:r>
              <a:rPr lang="en-US" sz="3200" b="1" dirty="0">
                <a:latin typeface="Calibri" pitchFamily="34" charset="0"/>
              </a:rPr>
              <a:t>air plants </a:t>
            </a:r>
            <a:r>
              <a:rPr lang="en-US" sz="3200" dirty="0">
                <a:latin typeface="Calibri" pitchFamily="34" charset="0"/>
              </a:rPr>
              <a:t>need soil? What is your evidence?</a:t>
            </a:r>
          </a:p>
        </p:txBody>
      </p:sp>
    </p:spTree>
    <p:extLst>
      <p:ext uri="{BB962C8B-B14F-4D97-AF65-F5344CB8AC3E}">
        <p14:creationId xmlns:p14="http://schemas.microsoft.com/office/powerpoint/2010/main" val="2086404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387" y="1524000"/>
            <a:ext cx="6502400" cy="4876800"/>
          </a:xfrm>
        </p:spPr>
      </p:pic>
      <p:sp>
        <p:nvSpPr>
          <p:cNvPr id="6" name="TextBox 5"/>
          <p:cNvSpPr txBox="1"/>
          <p:nvPr/>
        </p:nvSpPr>
        <p:spPr>
          <a:xfrm>
            <a:off x="6040354" y="6400800"/>
            <a:ext cx="1748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Emilia Murray, Flickr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572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Do Plants Need Soil to Live and Grow?</a:t>
            </a:r>
          </a:p>
        </p:txBody>
      </p:sp>
    </p:spTree>
    <p:extLst>
      <p:ext uri="{BB962C8B-B14F-4D97-AF65-F5344CB8AC3E}">
        <p14:creationId xmlns:p14="http://schemas.microsoft.com/office/powerpoint/2010/main" val="324836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524000"/>
            <a:ext cx="35052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Calibri" pitchFamily="34" charset="0"/>
              </a:rPr>
              <a:t>These </a:t>
            </a:r>
            <a:r>
              <a:rPr lang="en-US" sz="2900" b="1" dirty="0">
                <a:latin typeface="Calibri" pitchFamily="34" charset="0"/>
              </a:rPr>
              <a:t>elodea plants </a:t>
            </a:r>
            <a:r>
              <a:rPr lang="en-US" sz="2900" dirty="0">
                <a:latin typeface="Calibri" pitchFamily="34" charset="0"/>
              </a:rPr>
              <a:t>live underwater. </a:t>
            </a:r>
          </a:p>
          <a:p>
            <a:pPr>
              <a:spcBef>
                <a:spcPts val="1200"/>
              </a:spcBef>
            </a:pPr>
            <a:r>
              <a:rPr lang="en-US" sz="2900" dirty="0">
                <a:latin typeface="Calibri" pitchFamily="34" charset="0"/>
              </a:rPr>
              <a:t>Sometimes they send roots into the soil at the bottom of a lake. </a:t>
            </a:r>
          </a:p>
          <a:p>
            <a:pPr>
              <a:spcBef>
                <a:spcPts val="1200"/>
              </a:spcBef>
            </a:pPr>
            <a:r>
              <a:rPr lang="en-US" sz="2900" dirty="0">
                <a:latin typeface="Calibri" pitchFamily="34" charset="0"/>
              </a:rPr>
              <a:t>But they often float near the surface of the water, where they can get the sunlight they need.</a:t>
            </a:r>
            <a:r>
              <a:rPr lang="en-US" sz="3000" dirty="0">
                <a:latin typeface="Calibri" pitchFamily="34" charset="0"/>
              </a:rPr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1676400"/>
            <a:ext cx="3601556" cy="473045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159D23-AAF5-43FC-A4B9-3CBAE5FB6B81}"/>
              </a:ext>
            </a:extLst>
          </p:cNvPr>
          <p:cNvSpPr txBox="1"/>
          <p:nvPr/>
        </p:nvSpPr>
        <p:spPr>
          <a:xfrm>
            <a:off x="5486400" y="6400800"/>
            <a:ext cx="2832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Ernst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Schütte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4572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Do Plants Need Soil to Live and Grow?</a:t>
            </a:r>
          </a:p>
        </p:txBody>
      </p:sp>
    </p:spTree>
    <p:extLst>
      <p:ext uri="{BB962C8B-B14F-4D97-AF65-F5344CB8AC3E}">
        <p14:creationId xmlns:p14="http://schemas.microsoft.com/office/powerpoint/2010/main" val="71981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2590800"/>
            <a:ext cx="2923402" cy="3705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159D23-AAF5-43FC-A4B9-3CBAE5FB6B81}"/>
              </a:ext>
            </a:extLst>
          </p:cNvPr>
          <p:cNvSpPr txBox="1"/>
          <p:nvPr/>
        </p:nvSpPr>
        <p:spPr>
          <a:xfrm>
            <a:off x="6248400" y="6324600"/>
            <a:ext cx="2329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Ernst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Schütte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53" y="2590799"/>
            <a:ext cx="4940935" cy="3705701"/>
          </a:xfrm>
        </p:spPr>
      </p:pic>
      <p:sp>
        <p:nvSpPr>
          <p:cNvPr id="6" name="TextBox 5"/>
          <p:cNvSpPr txBox="1"/>
          <p:nvPr/>
        </p:nvSpPr>
        <p:spPr>
          <a:xfrm>
            <a:off x="3733800" y="63246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Emilia Murray, Flickr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810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Do Plants Need Soil to Live and Grow?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2954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Do these elodea plants need soil? What is your evidence?</a:t>
            </a:r>
          </a:p>
        </p:txBody>
      </p:sp>
    </p:spTree>
    <p:extLst>
      <p:ext uri="{BB962C8B-B14F-4D97-AF65-F5344CB8AC3E}">
        <p14:creationId xmlns:p14="http://schemas.microsoft.com/office/powerpoint/2010/main" val="260190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502" y="1524000"/>
            <a:ext cx="6504996" cy="480060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502" y="1523999"/>
            <a:ext cx="3228404" cy="48006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3810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Do Plants Need Soil to Live and Grow?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E0468-B149-4B85-9CAD-617520EE8AE3}"/>
              </a:ext>
            </a:extLst>
          </p:cNvPr>
          <p:cNvSpPr txBox="1"/>
          <p:nvPr/>
        </p:nvSpPr>
        <p:spPr>
          <a:xfrm>
            <a:off x="4991671" y="6315694"/>
            <a:ext cx="29049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Littlemisskirsty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Amazing Little Minds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5EC5B-EAFF-49ED-A11D-B55D68C4C121}"/>
              </a:ext>
            </a:extLst>
          </p:cNvPr>
          <p:cNvSpPr txBox="1"/>
          <p:nvPr/>
        </p:nvSpPr>
        <p:spPr>
          <a:xfrm>
            <a:off x="2800868" y="6315693"/>
            <a:ext cx="17668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Babbage, Flickr</a:t>
            </a:r>
          </a:p>
        </p:txBody>
      </p:sp>
    </p:spTree>
    <p:extLst>
      <p:ext uri="{BB962C8B-B14F-4D97-AF65-F5344CB8AC3E}">
        <p14:creationId xmlns:p14="http://schemas.microsoft.com/office/powerpoint/2010/main" val="462878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Make a Claim!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8077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Do plants need soil to live and grow?</a:t>
            </a:r>
          </a:p>
          <a:p>
            <a:pPr marL="731520" indent="-365760">
              <a:spcBef>
                <a:spcPts val="1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Look at the evidence on our tree map.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Work with your partner to </a:t>
            </a:r>
            <a:r>
              <a:rPr lang="en-US" sz="3200" b="1" dirty="0">
                <a:latin typeface="Calibri" pitchFamily="34" charset="0"/>
              </a:rPr>
              <a:t>make a claim </a:t>
            </a:r>
            <a:r>
              <a:rPr lang="en-US" sz="3200" dirty="0">
                <a:latin typeface="Calibri" pitchFamily="34" charset="0"/>
              </a:rPr>
              <a:t>about whether plants need soil.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Write your claim on your handout.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b="1" dirty="0">
                <a:latin typeface="Calibri" pitchFamily="34" charset="0"/>
              </a:rPr>
              <a:t>Add evidence </a:t>
            </a:r>
            <a:r>
              <a:rPr lang="en-US" sz="3200" dirty="0">
                <a:latin typeface="Calibri" pitchFamily="34" charset="0"/>
              </a:rPr>
              <a:t>to your handout to support your claim.</a:t>
            </a:r>
          </a:p>
        </p:txBody>
      </p:sp>
    </p:spTree>
    <p:extLst>
      <p:ext uri="{BB962C8B-B14F-4D97-AF65-F5344CB8AC3E}">
        <p14:creationId xmlns:p14="http://schemas.microsoft.com/office/powerpoint/2010/main" val="194175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Present Your Claim and Evidence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76962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900" b="1" dirty="0">
                <a:latin typeface="Calibri" pitchFamily="34" charset="0"/>
              </a:rPr>
              <a:t>Sentence starters for science presenters:</a:t>
            </a:r>
            <a:endParaRPr lang="en-US" sz="2900" dirty="0">
              <a:latin typeface="Calibri" pitchFamily="34" charset="0"/>
            </a:endParaRPr>
          </a:p>
          <a:p>
            <a:pPr marL="73152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Our claim is … </a:t>
            </a:r>
          </a:p>
          <a:p>
            <a:pPr marL="73152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Our idea is … 		</a:t>
            </a:r>
          </a:p>
          <a:p>
            <a:pPr marL="73152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Our evidence is … </a:t>
            </a:r>
          </a:p>
          <a:p>
            <a:pPr marL="73152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Our reason is …</a:t>
            </a:r>
          </a:p>
          <a:p>
            <a:pPr marL="365760" indent="-365760">
              <a:spcBef>
                <a:spcPts val="1800"/>
              </a:spcBef>
            </a:pPr>
            <a:r>
              <a:rPr lang="en-US" sz="2900" b="1" dirty="0">
                <a:latin typeface="Calibri" pitchFamily="34" charset="0"/>
              </a:rPr>
              <a:t>Sentence starters for science listeners:</a:t>
            </a:r>
            <a:endParaRPr lang="en-US" sz="2900" dirty="0">
              <a:latin typeface="Calibri" pitchFamily="34" charset="0"/>
            </a:endParaRPr>
          </a:p>
          <a:p>
            <a:pPr marL="73152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I agree because …</a:t>
            </a:r>
          </a:p>
          <a:p>
            <a:pPr marL="73152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I disagree because …</a:t>
            </a:r>
          </a:p>
          <a:p>
            <a:pPr marL="73152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What do you mean when you say …?</a:t>
            </a:r>
          </a:p>
          <a:p>
            <a:pPr marL="73152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I want to add on.</a:t>
            </a:r>
          </a:p>
        </p:txBody>
      </p:sp>
    </p:spTree>
    <p:extLst>
      <p:ext uri="{BB962C8B-B14F-4D97-AF65-F5344CB8AC3E}">
        <p14:creationId xmlns:p14="http://schemas.microsoft.com/office/powerpoint/2010/main" val="2531524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391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Do plants need soil to live and grow? What is your evidence?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Do you think plants </a:t>
            </a:r>
            <a:r>
              <a:rPr lang="en-US" sz="3200" b="1" dirty="0"/>
              <a:t>DO</a:t>
            </a:r>
            <a:r>
              <a:rPr lang="en-US" sz="3200" dirty="0"/>
              <a:t> need soil to live and grow? Why? What is your evidence?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Do you think plants </a:t>
            </a:r>
            <a:br>
              <a:rPr lang="en-US" sz="3200" dirty="0"/>
            </a:br>
            <a:r>
              <a:rPr lang="en-US" sz="3200" b="1" dirty="0"/>
              <a:t>DO NOT </a:t>
            </a:r>
            <a:r>
              <a:rPr lang="en-US" sz="3200" dirty="0"/>
              <a:t>need soil to </a:t>
            </a:r>
            <a:br>
              <a:rPr lang="en-US" sz="3200" dirty="0"/>
            </a:br>
            <a:r>
              <a:rPr lang="en-US" sz="3200" dirty="0"/>
              <a:t>live and grow? Why?</a:t>
            </a:r>
            <a:br>
              <a:rPr lang="en-US" sz="3200" dirty="0"/>
            </a:br>
            <a:r>
              <a:rPr lang="en-US" sz="3200" dirty="0"/>
              <a:t>What is your evidence?</a:t>
            </a:r>
          </a:p>
        </p:txBody>
      </p:sp>
      <p:pic>
        <p:nvPicPr>
          <p:cNvPr id="4" name="Picture 3" descr="Image result for compost bin">
            <a:extLst>
              <a:ext uri="{FF2B5EF4-FFF2-40B4-BE49-F238E27FC236}">
                <a16:creationId xmlns:a16="http://schemas.microsoft.com/office/drawing/2014/main" id="{00000000-0008-0000-0000-00003E01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3478DC-67BE-4881-90A7-FBEB22E40B94}"/>
              </a:ext>
            </a:extLst>
          </p:cNvPr>
          <p:cNvSpPr txBox="1"/>
          <p:nvPr/>
        </p:nvSpPr>
        <p:spPr>
          <a:xfrm>
            <a:off x="6705600" y="6248400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884616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209800"/>
            <a:ext cx="2919328" cy="2731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524000"/>
            <a:ext cx="37338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We’ll see what’s happening with the plants from our light experiment!</a:t>
            </a:r>
          </a:p>
          <a:p>
            <a:pPr>
              <a:spcBef>
                <a:spcPts val="1800"/>
              </a:spcBef>
            </a:pPr>
            <a:r>
              <a:rPr lang="en-US" sz="3200">
                <a:latin typeface="Calibri" pitchFamily="34" charset="0"/>
              </a:rPr>
              <a:t>Do plants </a:t>
            </a:r>
            <a:r>
              <a:rPr lang="en-US" sz="3200" dirty="0">
                <a:latin typeface="Calibri" pitchFamily="34" charset="0"/>
              </a:rPr>
              <a:t>need light to live and grow?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95300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121712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Our Plant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>
                <a:cs typeface="Arial" panose="020B0604020202020204" pitchFamily="34" charset="0"/>
              </a:rPr>
              <a:t>What are we trying to find out from each of our plant experiments?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>
                <a:cs typeface="Arial" panose="020B0604020202020204" pitchFamily="34" charset="0"/>
              </a:rPr>
              <a:t>What questions are we trying to answer? </a:t>
            </a:r>
          </a:p>
        </p:txBody>
      </p:sp>
    </p:spTree>
    <p:extLst>
      <p:ext uri="{BB962C8B-B14F-4D97-AF65-F5344CB8AC3E}">
        <p14:creationId xmlns:p14="http://schemas.microsoft.com/office/powerpoint/2010/main" val="350873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391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Do plants need soil to live and grow? What is your evidence?</a:t>
            </a:r>
          </a:p>
        </p:txBody>
      </p:sp>
    </p:spTree>
    <p:extLst>
      <p:ext uri="{BB962C8B-B14F-4D97-AF65-F5344CB8AC3E}">
        <p14:creationId xmlns:p14="http://schemas.microsoft.com/office/powerpoint/2010/main" val="88461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990600"/>
          </a:xfrm>
        </p:spPr>
        <p:txBody>
          <a:bodyPr/>
          <a:lstStyle/>
          <a:p>
            <a:r>
              <a:rPr lang="en-US" dirty="0"/>
              <a:t>Do Plants Need Soil?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219200"/>
            <a:ext cx="79248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Observe the seeds we planted with and without soil.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What evidence do you see to help you answer our question, “Do plants need soil?” Talk about it with your partner.</a:t>
            </a:r>
          </a:p>
          <a:p>
            <a:endParaRPr lang="en-US" sz="3200" dirty="0">
              <a:latin typeface="Calibri" pitchFamily="34" charset="0"/>
            </a:endParaRPr>
          </a:p>
        </p:txBody>
      </p:sp>
      <p:pic>
        <p:nvPicPr>
          <p:cNvPr id="3" name="Picture 2" descr="C:\Users\JLonas\Business 2016\Editorial Files\Projects\Cal Poly Curriculum Project\Grade 0\Lesson and Handouts\Plants and Animals\Lesson 3\CE-PR\plant-4036130_19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100" y="3810000"/>
            <a:ext cx="3878580" cy="25857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5800" y="6400800"/>
            <a:ext cx="2209800" cy="21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Photo courtesy of </a:t>
            </a:r>
            <a:r>
              <a:rPr lang="en-US" sz="800" dirty="0" err="1">
                <a:latin typeface="Calibri" pitchFamily="34" charset="0"/>
              </a:rPr>
              <a:t>congerdesign</a:t>
            </a:r>
            <a:r>
              <a:rPr lang="en-US" sz="800" dirty="0">
                <a:latin typeface="Calibri" pitchFamily="34" charset="0"/>
              </a:rPr>
              <a:t>/Pixabay.com</a:t>
            </a:r>
          </a:p>
        </p:txBody>
      </p:sp>
    </p:spTree>
    <p:extLst>
      <p:ext uri="{BB962C8B-B14F-4D97-AF65-F5344CB8AC3E}">
        <p14:creationId xmlns:p14="http://schemas.microsoft.com/office/powerpoint/2010/main" val="253152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572000" cy="50292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Do plants need </a:t>
            </a:r>
            <a:r>
              <a:rPr lang="en-US" sz="3200" b="1" dirty="0"/>
              <a:t>soil </a:t>
            </a:r>
            <a:r>
              <a:rPr lang="en-US" sz="3200" dirty="0"/>
              <a:t>to live and grow? Why or why not?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b="1" dirty="0"/>
              <a:t>Sentence starters: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Our idea is …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Our evidence is … 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I agree because …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I disagree because …</a:t>
            </a:r>
          </a:p>
        </p:txBody>
      </p:sp>
      <p:pic>
        <p:nvPicPr>
          <p:cNvPr id="1026" name="Picture 2" descr="Image result for rubber tree house pla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2893219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5943600"/>
            <a:ext cx="1444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Margaretshear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39100" cy="990600"/>
          </a:xfrm>
        </p:spPr>
        <p:txBody>
          <a:bodyPr>
            <a:normAutofit/>
          </a:bodyPr>
          <a:lstStyle/>
          <a:p>
            <a:r>
              <a:rPr lang="en-US" dirty="0"/>
              <a:t>What Do Plants Need Soil?</a:t>
            </a:r>
          </a:p>
        </p:txBody>
      </p:sp>
    </p:spTree>
    <p:extLst>
      <p:ext uri="{BB962C8B-B14F-4D97-AF65-F5344CB8AC3E}">
        <p14:creationId xmlns:p14="http://schemas.microsoft.com/office/powerpoint/2010/main" val="87335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What Do You Observe?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600200"/>
            <a:ext cx="7620000" cy="487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D8BFD7-0873-4E7C-889C-11C36750C88E}"/>
              </a:ext>
            </a:extLst>
          </p:cNvPr>
          <p:cNvSpPr txBox="1"/>
          <p:nvPr/>
        </p:nvSpPr>
        <p:spPr>
          <a:xfrm>
            <a:off x="5943600" y="6477000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Air Plant Design Studio</a:t>
            </a:r>
          </a:p>
        </p:txBody>
      </p:sp>
    </p:spTree>
    <p:extLst>
      <p:ext uri="{BB962C8B-B14F-4D97-AF65-F5344CB8AC3E}">
        <p14:creationId xmlns:p14="http://schemas.microsoft.com/office/powerpoint/2010/main" val="61536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What Do You Observe?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600200"/>
            <a:ext cx="3657600" cy="48768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E094E7-0DE2-4BAE-83F7-FDB8A766DFBE}"/>
              </a:ext>
            </a:extLst>
          </p:cNvPr>
          <p:cNvSpPr txBox="1"/>
          <p:nvPr/>
        </p:nvSpPr>
        <p:spPr>
          <a:xfrm>
            <a:off x="4925716" y="6477000"/>
            <a:ext cx="1475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160787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Do Plants Need Soil to Live and Grow?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515979"/>
            <a:ext cx="3618259" cy="4826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532106"/>
            <a:ext cx="3429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These plants sit on rocks or hang from tree branches. 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latin typeface="Calibri" pitchFamily="34" charset="0"/>
              </a:rPr>
              <a:t>Some have roots that hold them in place, but their roots don’t soak up water.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094E7-0DE2-4BAE-83F7-FDB8A766DFBE}"/>
              </a:ext>
            </a:extLst>
          </p:cNvPr>
          <p:cNvSpPr txBox="1"/>
          <p:nvPr/>
        </p:nvSpPr>
        <p:spPr>
          <a:xfrm>
            <a:off x="5420612" y="6326638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Mark Marathon/Wikimedia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69520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34290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cs typeface="Arial" panose="020B0604020202020204" pitchFamily="34" charset="0"/>
              </a:rPr>
              <a:t>The spiky leaves on this plant soak up water and take in moist air.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828800"/>
            <a:ext cx="44704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5562600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Bernard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Dupont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Do Plants Need Soil to Live and Grow?</a:t>
            </a:r>
          </a:p>
        </p:txBody>
      </p:sp>
    </p:spTree>
    <p:extLst>
      <p:ext uri="{BB962C8B-B14F-4D97-AF65-F5344CB8AC3E}">
        <p14:creationId xmlns:p14="http://schemas.microsoft.com/office/powerpoint/2010/main" val="1732434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17829</TotalTime>
  <Words>615</Words>
  <Application>Microsoft Office PowerPoint</Application>
  <PresentationFormat>On-screen Show (4:3)</PresentationFormat>
  <Paragraphs>103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Clarity</vt:lpstr>
      <vt:lpstr>Plants and Animals Lesson 3D.2</vt:lpstr>
      <vt:lpstr>Our Plant Experiments</vt:lpstr>
      <vt:lpstr>Today’s Focus Question</vt:lpstr>
      <vt:lpstr>Do Plants Need Soil?</vt:lpstr>
      <vt:lpstr>What Do Plants Need Soil?</vt:lpstr>
      <vt:lpstr>What Do You Observe?</vt:lpstr>
      <vt:lpstr>What Do You Observe?</vt:lpstr>
      <vt:lpstr>Do Plants Need Soil to Live and Grow?</vt:lpstr>
      <vt:lpstr>Do Plants Need Soil to Live and Grow?</vt:lpstr>
      <vt:lpstr>Do Plants Need Soil to Live and Grow?</vt:lpstr>
      <vt:lpstr>Do Plants Need Soil to Live and Grow?</vt:lpstr>
      <vt:lpstr>PowerPoint Presentation</vt:lpstr>
      <vt:lpstr>PowerPoint Presentation</vt:lpstr>
      <vt:lpstr>PowerPoint Presentation</vt:lpstr>
      <vt:lpstr>PowerPoint Presentation</vt:lpstr>
      <vt:lpstr>Make a Claim!</vt:lpstr>
      <vt:lpstr>Present Your Claim and Evidence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270</cp:revision>
  <dcterms:created xsi:type="dcterms:W3CDTF">2014-06-10T18:20:14Z</dcterms:created>
  <dcterms:modified xsi:type="dcterms:W3CDTF">2020-01-06T19:03:40Z</dcterms:modified>
</cp:coreProperties>
</file>