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469" r:id="rId2"/>
    <p:sldId id="470" r:id="rId3"/>
    <p:sldId id="471" r:id="rId4"/>
    <p:sldId id="472" r:id="rId5"/>
    <p:sldId id="458" r:id="rId6"/>
    <p:sldId id="468" r:id="rId7"/>
    <p:sldId id="473" r:id="rId8"/>
    <p:sldId id="474" r:id="rId9"/>
    <p:sldId id="479" r:id="rId10"/>
    <p:sldId id="478" r:id="rId11"/>
    <p:sldId id="477" r:id="rId12"/>
    <p:sldId id="476" r:id="rId13"/>
    <p:sldId id="475" r:id="rId14"/>
    <p:sldId id="480" r:id="rId15"/>
    <p:sldId id="465" r:id="rId16"/>
    <p:sldId id="48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916" autoAdjust="0"/>
  </p:normalViewPr>
  <p:slideViewPr>
    <p:cSldViewPr>
      <p:cViewPr varScale="1">
        <p:scale>
          <a:sx n="92" d="100"/>
          <a:sy n="92" d="100"/>
        </p:scale>
        <p:origin x="156" y="78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11/25/2019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613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17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17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 TO PREVIOUS (3 min)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17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354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683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683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17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Plants and Animals Lesson 6b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9248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Do Plants and Animals Need the Same Things to Live and Grow? Explain Your Thinking. 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410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486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4102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54864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599" y="1491343"/>
            <a:ext cx="3796802" cy="506240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Does the Terrarium Need?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010CE7-879E-45AD-A09F-0A9CFDC27E7C}"/>
              </a:ext>
            </a:extLst>
          </p:cNvPr>
          <p:cNvSpPr txBox="1"/>
          <p:nvPr/>
        </p:nvSpPr>
        <p:spPr>
          <a:xfrm>
            <a:off x="4719947" y="6573538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7"/>
          <a:stretch/>
        </p:blipFill>
        <p:spPr bwMode="auto">
          <a:xfrm>
            <a:off x="2286000" y="1828800"/>
            <a:ext cx="4572000" cy="43679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5800" y="533400"/>
            <a:ext cx="8001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What Does the Terrarium Need?</a:t>
            </a:r>
            <a:endParaRPr kumimoji="0" lang="en-US" sz="40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0E1AA9-CBE7-4F24-84E6-EF5C1DBA5C7B}"/>
              </a:ext>
            </a:extLst>
          </p:cNvPr>
          <p:cNvSpPr txBox="1"/>
          <p:nvPr/>
        </p:nvSpPr>
        <p:spPr>
          <a:xfrm>
            <a:off x="4151538" y="6238316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06573" y="1600200"/>
            <a:ext cx="6854653" cy="4572000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Does the Terrarium Need?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04807-DCAB-4A5B-9F37-409A57D31C42}"/>
              </a:ext>
            </a:extLst>
          </p:cNvPr>
          <p:cNvSpPr txBox="1"/>
          <p:nvPr/>
        </p:nvSpPr>
        <p:spPr>
          <a:xfrm>
            <a:off x="4907364" y="6237514"/>
            <a:ext cx="30716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Davide Restivo, Wikimedia Commons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488" y="1600200"/>
            <a:ext cx="6975024" cy="46482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Does the Terrarium Need?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7EEE84-E85F-47BD-99DB-008A44E0F281}"/>
              </a:ext>
            </a:extLst>
          </p:cNvPr>
          <p:cNvSpPr txBox="1"/>
          <p:nvPr/>
        </p:nvSpPr>
        <p:spPr>
          <a:xfrm>
            <a:off x="6240928" y="6248400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What Does the Terrarium Need?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2000" y="1524000"/>
            <a:ext cx="78486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Calibri" pitchFamily="34" charset="0"/>
              </a:rPr>
              <a:t>Look at each picture on the handout.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>
                <a:latin typeface="Calibri" pitchFamily="34" charset="0"/>
              </a:rPr>
              <a:t>Does the praying mantis need the thing in the picture to live and grow?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>
                <a:latin typeface="Calibri" pitchFamily="34" charset="0"/>
              </a:rPr>
              <a:t>Does the plant need the thing in the picture to live and grow?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>
                <a:latin typeface="Calibri" pitchFamily="34" charset="0"/>
              </a:rPr>
              <a:t>If YES, put an </a:t>
            </a:r>
            <a:r>
              <a:rPr lang="en-US" sz="3200" i="1" dirty="0">
                <a:latin typeface="Calibri" pitchFamily="34" charset="0"/>
              </a:rPr>
              <a:t>X</a:t>
            </a:r>
            <a:r>
              <a:rPr lang="en-US" sz="3200" dirty="0">
                <a:latin typeface="Calibri" pitchFamily="34" charset="0"/>
              </a:rPr>
              <a:t> in the YES box. If NO, put an </a:t>
            </a:r>
            <a:r>
              <a:rPr lang="en-US" sz="3200" i="1" dirty="0">
                <a:latin typeface="Calibri" pitchFamily="34" charset="0"/>
              </a:rPr>
              <a:t>X</a:t>
            </a:r>
            <a:r>
              <a:rPr lang="en-US" sz="3200" dirty="0">
                <a:latin typeface="Calibri" pitchFamily="34" charset="0"/>
              </a:rPr>
              <a:t> in the NO box.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>
                <a:latin typeface="Calibri" pitchFamily="34" charset="0"/>
              </a:rPr>
              <a:t>Give good reasons for your decisions!</a:t>
            </a:r>
          </a:p>
        </p:txBody>
      </p:sp>
    </p:spTree>
    <p:extLst>
      <p:ext uri="{BB962C8B-B14F-4D97-AF65-F5344CB8AC3E}">
        <p14:creationId xmlns:p14="http://schemas.microsoft.com/office/powerpoint/2010/main" val="2383312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458200" cy="990600"/>
          </a:xfrm>
        </p:spPr>
        <p:txBody>
          <a:bodyPr>
            <a:normAutofit/>
          </a:bodyPr>
          <a:lstStyle/>
          <a:p>
            <a:r>
              <a:rPr lang="en-US" dirty="0"/>
              <a:t>Let’s Write a Letter!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" y="1600200"/>
            <a:ext cx="73914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should the other class put in their terrarium? (Look at our checklist.)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can we tell the other class about these things?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How can we explain why the praying mantis and the plant need these things to live and grow in their environment?</a:t>
            </a:r>
          </a:p>
        </p:txBody>
      </p:sp>
    </p:spTree>
    <p:extLst>
      <p:ext uri="{BB962C8B-B14F-4D97-AF65-F5344CB8AC3E}">
        <p14:creationId xmlns:p14="http://schemas.microsoft.com/office/powerpoint/2010/main" val="2703832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229600" cy="990600"/>
          </a:xfrm>
        </p:spPr>
        <p:txBody>
          <a:bodyPr>
            <a:normAutofit/>
          </a:bodyPr>
          <a:lstStyle/>
          <a:p>
            <a:r>
              <a:rPr lang="en-US" sz="3800" dirty="0"/>
              <a:t>Let’s Summarize!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1524000"/>
            <a:ext cx="8153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b="1" dirty="0">
                <a:latin typeface="Calibri" pitchFamily="34" charset="0"/>
              </a:rPr>
              <a:t>Animals</a:t>
            </a:r>
            <a:r>
              <a:rPr lang="en-US" sz="2900" dirty="0">
                <a:latin typeface="Calibri" pitchFamily="34" charset="0"/>
              </a:rPr>
              <a:t> need food, water, and air to live and grow. They get these things from their environment.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b="1" dirty="0">
                <a:latin typeface="Calibri" pitchFamily="34" charset="0"/>
              </a:rPr>
              <a:t>Plants</a:t>
            </a:r>
            <a:r>
              <a:rPr lang="en-US" sz="2900" dirty="0">
                <a:latin typeface="Calibri" pitchFamily="34" charset="0"/>
              </a:rPr>
              <a:t> need food, water, and air too. But they also need sunlight.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b="1" dirty="0">
                <a:latin typeface="Calibri" pitchFamily="34" charset="0"/>
              </a:rPr>
              <a:t>Plants</a:t>
            </a:r>
            <a:r>
              <a:rPr lang="en-US" sz="2900" dirty="0">
                <a:latin typeface="Calibri" pitchFamily="34" charset="0"/>
              </a:rPr>
              <a:t> get sunlight, water, and air from their environment. They use these things to make their own food inside their leaves.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b="1" dirty="0">
                <a:latin typeface="Calibri" pitchFamily="34" charset="0"/>
              </a:rPr>
              <a:t>Animals</a:t>
            </a:r>
            <a:r>
              <a:rPr lang="en-US" sz="2900" dirty="0">
                <a:latin typeface="Calibri" pitchFamily="34" charset="0"/>
              </a:rPr>
              <a:t> can’t make their own food. They have to get food from their environment by eating plants and other animals.</a:t>
            </a:r>
          </a:p>
        </p:txBody>
      </p:sp>
    </p:spTree>
    <p:extLst>
      <p:ext uri="{BB962C8B-B14F-4D97-AF65-F5344CB8AC3E}">
        <p14:creationId xmlns:p14="http://schemas.microsoft.com/office/powerpoint/2010/main" val="1902695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82000" cy="990600"/>
          </a:xfrm>
        </p:spPr>
        <p:txBody>
          <a:bodyPr>
            <a:normAutofit/>
          </a:bodyPr>
          <a:lstStyle/>
          <a:p>
            <a:r>
              <a:rPr lang="en-US" sz="3800" dirty="0"/>
              <a:t>Review: What Do Plants and Animals Need?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00200"/>
            <a:ext cx="6858000" cy="4678680"/>
          </a:xfrm>
        </p:spPr>
      </p:pic>
      <p:sp>
        <p:nvSpPr>
          <p:cNvPr id="3" name="TextBox 2"/>
          <p:cNvSpPr txBox="1"/>
          <p:nvPr/>
        </p:nvSpPr>
        <p:spPr>
          <a:xfrm>
            <a:off x="6606066" y="6231969"/>
            <a:ext cx="1394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1902695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82000" cy="990600"/>
          </a:xfrm>
        </p:spPr>
        <p:txBody>
          <a:bodyPr>
            <a:normAutofit/>
          </a:bodyPr>
          <a:lstStyle/>
          <a:p>
            <a:r>
              <a:rPr lang="en-US" sz="3800" dirty="0"/>
              <a:t>Review: What Do Plants and Animals Need?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1600200"/>
            <a:ext cx="8305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b="1" dirty="0">
                <a:latin typeface="Calibri" pitchFamily="34" charset="0"/>
              </a:rPr>
              <a:t>Animals</a:t>
            </a:r>
            <a:r>
              <a:rPr lang="en-US" sz="3000" dirty="0">
                <a:latin typeface="Calibri" pitchFamily="34" charset="0"/>
              </a:rPr>
              <a:t> need food, water, and air to live and grow. They get these things from their environment.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b="1" dirty="0">
                <a:latin typeface="Calibri" pitchFamily="34" charset="0"/>
              </a:rPr>
              <a:t>Plants</a:t>
            </a:r>
            <a:r>
              <a:rPr lang="en-US" sz="3000" dirty="0">
                <a:latin typeface="Calibri" pitchFamily="34" charset="0"/>
              </a:rPr>
              <a:t> need food, water, and air too. But they also need sunlight.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b="1" dirty="0">
                <a:latin typeface="Calibri" pitchFamily="34" charset="0"/>
              </a:rPr>
              <a:t>Plants</a:t>
            </a:r>
            <a:r>
              <a:rPr lang="en-US" sz="3000" dirty="0">
                <a:latin typeface="Calibri" pitchFamily="34" charset="0"/>
              </a:rPr>
              <a:t> get sunlight, water, and air from their environment. They use these things to make their own food.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b="1" dirty="0">
                <a:latin typeface="Calibri" pitchFamily="34" charset="0"/>
              </a:rPr>
              <a:t>Animals</a:t>
            </a:r>
            <a:r>
              <a:rPr lang="en-US" sz="3000" dirty="0">
                <a:latin typeface="Calibri" pitchFamily="34" charset="0"/>
              </a:rPr>
              <a:t> have to get food from their environment.</a:t>
            </a:r>
          </a:p>
        </p:txBody>
      </p:sp>
    </p:spTree>
    <p:extLst>
      <p:ext uri="{BB962C8B-B14F-4D97-AF65-F5344CB8AC3E}">
        <p14:creationId xmlns:p14="http://schemas.microsoft.com/office/powerpoint/2010/main" val="190269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990600"/>
          </a:xfrm>
        </p:spPr>
        <p:txBody>
          <a:bodyPr>
            <a:noAutofit/>
          </a:bodyPr>
          <a:lstStyle/>
          <a:p>
            <a:r>
              <a:rPr lang="en-US" dirty="0"/>
              <a:t>Our Unit Central Question and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153400" cy="1295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plants and animals need the same things to live and grow? Explain your thinking.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0"/>
          <a:stretch/>
        </p:blipFill>
        <p:spPr>
          <a:xfrm>
            <a:off x="762000" y="3048000"/>
            <a:ext cx="2531162" cy="190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0" t="131" r="9355" b="15797"/>
          <a:stretch/>
        </p:blipFill>
        <p:spPr>
          <a:xfrm>
            <a:off x="3505200" y="3733800"/>
            <a:ext cx="2309380" cy="1905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114800" y="5638800"/>
            <a:ext cx="165147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Aldric de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Villartay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/ Wikimedia Commons</a:t>
            </a:r>
          </a:p>
          <a:p>
            <a:endParaRPr lang="en-US" sz="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E9BE50-97B7-40B9-834D-8ADFA0F2EBE9}"/>
              </a:ext>
            </a:extLst>
          </p:cNvPr>
          <p:cNvSpPr/>
          <p:nvPr/>
        </p:nvSpPr>
        <p:spPr>
          <a:xfrm>
            <a:off x="1981200" y="4953000"/>
            <a:ext cx="1317990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  <a:endParaRPr lang="en-US" sz="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267200"/>
            <a:ext cx="2548593" cy="1905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010400" y="6172200"/>
            <a:ext cx="15207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Quadell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b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Wikimedia Commons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902695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924800" cy="990600"/>
          </a:xfrm>
        </p:spPr>
        <p:txBody>
          <a:bodyPr>
            <a:normAutofit/>
          </a:bodyPr>
          <a:lstStyle/>
          <a:p>
            <a:r>
              <a:rPr lang="en-US" dirty="0"/>
              <a:t>Another Class Needs Our Help!</a:t>
            </a:r>
          </a:p>
        </p:txBody>
      </p:sp>
      <p:pic>
        <p:nvPicPr>
          <p:cNvPr id="8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00200"/>
            <a:ext cx="6781800" cy="4626695"/>
          </a:xfrm>
        </p:spPr>
      </p:pic>
      <p:sp>
        <p:nvSpPr>
          <p:cNvPr id="9" name="TextBox 8"/>
          <p:cNvSpPr txBox="1"/>
          <p:nvPr/>
        </p:nvSpPr>
        <p:spPr>
          <a:xfrm>
            <a:off x="6477000" y="6248400"/>
            <a:ext cx="1394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1411834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Another Class Needs Our Help! </a:t>
            </a:r>
          </a:p>
        </p:txBody>
      </p:sp>
      <p:pic>
        <p:nvPicPr>
          <p:cNvPr id="7" name="Picture 6" descr="Strawberry Plant With Buds, Garden, Plant, Frui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895600"/>
            <a:ext cx="3660039" cy="2520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05600" y="5410200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800" y="3505200"/>
            <a:ext cx="3777182" cy="252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667000" y="6096000"/>
            <a:ext cx="185980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1524000"/>
            <a:ext cx="8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do the praying mantis and the plant need to live and grow in their terrarium environment?</a:t>
            </a:r>
          </a:p>
        </p:txBody>
      </p:sp>
    </p:spTree>
    <p:extLst>
      <p:ext uri="{BB962C8B-B14F-4D97-AF65-F5344CB8AC3E}">
        <p14:creationId xmlns:p14="http://schemas.microsoft.com/office/powerpoint/2010/main" val="2383312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Does the Terrarium Need?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97200" y="1600200"/>
            <a:ext cx="3149600" cy="47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49E61D3-FB14-4792-92EB-743C13AF2882}"/>
              </a:ext>
            </a:extLst>
          </p:cNvPr>
          <p:cNvSpPr/>
          <p:nvPr/>
        </p:nvSpPr>
        <p:spPr>
          <a:xfrm>
            <a:off x="4280583" y="6368143"/>
            <a:ext cx="18662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Unsplash.com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826" y="1524000"/>
            <a:ext cx="6970348" cy="489013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85800" y="533400"/>
            <a:ext cx="8001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What Does the Terrarium Need?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C94F63-1499-46EE-870E-9AA7FB6FB401}"/>
              </a:ext>
            </a:extLst>
          </p:cNvPr>
          <p:cNvSpPr txBox="1"/>
          <p:nvPr/>
        </p:nvSpPr>
        <p:spPr>
          <a:xfrm>
            <a:off x="6266299" y="6414135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1550719"/>
            <a:ext cx="6502400" cy="48768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85800" y="533400"/>
            <a:ext cx="8001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What Does the Terrarium Need?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CC2310-CC1E-44FE-B5DD-F61C87DF7FEA}"/>
              </a:ext>
            </a:extLst>
          </p:cNvPr>
          <p:cNvSpPr txBox="1"/>
          <p:nvPr/>
        </p:nvSpPr>
        <p:spPr>
          <a:xfrm>
            <a:off x="6172200" y="6427519"/>
            <a:ext cx="17556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Pxhere.com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11330</TotalTime>
  <Words>495</Words>
  <Application>Microsoft Office PowerPoint</Application>
  <PresentationFormat>On-screen Show (4:3)</PresentationFormat>
  <Paragraphs>59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Clarity</vt:lpstr>
      <vt:lpstr>Plants and Animals Lesson 6b</vt:lpstr>
      <vt:lpstr>Review: What Do Plants and Animals Need?</vt:lpstr>
      <vt:lpstr>Review: What Do Plants and Animals Need?</vt:lpstr>
      <vt:lpstr>Our Unit Central Question and Focus Question</vt:lpstr>
      <vt:lpstr>Another Class Needs Our Help!</vt:lpstr>
      <vt:lpstr>Another Class Needs Our Help! </vt:lpstr>
      <vt:lpstr>What Does the Terrarium Need?</vt:lpstr>
      <vt:lpstr>PowerPoint Presentation</vt:lpstr>
      <vt:lpstr>PowerPoint Presentation</vt:lpstr>
      <vt:lpstr>What Does the Terrarium Need?</vt:lpstr>
      <vt:lpstr>PowerPoint Presentation</vt:lpstr>
      <vt:lpstr>What Does the Terrarium Need?</vt:lpstr>
      <vt:lpstr>What Does the Terrarium Need?</vt:lpstr>
      <vt:lpstr>What Does the Terrarium Need? </vt:lpstr>
      <vt:lpstr>Let’s Write a Letter!</vt:lpstr>
      <vt:lpstr>Let’s Summarize!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Cemast</cp:lastModifiedBy>
  <cp:revision>215</cp:revision>
  <dcterms:created xsi:type="dcterms:W3CDTF">2014-06-10T18:20:14Z</dcterms:created>
  <dcterms:modified xsi:type="dcterms:W3CDTF">2019-11-25T17:02:13Z</dcterms:modified>
</cp:coreProperties>
</file>