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4" r:id="rId6"/>
    <p:sldId id="259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63" r:id="rId21"/>
    <p:sldId id="260" r:id="rId22"/>
    <p:sldId id="262" r:id="rId23"/>
    <p:sldId id="261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918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500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953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80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26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3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547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80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36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745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A69EA-484A-4C2A-AF99-385A42511BD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20E8A-ABDE-4E21-89FF-33B179749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31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799" y="0"/>
            <a:ext cx="56084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650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014" y="0"/>
            <a:ext cx="55079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34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916" y="0"/>
            <a:ext cx="54461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87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808" y="0"/>
            <a:ext cx="54403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998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834" y="0"/>
            <a:ext cx="53443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10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07" y="0"/>
            <a:ext cx="53067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08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992" y="0"/>
            <a:ext cx="53940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26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975" y="0"/>
            <a:ext cx="54960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39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219" y="0"/>
            <a:ext cx="53995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722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612" y="0"/>
            <a:ext cx="53327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40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96" y="0"/>
            <a:ext cx="53592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04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679" y="0"/>
            <a:ext cx="5434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428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96" y="0"/>
            <a:ext cx="53592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798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01" y="0"/>
            <a:ext cx="53963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59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630" y="0"/>
            <a:ext cx="53587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671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743" y="0"/>
            <a:ext cx="5382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19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379" y="0"/>
            <a:ext cx="5385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997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986" y="0"/>
            <a:ext cx="54580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2278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77" y="0"/>
            <a:ext cx="56296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11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404" y="0"/>
            <a:ext cx="54051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55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609" y="0"/>
            <a:ext cx="54287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979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208" y="0"/>
            <a:ext cx="5373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602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494" y="0"/>
            <a:ext cx="55390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69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41" y="0"/>
            <a:ext cx="5384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241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469" y="0"/>
            <a:ext cx="54670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6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503" y="0"/>
            <a:ext cx="5434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78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0</Words>
  <Application>Microsoft Office PowerPoint</Application>
  <PresentationFormat>On-screen Show (4:3)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Cal Poly Pomona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Mai N. Tran</dc:creator>
  <cp:lastModifiedBy>Mai Ngoc Tran</cp:lastModifiedBy>
  <cp:revision>2</cp:revision>
  <dcterms:created xsi:type="dcterms:W3CDTF">2017-10-17T17:39:10Z</dcterms:created>
  <dcterms:modified xsi:type="dcterms:W3CDTF">2019-11-22T21:02:10Z</dcterms:modified>
</cp:coreProperties>
</file>