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A239-1C06-41FB-A371-AA227026409E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1715-6242-48FB-924F-34D80D7F3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15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A239-1C06-41FB-A371-AA227026409E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1715-6242-48FB-924F-34D80D7F3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303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A239-1C06-41FB-A371-AA227026409E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1715-6242-48FB-924F-34D80D7F3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620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A239-1C06-41FB-A371-AA227026409E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1715-6242-48FB-924F-34D80D7F3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261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A239-1C06-41FB-A371-AA227026409E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1715-6242-48FB-924F-34D80D7F3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33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A239-1C06-41FB-A371-AA227026409E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1715-6242-48FB-924F-34D80D7F3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65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A239-1C06-41FB-A371-AA227026409E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1715-6242-48FB-924F-34D80D7F3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860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A239-1C06-41FB-A371-AA227026409E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1715-6242-48FB-924F-34D80D7F3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184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A239-1C06-41FB-A371-AA227026409E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1715-6242-48FB-924F-34D80D7F3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845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A239-1C06-41FB-A371-AA227026409E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1715-6242-48FB-924F-34D80D7F3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5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A239-1C06-41FB-A371-AA227026409E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1715-6242-48FB-924F-34D80D7F3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265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A239-1C06-41FB-A371-AA227026409E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71715-6242-48FB-924F-34D80D7F3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913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Image result for houseplant">
            <a:extLst>
              <a:ext uri="{FF2B5EF4-FFF2-40B4-BE49-F238E27FC236}">
                <a16:creationId xmlns:a16="http://schemas.microsoft.com/office/drawing/2014/main" xmlns="" id="{00000000-0008-0000-0000-00003301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5634" y="2438399"/>
            <a:ext cx="2227166" cy="296955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400" b="1" dirty="0" smtClean="0"/>
              <a:t>What Do Plants Need to Live </a:t>
            </a:r>
            <a:r>
              <a:rPr lang="en-US" sz="3400" b="1" dirty="0"/>
              <a:t>and </a:t>
            </a:r>
            <a:r>
              <a:rPr lang="en-US" sz="3400" b="1" dirty="0" smtClean="0"/>
              <a:t>Grow</a:t>
            </a:r>
            <a:r>
              <a:rPr lang="en-US" sz="3400" b="1" dirty="0"/>
              <a:t>?</a:t>
            </a:r>
          </a:p>
        </p:txBody>
      </p:sp>
      <p:cxnSp>
        <p:nvCxnSpPr>
          <p:cNvPr id="6" name="Straight Connector 5"/>
          <p:cNvCxnSpPr>
            <a:endCxn id="5" idx="3"/>
          </p:cNvCxnSpPr>
          <p:nvPr/>
        </p:nvCxnSpPr>
        <p:spPr>
          <a:xfrm flipH="1" flipV="1">
            <a:off x="2895600" y="2171700"/>
            <a:ext cx="1905000" cy="1104900"/>
          </a:xfrm>
          <a:prstGeom prst="line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2" idx="3"/>
          </p:cNvCxnSpPr>
          <p:nvPr/>
        </p:nvCxnSpPr>
        <p:spPr>
          <a:xfrm flipV="1">
            <a:off x="2895600" y="4724400"/>
            <a:ext cx="1905000" cy="125730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7" idx="3"/>
          </p:cNvCxnSpPr>
          <p:nvPr/>
        </p:nvCxnSpPr>
        <p:spPr>
          <a:xfrm flipV="1">
            <a:off x="2895600" y="4114800"/>
            <a:ext cx="1905000" cy="57150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6" idx="3"/>
          </p:cNvCxnSpPr>
          <p:nvPr/>
        </p:nvCxnSpPr>
        <p:spPr>
          <a:xfrm>
            <a:off x="2895600" y="3390900"/>
            <a:ext cx="1981200" cy="34290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143000" y="1676400"/>
            <a:ext cx="17526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43000" y="2895600"/>
            <a:ext cx="17526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4191000"/>
            <a:ext cx="17526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43000" y="5486400"/>
            <a:ext cx="17526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037586" y="2069067"/>
            <a:ext cx="2154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Plants live and grow.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71600" y="1295400"/>
            <a:ext cx="13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Plants </a:t>
            </a:r>
            <a:r>
              <a:rPr lang="en-US" b="1" dirty="0" smtClean="0"/>
              <a:t>Need</a:t>
            </a:r>
            <a:endParaRPr lang="en-US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DB22E88-295A-4470-87D8-852DD8AED685}"/>
              </a:ext>
            </a:extLst>
          </p:cNvPr>
          <p:cNvSpPr txBox="1"/>
          <p:nvPr/>
        </p:nvSpPr>
        <p:spPr>
          <a:xfrm>
            <a:off x="4742609" y="5378678"/>
            <a:ext cx="26132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+mj-lt"/>
              </a:rPr>
              <a:t>Photograph by Philippe </a:t>
            </a:r>
            <a:r>
              <a:rPr lang="en-US" sz="800" dirty="0" err="1">
                <a:latin typeface="+mj-lt"/>
              </a:rPr>
              <a:t>Giabbanelli</a:t>
            </a:r>
            <a:r>
              <a:rPr lang="en-US" sz="800" dirty="0">
                <a:latin typeface="+mj-lt"/>
              </a:rPr>
              <a:t>/ Wikimedia Commons</a:t>
            </a:r>
          </a:p>
        </p:txBody>
      </p:sp>
    </p:spTree>
    <p:extLst>
      <p:ext uri="{BB962C8B-B14F-4D97-AF65-F5344CB8AC3E}">
        <p14:creationId xmlns:p14="http://schemas.microsoft.com/office/powerpoint/2010/main" xmlns="" val="903863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 Do Plants Need to Live and Grow?</vt:lpstr>
    </vt:vector>
  </TitlesOfParts>
  <Company>College Of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4: What do plants need to live and grow?</dc:title>
  <dc:creator>Nancy E. Buckley</dc:creator>
  <cp:lastModifiedBy>JLonas</cp:lastModifiedBy>
  <cp:revision>6</cp:revision>
  <dcterms:created xsi:type="dcterms:W3CDTF">2016-12-16T20:26:22Z</dcterms:created>
  <dcterms:modified xsi:type="dcterms:W3CDTF">2019-10-23T22:28:44Z</dcterms:modified>
</cp:coreProperties>
</file>