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3" r:id="rId21"/>
    <p:sldId id="260" r:id="rId22"/>
    <p:sldId id="262" r:id="rId23"/>
    <p:sldId id="261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69EA-484A-4C2A-AF99-385A42511BD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0E8A-ABDE-4E21-89FF-33B17974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99" y="0"/>
            <a:ext cx="5608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14" y="0"/>
            <a:ext cx="5507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16" y="0"/>
            <a:ext cx="5446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8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08" y="0"/>
            <a:ext cx="5440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34" y="0"/>
            <a:ext cx="534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7" y="0"/>
            <a:ext cx="530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0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92" y="0"/>
            <a:ext cx="5394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2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75" y="0"/>
            <a:ext cx="5496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19" y="0"/>
            <a:ext cx="5399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2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2" y="0"/>
            <a:ext cx="533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96" y="0"/>
            <a:ext cx="5359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0"/>
            <a:ext cx="5434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2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96" y="0"/>
            <a:ext cx="5359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01" y="0"/>
            <a:ext cx="5396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5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30" y="0"/>
            <a:ext cx="5358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43" y="0"/>
            <a:ext cx="538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9" y="0"/>
            <a:ext cx="5385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6" y="0"/>
            <a:ext cx="5458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7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77" y="0"/>
            <a:ext cx="5629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04" y="0"/>
            <a:ext cx="5405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09" y="0"/>
            <a:ext cx="5428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7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08" y="0"/>
            <a:ext cx="5373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0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4" y="0"/>
            <a:ext cx="553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41" y="0"/>
            <a:ext cx="5384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69" y="0"/>
            <a:ext cx="5467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03" y="0"/>
            <a:ext cx="5434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7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N. Tran</dc:creator>
  <cp:lastModifiedBy>Mai Ngoc Tran</cp:lastModifiedBy>
  <cp:revision>2</cp:revision>
  <dcterms:created xsi:type="dcterms:W3CDTF">2017-10-17T17:39:10Z</dcterms:created>
  <dcterms:modified xsi:type="dcterms:W3CDTF">2019-11-22T21:02:10Z</dcterms:modified>
</cp:coreProperties>
</file>