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83" r:id="rId2"/>
    <p:sldId id="461" r:id="rId3"/>
    <p:sldId id="484" r:id="rId4"/>
    <p:sldId id="485" r:id="rId5"/>
    <p:sldId id="481" r:id="rId6"/>
    <p:sldId id="486" r:id="rId7"/>
    <p:sldId id="487" r:id="rId8"/>
    <p:sldId id="476" r:id="rId9"/>
    <p:sldId id="478" r:id="rId10"/>
    <p:sldId id="479" r:id="rId11"/>
    <p:sldId id="488" r:id="rId12"/>
    <p:sldId id="480" r:id="rId13"/>
    <p:sldId id="489" r:id="rId14"/>
    <p:sldId id="492" r:id="rId15"/>
    <p:sldId id="4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9" autoAdjust="0"/>
    <p:restoredTop sz="71916" autoAdjust="0"/>
  </p:normalViewPr>
  <p:slideViewPr>
    <p:cSldViewPr snapToGrid="0">
      <p:cViewPr varScale="1">
        <p:scale>
          <a:sx n="51" d="100"/>
          <a:sy n="51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2613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6883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80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80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80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02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354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9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192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192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19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850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80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/>
              <a:t>Plants and Animals Lesson 5c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9248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What Are Different Ways We Can Show How Plants Make Their Own Food? 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4102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76600" y="54864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102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4864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xmlns="" id="{034CD82E-9093-4667-A42E-44421673D31C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4800" y="1371600"/>
            <a:ext cx="1930118" cy="192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xdr="http://schemas.openxmlformats.org/drawingml/2006/spreadsheetDrawing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xdr="http://schemas.openxmlformats.org/drawingml/2006/spreadsheetDrawing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61" r="37055" b="16860"/>
          <a:stretch/>
        </p:blipFill>
        <p:spPr>
          <a:xfrm>
            <a:off x="2697580" y="1295400"/>
            <a:ext cx="5917602" cy="50867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476495" cy="674827"/>
          </a:xfrm>
        </p:spPr>
        <p:txBody>
          <a:bodyPr>
            <a:noAutofit/>
          </a:bodyPr>
          <a:lstStyle/>
          <a:p>
            <a:r>
              <a:rPr lang="en-US" dirty="0"/>
              <a:t>A Plant Diagram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5600" y="4419600"/>
            <a:ext cx="140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Water</a:t>
            </a:r>
          </a:p>
        </p:txBody>
      </p:sp>
      <p:sp>
        <p:nvSpPr>
          <p:cNvPr id="4" name="Bent Arrow 3"/>
          <p:cNvSpPr/>
          <p:nvPr/>
        </p:nvSpPr>
        <p:spPr>
          <a:xfrm rot="10547261">
            <a:off x="6142702" y="5102730"/>
            <a:ext cx="1394568" cy="789890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 rot="21446862">
            <a:off x="5780767" y="4373498"/>
            <a:ext cx="420608" cy="1040427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21436722">
            <a:off x="5696285" y="2795403"/>
            <a:ext cx="357999" cy="1354496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00" y="3733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Air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2514600" y="2667000"/>
            <a:ext cx="3215774" cy="1283251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286000" y="2209800"/>
            <a:ext cx="3343187" cy="226493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62600" y="1676400"/>
            <a:ext cx="1315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Makes food!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33600" y="1371600"/>
            <a:ext cx="1323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Light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7511" y="6382139"/>
            <a:ext cx="39619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courtesy of BSCS/Photo </a:t>
            </a:r>
            <a:r>
              <a:rPr lang="en-US" sz="1000" dirty="0"/>
              <a:t>courtesy of Adobe.stock.com</a:t>
            </a:r>
          </a:p>
        </p:txBody>
      </p:sp>
    </p:spTree>
    <p:extLst>
      <p:ext uri="{BB962C8B-B14F-4D97-AF65-F5344CB8AC3E}">
        <p14:creationId xmlns:p14="http://schemas.microsoft.com/office/powerpoint/2010/main" xmlns="" val="299122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9" grpId="0" animBg="1"/>
      <p:bldP spid="10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77200" cy="990600"/>
          </a:xfrm>
        </p:spPr>
        <p:txBody>
          <a:bodyPr/>
          <a:lstStyle/>
          <a:p>
            <a:r>
              <a:rPr lang="en-US" dirty="0"/>
              <a:t>Our Focus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371600"/>
            <a:ext cx="7924800" cy="478744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are different ways we can show how plants make their own food? </a:t>
            </a:r>
          </a:p>
        </p:txBody>
      </p:sp>
      <p:pic>
        <p:nvPicPr>
          <p:cNvPr id="1026" name="Picture 2" descr="File:Pilea cadierei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2511425" cy="343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6172200"/>
            <a:ext cx="26132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Philippe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Giabbanelli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/Wikimedia 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88461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Autofit/>
          </a:bodyPr>
          <a:lstStyle/>
          <a:p>
            <a:r>
              <a:rPr lang="en-US" sz="3800" dirty="0"/>
              <a:t>What Did Our Models Show about Plants?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52400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Sentence starter: </a:t>
            </a:r>
            <a:r>
              <a:rPr lang="en-US" sz="3200" i="1" dirty="0">
                <a:latin typeface="Calibri" pitchFamily="34" charset="0"/>
              </a:rPr>
              <a:t>Both models show that …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86FD6D1-A5A0-487C-8AB3-1BC98CC5E21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2438399"/>
            <a:ext cx="3860800" cy="2895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4DA0FD-F77F-4C72-AFD4-8226560B9FB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49800" y="3581400"/>
            <a:ext cx="3860800" cy="2895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73330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Autofit/>
          </a:bodyPr>
          <a:lstStyle/>
          <a:p>
            <a:r>
              <a:rPr lang="en-US" sz="3800" dirty="0"/>
              <a:t>Let’s Summarize!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libri" pitchFamily="34" charset="0"/>
              </a:rPr>
              <a:t>Which model made the most sense to you? Why?</a:t>
            </a:r>
            <a:endParaRPr lang="en-US" sz="3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A176B03-1F58-42C3-9FBA-6FBD1B0D326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2438399"/>
            <a:ext cx="3860800" cy="2895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6A4DD2-0ECE-4C57-88FA-8C96FABE420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49800" y="3581400"/>
            <a:ext cx="3860800" cy="2895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73330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990600"/>
          </a:xfrm>
        </p:spPr>
        <p:txBody>
          <a:bodyPr>
            <a:noAutofit/>
          </a:bodyPr>
          <a:lstStyle/>
          <a:p>
            <a:r>
              <a:rPr lang="en-US" sz="3800" dirty="0"/>
              <a:t>Our Two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447800"/>
            <a:ext cx="5029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The </a:t>
            </a:r>
            <a:r>
              <a:rPr lang="en-US" sz="2800" b="1" dirty="0">
                <a:latin typeface="Calibri" pitchFamily="34" charset="0"/>
              </a:rPr>
              <a:t>mixing-bowl model </a:t>
            </a:r>
            <a:r>
              <a:rPr lang="en-US" sz="2800" dirty="0">
                <a:latin typeface="Calibri" pitchFamily="34" charset="0"/>
              </a:rPr>
              <a:t>showed how plants mix together water, air, and light inside their leaves to make food.</a:t>
            </a:r>
          </a:p>
          <a:p>
            <a:pPr marL="274320" indent="-27432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The </a:t>
            </a:r>
            <a:r>
              <a:rPr lang="en-US" sz="2800" b="1" dirty="0">
                <a:latin typeface="Calibri" pitchFamily="34" charset="0"/>
              </a:rPr>
              <a:t>plant diagram </a:t>
            </a:r>
            <a:r>
              <a:rPr lang="en-US" sz="2800" dirty="0">
                <a:latin typeface="Calibri" pitchFamily="34" charset="0"/>
              </a:rPr>
              <a:t>used arrows and words to show how plants get light, water, and air from their environment and use them to make food inside their leaves.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73B2A2F-CDCE-4EB8-BF81-61F43DB1B96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600" y="990600"/>
            <a:ext cx="3251200" cy="2438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A743BC3-6C58-45AD-B5BB-AC43CC13A0C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2600" y="3657599"/>
            <a:ext cx="3251200" cy="2438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733301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524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dirty="0">
                <a:latin typeface="Calibri" pitchFamily="34" charset="0"/>
              </a:rPr>
              <a:t>We’re going to be the plant models!</a:t>
            </a:r>
          </a:p>
        </p:txBody>
      </p:sp>
      <p:pic>
        <p:nvPicPr>
          <p:cNvPr id="4" name="Picture 2" descr="File:Pilea cadierei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2819400" cy="358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6096000"/>
            <a:ext cx="26132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Philippe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Giabbanelli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/Wikimedia 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121712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47070"/>
            <a:ext cx="7683396" cy="990600"/>
          </a:xfrm>
        </p:spPr>
        <p:txBody>
          <a:bodyPr/>
          <a:lstStyle/>
          <a:p>
            <a:r>
              <a:rPr lang="en-US" dirty="0"/>
              <a:t>What Kinds of Plants Do You See?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82640" y="2843700"/>
            <a:ext cx="6415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Comstock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600200"/>
            <a:ext cx="5867400" cy="449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6096000"/>
            <a:ext cx="2004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Cal Poly Pomona</a:t>
            </a:r>
          </a:p>
        </p:txBody>
      </p:sp>
    </p:spTree>
    <p:extLst>
      <p:ext uri="{BB962C8B-B14F-4D97-AF65-F5344CB8AC3E}">
        <p14:creationId xmlns:p14="http://schemas.microsoft.com/office/powerpoint/2010/main" xmlns="" val="197773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Review: How Do Plants Get Their Food?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Do plants and animals get their food in the same way or in different ways?</a:t>
            </a:r>
          </a:p>
        </p:txBody>
      </p:sp>
    </p:spTree>
    <p:extLst>
      <p:ext uri="{BB962C8B-B14F-4D97-AF65-F5344CB8AC3E}">
        <p14:creationId xmlns:p14="http://schemas.microsoft.com/office/powerpoint/2010/main" xmlns="" val="72779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7720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371600"/>
            <a:ext cx="7924800" cy="478744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are different ways we can show how plants make their own food? </a:t>
            </a:r>
          </a:p>
        </p:txBody>
      </p:sp>
      <p:pic>
        <p:nvPicPr>
          <p:cNvPr id="1026" name="Picture 2" descr="File:Pilea cadierei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2511425" cy="343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6172200"/>
            <a:ext cx="26132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Philippe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Giabbanelli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/Wikimedia 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88461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Scientists Use Models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600200"/>
            <a:ext cx="7620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Scientists use models to help them understand and explain how things work in the real world.</a:t>
            </a:r>
          </a:p>
          <a:p>
            <a:pPr marL="731520" indent="-365760">
              <a:spcBef>
                <a:spcPts val="24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do you think a model is? </a:t>
            </a:r>
          </a:p>
        </p:txBody>
      </p:sp>
    </p:spTree>
    <p:extLst>
      <p:ext uri="{BB962C8B-B14F-4D97-AF65-F5344CB8AC3E}">
        <p14:creationId xmlns:p14="http://schemas.microsoft.com/office/powerpoint/2010/main" xmlns="" val="280584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Examples of Models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5029200"/>
            <a:ext cx="2895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Dayron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Villaverde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/Pixabay.com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3276600"/>
            <a:ext cx="3851714" cy="2830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4600" y="6096000"/>
            <a:ext cx="251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Adobe.stock.com</a:t>
            </a:r>
          </a:p>
        </p:txBody>
      </p:sp>
      <p:pic>
        <p:nvPicPr>
          <p:cNvPr id="8" name="Picture 2" descr="C:\Users\JLonas\Business 2016\Editorial Files\Projects\Cal Poly Curriculum Project\Grade 0\Lesson and Handouts\Plants and Animals\Lesson 5\CE-PR\car-1577048_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057400"/>
            <a:ext cx="4000500" cy="2971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1524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A Model Car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2667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Model Insects</a:t>
            </a:r>
          </a:p>
        </p:txBody>
      </p:sp>
    </p:spTree>
    <p:extLst>
      <p:ext uri="{BB962C8B-B14F-4D97-AF65-F5344CB8AC3E}">
        <p14:creationId xmlns:p14="http://schemas.microsoft.com/office/powerpoint/2010/main" xmlns="" val="280584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Models Are Not Toys!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5105400"/>
            <a:ext cx="2895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Dayron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Villaverde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/Pixabay.com</a:t>
            </a:r>
          </a:p>
        </p:txBody>
      </p:sp>
      <p:pic>
        <p:nvPicPr>
          <p:cNvPr id="8" name="Picture 2" descr="C:\Users\JLonas\Business 2016\Editorial Files\Projects\Cal Poly Curriculum Project\Grade 0\Lesson and Handouts\Plants and Animals\Lesson 5\CE-PR\car-1577048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3695700" cy="2895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1600200"/>
            <a:ext cx="4038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Remember: </a:t>
            </a:r>
            <a:r>
              <a:rPr lang="en-US" sz="3200" dirty="0">
                <a:latin typeface="Calibri" pitchFamily="34" charset="0"/>
              </a:rPr>
              <a:t>Scientists use models to help them figure out how things work in the real world.</a:t>
            </a:r>
          </a:p>
          <a:p>
            <a:pPr>
              <a:spcBef>
                <a:spcPts val="1800"/>
              </a:spcBef>
            </a:pPr>
            <a:r>
              <a:rPr lang="en-US" sz="3200" b="1" dirty="0">
                <a:latin typeface="Calibri" pitchFamily="34" charset="0"/>
              </a:rPr>
              <a:t>Scientists don’t use models as toys!</a:t>
            </a:r>
          </a:p>
        </p:txBody>
      </p:sp>
    </p:spTree>
    <p:extLst>
      <p:ext uri="{BB962C8B-B14F-4D97-AF65-F5344CB8AC3E}">
        <p14:creationId xmlns:p14="http://schemas.microsoft.com/office/powerpoint/2010/main" xmlns="" val="280584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Our First Model: A Mixing Bowl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4881" y="1554381"/>
            <a:ext cx="1582660" cy="29018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8E69B6F-906B-4866-8765-F70B025D28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181" y="1927058"/>
            <a:ext cx="1990753" cy="19774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0150995-F9EE-45A1-AC68-C9C4B08BBCC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90773" y="1698302"/>
            <a:ext cx="863305" cy="2358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5640836-7D74-4026-BE5B-3398ACC8FE7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4910" y="4576997"/>
            <a:ext cx="2595029" cy="1874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6993644-60B6-4D0C-980C-C566CFA5431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4540" y="4456187"/>
            <a:ext cx="2366033" cy="19228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BC18258-37CB-46D1-9169-96FFAC2B48C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13983" y="4098422"/>
            <a:ext cx="2881556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533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Our Second Model: A Plant Diagram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1981200"/>
            <a:ext cx="6212062" cy="44761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6400800"/>
            <a:ext cx="39619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courtesy of BSCS/Photo </a:t>
            </a:r>
            <a:r>
              <a:rPr lang="en-US" sz="1000" dirty="0"/>
              <a:t>courtesy of Adobe.stock.com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xmlns="" id="{00000000-0008-0000-0100-00004C000000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5800" y="1600200"/>
            <a:ext cx="1930118" cy="192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xdr="http://schemas.openxmlformats.org/drawingml/2006/spreadsheetDrawing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xdr="http://schemas.openxmlformats.org/drawingml/2006/spreadsheetDrawing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7452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11745</TotalTime>
  <Words>335</Words>
  <Application>Microsoft Office PowerPoint</Application>
  <PresentationFormat>On-screen Show (4:3)</PresentationFormat>
  <Paragraphs>59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Plants and Animals Lesson 5c</vt:lpstr>
      <vt:lpstr>What Kinds of Plants Do You See?</vt:lpstr>
      <vt:lpstr>Review: How Do Plants Get Their Food?</vt:lpstr>
      <vt:lpstr>Today’s Focus Question</vt:lpstr>
      <vt:lpstr>Scientists Use Models</vt:lpstr>
      <vt:lpstr>Examples of Models</vt:lpstr>
      <vt:lpstr>Models Are Not Toys!</vt:lpstr>
      <vt:lpstr>Our First Model: A Mixing Bowl </vt:lpstr>
      <vt:lpstr>Our Second Model: A Plant Diagram</vt:lpstr>
      <vt:lpstr>A Plant Diagram</vt:lpstr>
      <vt:lpstr>Our Focus Question</vt:lpstr>
      <vt:lpstr>What Did Our Models Show about Plants?</vt:lpstr>
      <vt:lpstr>Let’s Summarize!</vt:lpstr>
      <vt:lpstr>Our Two Models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239</cp:revision>
  <dcterms:created xsi:type="dcterms:W3CDTF">2014-06-10T18:20:14Z</dcterms:created>
  <dcterms:modified xsi:type="dcterms:W3CDTF">2019-12-18T16:16:11Z</dcterms:modified>
</cp:coreProperties>
</file>