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83" r:id="rId2"/>
    <p:sldId id="484" r:id="rId3"/>
    <p:sldId id="481" r:id="rId4"/>
    <p:sldId id="494" r:id="rId5"/>
    <p:sldId id="493" r:id="rId6"/>
    <p:sldId id="476" r:id="rId7"/>
    <p:sldId id="496" r:id="rId8"/>
    <p:sldId id="488" r:id="rId9"/>
    <p:sldId id="480" r:id="rId10"/>
    <p:sldId id="497" r:id="rId11"/>
    <p:sldId id="4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9" autoAdjust="0"/>
    <p:restoredTop sz="71916" autoAdjust="0"/>
  </p:normalViewPr>
  <p:slideViewPr>
    <p:cSldViewPr>
      <p:cViewPr varScale="1">
        <p:scale>
          <a:sx n="51" d="100"/>
          <a:sy n="51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PREVIOUS (3 min)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61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19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19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85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85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</a:t>
            </a:r>
            <a:r>
              <a:rPr lang="en-US" altLang="x-none" dirty="0" smtClean="0"/>
              <a:t>5D</a:t>
            </a:r>
            <a:endParaRPr lang="en-US" altLang="x-non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Is Another Way We Can Show How Plants Make Their Own Food? 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10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486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864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447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libri" pitchFamily="34" charset="0"/>
              </a:rPr>
              <a:t>Which model made the most sense to you? Why?</a:t>
            </a:r>
            <a:endParaRPr lang="en-US" sz="3100" dirty="0"/>
          </a:p>
        </p:txBody>
      </p:sp>
      <p:pic>
        <p:nvPicPr>
          <p:cNvPr id="10" name="Picture 2" descr="C:\Users\JLonas\Business 2016\Editorial Files\Projects\Cal Poly Curriculum Project\Grade 0\Lesson and Handouts\Plants and Animals\Lesson 5\CE-PR\hug-3110808_1920.jpg">
            <a:extLst>
              <a:ext uri="{FF2B5EF4-FFF2-40B4-BE49-F238E27FC236}">
                <a16:creationId xmlns:a16="http://schemas.microsoft.com/office/drawing/2014/main" xmlns="" id="{1618AD9C-E303-4A91-B87E-4871DD11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4567093"/>
            <a:ext cx="3200400" cy="1940767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A21035-82DA-455B-ADEC-33073B76A8FD}"/>
              </a:ext>
            </a:extLst>
          </p:cNvPr>
          <p:cNvSpPr txBox="1"/>
          <p:nvPr/>
        </p:nvSpPr>
        <p:spPr>
          <a:xfrm>
            <a:off x="3861955" y="6507185"/>
            <a:ext cx="2362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</a:t>
            </a:r>
            <a:r>
              <a:rPr lang="en-US" sz="900" dirty="0" err="1">
                <a:latin typeface="Calibri" pitchFamily="34" charset="0"/>
              </a:rPr>
              <a:t>Gerd</a:t>
            </a:r>
            <a:r>
              <a:rPr lang="en-US" sz="900" dirty="0">
                <a:latin typeface="Calibri" pitchFamily="34" charset="0"/>
              </a:rPr>
              <a:t> </a:t>
            </a:r>
            <a:r>
              <a:rPr lang="en-US" sz="900" dirty="0" err="1">
                <a:latin typeface="Calibri" pitchFamily="34" charset="0"/>
              </a:rPr>
              <a:t>Altmann</a:t>
            </a:r>
            <a:r>
              <a:rPr lang="en-US" sz="900" dirty="0">
                <a:latin typeface="Calibri" pitchFamily="34" charset="0"/>
              </a:rPr>
              <a:t>/Pixabay.com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C24E85-EACB-4D7B-9C4E-EEA22EA67A0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7000" y="2220594"/>
            <a:ext cx="2844800" cy="213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1537C7-61BD-46C3-BCF0-EB76984D68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4963" y="2215879"/>
            <a:ext cx="2844800" cy="213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330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Our unit central question: </a:t>
            </a:r>
            <a:r>
              <a:rPr lang="en-US" sz="3000" i="1" dirty="0"/>
              <a:t>Do plants and animals need the same things to live and grow? Explain your thinking.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What have we learned that can help us </a:t>
            </a:r>
            <a:br>
              <a:rPr lang="en-US" sz="3000" dirty="0"/>
            </a:br>
            <a:r>
              <a:rPr lang="en-US" sz="3000" dirty="0"/>
              <a:t>answer this question?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0"/>
          <a:stretch/>
        </p:blipFill>
        <p:spPr>
          <a:xfrm>
            <a:off x="914400" y="4267200"/>
            <a:ext cx="2531162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0" t="131" r="9355" b="15797"/>
          <a:stretch/>
        </p:blipFill>
        <p:spPr>
          <a:xfrm>
            <a:off x="3581400" y="4267200"/>
            <a:ext cx="230938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7200" y="6172200"/>
            <a:ext cx="165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 Wikimedia Commons</a:t>
            </a:r>
          </a:p>
          <a:p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DE9BE50-97B7-40B9-834D-8ADFA0F2EBE9}"/>
              </a:ext>
            </a:extLst>
          </p:cNvPr>
          <p:cNvSpPr/>
          <p:nvPr/>
        </p:nvSpPr>
        <p:spPr>
          <a:xfrm>
            <a:off x="2133600" y="6172200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  <a:endParaRPr lang="en-US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267200"/>
            <a:ext cx="2548593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6172200"/>
            <a:ext cx="152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Quadell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xmlns="" val="190269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Review: How Do Plants Get Their Food?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plants and animals get their food in the same way or in different ways?</a:t>
            </a:r>
          </a:p>
        </p:txBody>
      </p:sp>
      <p:pic>
        <p:nvPicPr>
          <p:cNvPr id="4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4817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95800" y="3581400"/>
            <a:ext cx="36368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DD93F4-1360-4251-8EE2-2CAC538A196F}"/>
              </a:ext>
            </a:extLst>
          </p:cNvPr>
          <p:cNvSpPr/>
          <p:nvPr/>
        </p:nvSpPr>
        <p:spPr>
          <a:xfrm>
            <a:off x="5486400" y="5867400"/>
            <a:ext cx="2637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Aldric de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72779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Review: What Is a Model?</a:t>
            </a:r>
          </a:p>
        </p:txBody>
      </p:sp>
      <p:pic>
        <p:nvPicPr>
          <p:cNvPr id="4" name="Picture 2" descr="C:\Users\JLonas\Business 2016\Editorial Files\Projects\Cal Poly Curriculum Project\Grade 0\Lesson and Handouts\Plants and Animals\Lesson 5\CE-PR\car-1577048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48754" cy="45676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6248400"/>
            <a:ext cx="2895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Dayron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Villaverde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80584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Review: What Is a Model?</a:t>
            </a:r>
          </a:p>
        </p:txBody>
      </p:sp>
      <p:pic>
        <p:nvPicPr>
          <p:cNvPr id="4" name="Picture 2" descr="C:\Users\JLonas\Business 2016\Editorial Files\Projects\Cal Poly Curriculum Project\Grade 0\Lesson and Handouts\Plants and Animals\Lesson 5\CE-PR\car-1577048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005754" cy="3718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6172200"/>
            <a:ext cx="2895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Dayron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Villaverde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is a model different from the real thing?</a:t>
            </a:r>
          </a:p>
        </p:txBody>
      </p:sp>
    </p:spTree>
    <p:extLst>
      <p:ext uri="{BB962C8B-B14F-4D97-AF65-F5344CB8AC3E}">
        <p14:creationId xmlns:p14="http://schemas.microsoft.com/office/powerpoint/2010/main" xmlns="" val="280584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7874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another way we can show how plants make their own food? </a:t>
            </a:r>
          </a:p>
        </p:txBody>
      </p:sp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1722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 Different Kind of Model: A Role-Play </a:t>
            </a:r>
          </a:p>
        </p:txBody>
      </p:sp>
      <p:pic>
        <p:nvPicPr>
          <p:cNvPr id="1026" name="Picture 2" descr="C:\Users\JLonas\Business 2016\Editorial Files\Projects\Cal Poly Curriculum Project\Grade 0\Lesson and Handouts\Plants and Animals\Lesson 5\CE-PR\adorable-beautiful-child-1119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391400" cy="472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6400800"/>
            <a:ext cx="2743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 Johannes </a:t>
            </a:r>
            <a:r>
              <a:rPr lang="en-US" sz="900" dirty="0" err="1">
                <a:latin typeface="Calibri" pitchFamily="34" charset="0"/>
              </a:rPr>
              <a:t>Plenio</a:t>
            </a:r>
            <a:r>
              <a:rPr lang="en-US" sz="900" dirty="0">
                <a:latin typeface="Calibri" pitchFamily="34" charset="0"/>
              </a:rPr>
              <a:t>/Pexels.com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4533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Pretend We’re Plants!</a:t>
            </a:r>
          </a:p>
        </p:txBody>
      </p:sp>
      <p:pic>
        <p:nvPicPr>
          <p:cNvPr id="3074" name="Picture 2" descr="C:\Users\JLonas\Business 2016\Editorial Files\Projects\Cal Poly Curriculum Project\Grade 0\Lesson and Handouts\Plants and Animals\Lesson 5\CE-PR\hug-3110808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467600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6400800"/>
            <a:ext cx="2743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</a:t>
            </a:r>
            <a:r>
              <a:rPr lang="en-US" sz="900" dirty="0" err="1">
                <a:latin typeface="Calibri" pitchFamily="34" charset="0"/>
              </a:rPr>
              <a:t>Gerd</a:t>
            </a:r>
            <a:r>
              <a:rPr lang="en-US" sz="900" dirty="0">
                <a:latin typeface="Calibri" pitchFamily="34" charset="0"/>
              </a:rPr>
              <a:t> </a:t>
            </a:r>
            <a:r>
              <a:rPr lang="en-US" sz="900" dirty="0" err="1">
                <a:latin typeface="Calibri" pitchFamily="34" charset="0"/>
              </a:rPr>
              <a:t>Altmann</a:t>
            </a:r>
            <a:r>
              <a:rPr lang="en-US" sz="900" dirty="0">
                <a:latin typeface="Calibri" pitchFamily="34" charset="0"/>
              </a:rPr>
              <a:t>/Pixabay.com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</a:rPr>
              <a:t>Your legs are roots.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1910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</a:rPr>
              <a:t>Your body is the stem.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6576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</a:rPr>
              <a:t>Your arms are branches.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3622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</a:rPr>
              <a:t>Your hands are leaves.</a:t>
            </a:r>
          </a:p>
        </p:txBody>
      </p:sp>
    </p:spTree>
    <p:extLst>
      <p:ext uri="{BB962C8B-B14F-4D97-AF65-F5344CB8AC3E}">
        <p14:creationId xmlns:p14="http://schemas.microsoft.com/office/powerpoint/2010/main" xmlns="" val="174533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990600"/>
          </a:xfrm>
        </p:spPr>
        <p:txBody>
          <a:bodyPr/>
          <a:lstStyle/>
          <a:p>
            <a:r>
              <a:rPr lang="en-US" dirty="0"/>
              <a:t>Our Focus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7874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another way we can show how plants make their own food? </a:t>
            </a:r>
          </a:p>
        </p:txBody>
      </p:sp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1722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Autofit/>
          </a:bodyPr>
          <a:lstStyle/>
          <a:p>
            <a:r>
              <a:rPr lang="en-US" sz="3800" dirty="0"/>
              <a:t>What Did Our Models Show about Plants?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1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libri" pitchFamily="34" charset="0"/>
              </a:rPr>
              <a:t>Sentence starter: </a:t>
            </a:r>
            <a:r>
              <a:rPr lang="en-US" sz="3000" i="1" dirty="0">
                <a:latin typeface="Calibri" pitchFamily="34" charset="0"/>
              </a:rPr>
              <a:t>All three models showed that …</a:t>
            </a:r>
            <a:endParaRPr lang="en-US" sz="3000" dirty="0"/>
          </a:p>
        </p:txBody>
      </p:sp>
      <p:pic>
        <p:nvPicPr>
          <p:cNvPr id="7" name="Picture 2" descr="C:\Users\JLonas\Business 2016\Editorial Files\Projects\Cal Poly Curriculum Project\Grade 0\Lesson and Handouts\Plants and Animals\Lesson 5\CE-PR\hug-3110808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4567093"/>
            <a:ext cx="3200400" cy="19407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61955" y="6507185"/>
            <a:ext cx="2362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</a:t>
            </a:r>
            <a:r>
              <a:rPr lang="en-US" sz="900" dirty="0" err="1">
                <a:latin typeface="Calibri" pitchFamily="34" charset="0"/>
              </a:rPr>
              <a:t>Gerd</a:t>
            </a:r>
            <a:r>
              <a:rPr lang="en-US" sz="900" dirty="0">
                <a:latin typeface="Calibri" pitchFamily="34" charset="0"/>
              </a:rPr>
              <a:t> </a:t>
            </a:r>
            <a:r>
              <a:rPr lang="en-US" sz="900" dirty="0" err="1">
                <a:latin typeface="Calibri" pitchFamily="34" charset="0"/>
              </a:rPr>
              <a:t>Altmann</a:t>
            </a:r>
            <a:r>
              <a:rPr lang="en-US" sz="900" dirty="0">
                <a:latin typeface="Calibri" pitchFamily="34" charset="0"/>
              </a:rPr>
              <a:t>/Pixabay.com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0ABB16-91DC-4EC6-BA82-DD514C99CD0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7000" y="2220594"/>
            <a:ext cx="2844800" cy="213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7CCCE7-88C9-49F8-A050-FB71E94094B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4963" y="2215879"/>
            <a:ext cx="2844800" cy="213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330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11841</TotalTime>
  <Words>285</Words>
  <Application>Microsoft Office PowerPoint</Application>
  <PresentationFormat>On-screen Show (4:3)</PresentationFormat>
  <Paragraphs>51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Plants and Animals Lesson 5D</vt:lpstr>
      <vt:lpstr>Review: How Do Plants Get Their Food?</vt:lpstr>
      <vt:lpstr>Review: What Is a Model?</vt:lpstr>
      <vt:lpstr>Review: What Is a Model?</vt:lpstr>
      <vt:lpstr>Today’s Focus Question</vt:lpstr>
      <vt:lpstr>A Different Kind of Model: A Role-Play </vt:lpstr>
      <vt:lpstr>Let’s Pretend We’re Plants!</vt:lpstr>
      <vt:lpstr>Our Focus Question</vt:lpstr>
      <vt:lpstr>What Did Our Models Show about Plants?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260</cp:revision>
  <dcterms:created xsi:type="dcterms:W3CDTF">2014-06-10T18:20:14Z</dcterms:created>
  <dcterms:modified xsi:type="dcterms:W3CDTF">2019-12-17T22:09:57Z</dcterms:modified>
</cp:coreProperties>
</file>