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66" r:id="rId2"/>
    <p:sldId id="455" r:id="rId3"/>
    <p:sldId id="467" r:id="rId4"/>
    <p:sldId id="469" r:id="rId5"/>
    <p:sldId id="468" r:id="rId6"/>
    <p:sldId id="457" r:id="rId7"/>
    <p:sldId id="463" r:id="rId8"/>
    <p:sldId id="470" r:id="rId9"/>
    <p:sldId id="4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16" autoAdjust="0"/>
  </p:normalViewPr>
  <p:slideViewPr>
    <p:cSldViewPr>
      <p:cViewPr varScale="1">
        <p:scale>
          <a:sx n="92" d="100"/>
          <a:sy n="92" d="100"/>
        </p:scale>
        <p:origin x="2028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13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1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1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TO PREVIOUS (3 min)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1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7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TO PREVIOUS (3 min)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17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1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 smtClean="0"/>
              <a:t>Plants and Animals Lesson 6a</a:t>
            </a:r>
            <a:endParaRPr lang="en-US" altLang="x-non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9248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rgbClr val="0070C0"/>
                </a:solidFill>
              </a:rPr>
              <a:t>Do Plants and Animals Need the Same Things to Live and Grow? Explain Your Thinking. 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4102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76600" y="54864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102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4864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Review: What Do Plants and Animals Need?</a:t>
            </a:r>
            <a:endParaRPr lang="en-US" sz="3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858000" cy="4678680"/>
          </a:xfrm>
        </p:spPr>
      </p:pic>
      <p:sp>
        <p:nvSpPr>
          <p:cNvPr id="3" name="TextBox 2"/>
          <p:cNvSpPr txBox="1"/>
          <p:nvPr/>
        </p:nvSpPr>
        <p:spPr>
          <a:xfrm>
            <a:off x="6623384" y="6278880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190269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Review: What Do Plants and Animals Need?</a:t>
            </a:r>
            <a:endParaRPr lang="en-US" sz="3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3733800" cy="2547282"/>
          </a:xfrm>
        </p:spPr>
      </p:pic>
      <p:sp>
        <p:nvSpPr>
          <p:cNvPr id="3" name="TextBox 2"/>
          <p:cNvSpPr txBox="1"/>
          <p:nvPr/>
        </p:nvSpPr>
        <p:spPr>
          <a:xfrm>
            <a:off x="7086600" y="6400800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7620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 smtClean="0">
                <a:latin typeface="Calibri" pitchFamily="34" charset="0"/>
              </a:rPr>
              <a:t>Both plants and animals need food, water, and air to live and grow.  Plants also need sunlight.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 smtClean="0">
                <a:latin typeface="Calibri" pitchFamily="34" charset="0"/>
              </a:rPr>
              <a:t>Plants and animals get their food in different ways.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 smtClean="0">
                <a:latin typeface="Calibri" pitchFamily="34" charset="0"/>
              </a:rPr>
              <a:t>Plants make their </a:t>
            </a:r>
            <a:br>
              <a:rPr lang="en-US" sz="3000" dirty="0" smtClean="0">
                <a:latin typeface="Calibri" pitchFamily="34" charset="0"/>
              </a:rPr>
            </a:br>
            <a:r>
              <a:rPr lang="en-US" sz="3000" dirty="0" smtClean="0">
                <a:latin typeface="Calibri" pitchFamily="34" charset="0"/>
              </a:rPr>
              <a:t>own food, but animals</a:t>
            </a:r>
            <a:br>
              <a:rPr lang="en-US" sz="3000" dirty="0" smtClean="0">
                <a:latin typeface="Calibri" pitchFamily="34" charset="0"/>
              </a:rPr>
            </a:br>
            <a:r>
              <a:rPr lang="en-US" sz="3000" dirty="0" smtClean="0">
                <a:latin typeface="Calibri" pitchFamily="34" charset="0"/>
              </a:rPr>
              <a:t>have to get food from</a:t>
            </a:r>
            <a:br>
              <a:rPr lang="en-US" sz="3000" dirty="0" smtClean="0">
                <a:latin typeface="Calibri" pitchFamily="34" charset="0"/>
              </a:rPr>
            </a:br>
            <a:r>
              <a:rPr lang="en-US" sz="3000" dirty="0" smtClean="0">
                <a:latin typeface="Calibri" pitchFamily="34" charset="0"/>
              </a:rPr>
              <a:t>their environment.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0269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 smtClean="0"/>
              <a:t>Today’s Focus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1295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Do </a:t>
            </a:r>
            <a:r>
              <a:rPr lang="en-US" sz="3200" dirty="0"/>
              <a:t>plants and animals need the same things </a:t>
            </a:r>
            <a:r>
              <a:rPr lang="en-US" sz="3200" dirty="0" smtClean="0"/>
              <a:t>to live and </a:t>
            </a:r>
            <a:r>
              <a:rPr lang="en-US" sz="3200" dirty="0"/>
              <a:t>grow? </a:t>
            </a:r>
            <a:r>
              <a:rPr lang="en-US" sz="3200" dirty="0" smtClean="0"/>
              <a:t>Explain your thinking.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0"/>
          <a:stretch/>
        </p:blipFill>
        <p:spPr>
          <a:xfrm>
            <a:off x="762000" y="2895600"/>
            <a:ext cx="2531162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131" r="9355" b="15797"/>
          <a:stretch/>
        </p:blipFill>
        <p:spPr>
          <a:xfrm>
            <a:off x="3505200" y="3505200"/>
            <a:ext cx="2309380" cy="1905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14800" y="5410200"/>
            <a:ext cx="16514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Photograph by Aldric de </a:t>
            </a:r>
            <a:r>
              <a:rPr lang="en-US" sz="700" dirty="0" err="1">
                <a:latin typeface="Calibri" panose="020F0502020204030204" pitchFamily="34" charset="0"/>
                <a:cs typeface="Calibri" panose="020F0502020204030204" pitchFamily="34" charset="0"/>
              </a:rPr>
              <a:t>Villartay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/ Wikimedia Commons</a:t>
            </a:r>
          </a:p>
          <a:p>
            <a:endParaRPr lang="en-US" sz="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E9BE50-97B7-40B9-834D-8ADFA0F2EBE9}"/>
              </a:ext>
            </a:extLst>
          </p:cNvPr>
          <p:cNvSpPr/>
          <p:nvPr/>
        </p:nvSpPr>
        <p:spPr>
          <a:xfrm>
            <a:off x="1981200" y="4800600"/>
            <a:ext cx="131799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  <a:endParaRPr lang="en-US" sz="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267200"/>
            <a:ext cx="2548593" cy="1905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10400" y="6172200"/>
            <a:ext cx="1520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Photograph by </a:t>
            </a:r>
            <a:r>
              <a:rPr lang="en-US" sz="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Quadell</a:t>
            </a:r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b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Wikimedia 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90269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762000"/>
          </a:xfrm>
        </p:spPr>
        <p:txBody>
          <a:bodyPr anchor="t">
            <a:normAutofit/>
          </a:bodyPr>
          <a:lstStyle/>
          <a:p>
            <a:r>
              <a:rPr lang="en-US" sz="3800" dirty="0" smtClean="0"/>
              <a:t>Review: What Do Plants and Animals Need?</a:t>
            </a:r>
            <a:endParaRPr lang="en-US" sz="3800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44196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What Plants 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Need from Their Environment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44196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What Animals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Need from Their Environment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47800" y="4038600"/>
            <a:ext cx="2438400" cy="228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3962400"/>
            <a:ext cx="24384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1447800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do </a:t>
            </a:r>
            <a:r>
              <a:rPr lang="en-US" sz="3200" b="1" dirty="0" smtClean="0">
                <a:latin typeface="Calibri" pitchFamily="34" charset="0"/>
              </a:rPr>
              <a:t>both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</a:rPr>
              <a:t>plants and animals </a:t>
            </a:r>
            <a:r>
              <a:rPr lang="en-US" sz="3200" dirty="0" smtClean="0">
                <a:latin typeface="Calibri" pitchFamily="34" charset="0"/>
              </a:rPr>
              <a:t>need to from their environment?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do </a:t>
            </a:r>
            <a:r>
              <a:rPr lang="en-US" sz="3200" b="1" dirty="0" smtClean="0">
                <a:latin typeface="Calibri" pitchFamily="34" charset="0"/>
              </a:rPr>
              <a:t>only plants </a:t>
            </a:r>
            <a:r>
              <a:rPr lang="en-US" sz="3200" dirty="0" smtClean="0">
                <a:latin typeface="Calibri" pitchFamily="34" charset="0"/>
              </a:rPr>
              <a:t>need?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do </a:t>
            </a:r>
            <a:r>
              <a:rPr lang="en-US" sz="3200" b="1" dirty="0" smtClean="0">
                <a:latin typeface="Calibri" pitchFamily="34" charset="0"/>
              </a:rPr>
              <a:t>only animals </a:t>
            </a:r>
            <a:r>
              <a:rPr lang="en-US" sz="3200" dirty="0" smtClean="0">
                <a:latin typeface="Calibri" pitchFamily="34" charset="0"/>
              </a:rPr>
              <a:t>need?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7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Do All Plants and Animals Need?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199" y="1752599"/>
          <a:ext cx="5943600" cy="4648201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999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6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Calibri" pitchFamily="34" charset="0"/>
                          <a:ea typeface="Times New Roman"/>
                        </a:rPr>
                        <a:t>What </a:t>
                      </a:r>
                      <a:r>
                        <a:rPr lang="en-US" sz="2800" b="1" dirty="0">
                          <a:latin typeface="Calibri" pitchFamily="34" charset="0"/>
                          <a:ea typeface="Times New Roman"/>
                        </a:rPr>
                        <a:t>Do All </a:t>
                      </a:r>
                      <a:r>
                        <a:rPr lang="en-US" sz="2800" b="1" dirty="0" smtClean="0">
                          <a:latin typeface="Calibri" pitchFamily="34" charset="0"/>
                          <a:ea typeface="Times New Roman"/>
                        </a:rPr>
                        <a:t>Plants </a:t>
                      </a:r>
                      <a:r>
                        <a:rPr lang="en-US" sz="2800" b="1" dirty="0">
                          <a:latin typeface="Calibri" pitchFamily="34" charset="0"/>
                          <a:ea typeface="Times New Roman"/>
                        </a:rPr>
                        <a:t>and Animals </a:t>
                      </a:r>
                      <a:r>
                        <a:rPr lang="en-US" sz="2800" b="1" dirty="0" smtClean="0">
                          <a:latin typeface="Calibri" pitchFamily="34" charset="0"/>
                          <a:ea typeface="Times New Roman"/>
                        </a:rPr>
                        <a:t/>
                      </a:r>
                      <a:br>
                        <a:rPr lang="en-US" sz="2800" b="1" dirty="0" smtClean="0">
                          <a:latin typeface="Calibri" pitchFamily="34" charset="0"/>
                          <a:ea typeface="Times New Roman"/>
                        </a:rPr>
                      </a:br>
                      <a:r>
                        <a:rPr lang="en-US" sz="2800" b="1" dirty="0" smtClean="0">
                          <a:latin typeface="Calibri" pitchFamily="34" charset="0"/>
                          <a:ea typeface="Times New Roman"/>
                        </a:rPr>
                        <a:t>Need to </a:t>
                      </a:r>
                      <a:r>
                        <a:rPr lang="en-US" sz="2800" b="1" dirty="0">
                          <a:latin typeface="Calibri" pitchFamily="34" charset="0"/>
                          <a:ea typeface="Times New Roman"/>
                        </a:rPr>
                        <a:t>Live and Grow?</a:t>
                      </a:r>
                      <a:endParaRPr lang="en-US" sz="2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Calibri" pitchFamily="34" charset="0"/>
                          <a:ea typeface="Times New Roman"/>
                        </a:rPr>
                        <a:t>What </a:t>
                      </a:r>
                      <a:r>
                        <a:rPr lang="en-US" sz="2800" b="1" dirty="0">
                          <a:latin typeface="Calibri" pitchFamily="34" charset="0"/>
                          <a:ea typeface="Times New Roman"/>
                        </a:rPr>
                        <a:t>All Plants Need</a:t>
                      </a:r>
                      <a:endParaRPr lang="en-US" sz="2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Calibri" pitchFamily="34" charset="0"/>
                          <a:ea typeface="Times New Roman"/>
                        </a:rPr>
                        <a:t>What </a:t>
                      </a:r>
                      <a:r>
                        <a:rPr lang="en-US" sz="2800" b="1" dirty="0">
                          <a:latin typeface="Calibri" pitchFamily="34" charset="0"/>
                          <a:ea typeface="Times New Roman"/>
                        </a:rPr>
                        <a:t>All Animals Need</a:t>
                      </a:r>
                      <a:endParaRPr lang="en-US" sz="2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6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50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9832"/>
            <a:ext cx="8077200" cy="990600"/>
          </a:xfrm>
        </p:spPr>
        <p:txBody>
          <a:bodyPr/>
          <a:lstStyle/>
          <a:p>
            <a:r>
              <a:rPr lang="en-US" dirty="0" smtClean="0"/>
              <a:t>Let’s Talk and Act Like Scientists!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1327" y="1524688"/>
            <a:ext cx="3904473" cy="4616648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Science Presenters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                Our idea </a:t>
            </a:r>
            <a:r>
              <a:rPr lang="en-US" dirty="0" smtClean="0"/>
              <a:t>is …</a:t>
            </a:r>
            <a:endParaRPr lang="en-US" dirty="0"/>
          </a:p>
          <a:p>
            <a:pPr algn="ctr"/>
            <a:r>
              <a:rPr lang="en-US" dirty="0"/>
              <a:t>                 Our claim </a:t>
            </a:r>
            <a:r>
              <a:rPr lang="en-US" dirty="0" smtClean="0"/>
              <a:t>is …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                        Our evidence </a:t>
            </a:r>
            <a:r>
              <a:rPr lang="en-US" dirty="0" smtClean="0"/>
              <a:t>is …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                     </a:t>
            </a:r>
          </a:p>
          <a:p>
            <a:pPr algn="ctr"/>
            <a:r>
              <a:rPr lang="en-US" dirty="0"/>
              <a:t>                     Our reason </a:t>
            </a:r>
            <a:r>
              <a:rPr lang="en-US" dirty="0" smtClean="0"/>
              <a:t>is …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524000"/>
            <a:ext cx="3988066" cy="4616648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Science </a:t>
            </a:r>
            <a:r>
              <a:rPr lang="en-US" sz="2400" b="1" dirty="0"/>
              <a:t>Listeners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</a:t>
            </a:r>
            <a:r>
              <a:rPr lang="en-US" dirty="0" smtClean="0"/>
              <a:t>What </a:t>
            </a:r>
            <a:r>
              <a:rPr lang="en-US" dirty="0"/>
              <a:t>do you </a:t>
            </a:r>
            <a:r>
              <a:rPr lang="en-US" dirty="0" smtClean="0"/>
              <a:t>mean …?</a:t>
            </a:r>
            <a:endParaRPr lang="en-US" dirty="0"/>
          </a:p>
          <a:p>
            <a:r>
              <a:rPr lang="en-US" dirty="0"/>
              <a:t>                                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                       I </a:t>
            </a:r>
            <a:r>
              <a:rPr lang="en-US" dirty="0" smtClean="0"/>
              <a:t>agree because …  </a:t>
            </a:r>
            <a:endParaRPr lang="en-US" dirty="0"/>
          </a:p>
          <a:p>
            <a:r>
              <a:rPr lang="en-US" dirty="0"/>
              <a:t>                        I </a:t>
            </a:r>
            <a:r>
              <a:rPr lang="en-US" dirty="0" smtClean="0"/>
              <a:t>disagree because …</a:t>
            </a: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</a:t>
            </a:r>
            <a:r>
              <a:rPr lang="en-US" dirty="0" smtClean="0"/>
              <a:t>I </a:t>
            </a:r>
            <a:r>
              <a:rPr lang="en-US" dirty="0"/>
              <a:t>want to add </a:t>
            </a:r>
            <a:r>
              <a:rPr lang="en-US" dirty="0" smtClean="0"/>
              <a:t>on …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smtClean="0"/>
              <a:t> </a:t>
            </a:r>
            <a:r>
              <a:rPr lang="en-US" dirty="0"/>
              <a:t>I want to </a:t>
            </a:r>
            <a:r>
              <a:rPr lang="en-US" dirty="0" smtClean="0"/>
              <a:t>piggyback …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286000"/>
            <a:ext cx="1087501" cy="975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581400"/>
            <a:ext cx="1237595" cy="743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876800"/>
            <a:ext cx="1408298" cy="8169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2209800"/>
            <a:ext cx="554784" cy="896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9200" y="3657600"/>
            <a:ext cx="1200577" cy="5532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4953000"/>
            <a:ext cx="60965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0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 smtClean="0"/>
              <a:t>Today’s Focus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1295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Do </a:t>
            </a:r>
            <a:r>
              <a:rPr lang="en-US" sz="3200" dirty="0"/>
              <a:t>plants and animals need the same things </a:t>
            </a:r>
            <a:r>
              <a:rPr lang="en-US" sz="3200" dirty="0" smtClean="0"/>
              <a:t>to live and </a:t>
            </a:r>
            <a:r>
              <a:rPr lang="en-US" sz="3200" dirty="0"/>
              <a:t>grow? </a:t>
            </a:r>
            <a:r>
              <a:rPr lang="en-US" sz="3200" dirty="0" smtClean="0"/>
              <a:t>Explain your thinking.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0"/>
          <a:stretch/>
        </p:blipFill>
        <p:spPr>
          <a:xfrm>
            <a:off x="762000" y="2895600"/>
            <a:ext cx="2531162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131" r="9355" b="15797"/>
          <a:stretch/>
        </p:blipFill>
        <p:spPr>
          <a:xfrm>
            <a:off x="3505200" y="3505200"/>
            <a:ext cx="2309380" cy="1905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14800" y="5410200"/>
            <a:ext cx="16514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Photograph by Aldric de </a:t>
            </a:r>
            <a:r>
              <a:rPr lang="en-US" sz="700" dirty="0" err="1">
                <a:latin typeface="Calibri" panose="020F0502020204030204" pitchFamily="34" charset="0"/>
                <a:cs typeface="Calibri" panose="020F0502020204030204" pitchFamily="34" charset="0"/>
              </a:rPr>
              <a:t>Villartay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/ Wikimedia Commons</a:t>
            </a:r>
          </a:p>
          <a:p>
            <a:endParaRPr lang="en-US" sz="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E9BE50-97B7-40B9-834D-8ADFA0F2EBE9}"/>
              </a:ext>
            </a:extLst>
          </p:cNvPr>
          <p:cNvSpPr/>
          <p:nvPr/>
        </p:nvSpPr>
        <p:spPr>
          <a:xfrm>
            <a:off x="1981200" y="4800600"/>
            <a:ext cx="131799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  <a:endParaRPr lang="en-US" sz="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267200"/>
            <a:ext cx="2548593" cy="1905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10400" y="6172200"/>
            <a:ext cx="1520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Photograph by </a:t>
            </a:r>
            <a:r>
              <a:rPr lang="en-US" sz="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Quadell</a:t>
            </a:r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b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Wikimedia 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90269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77200" cy="9906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Next Time</a:t>
            </a:r>
            <a:endParaRPr lang="en-US" sz="3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18" y="2895600"/>
            <a:ext cx="4830882" cy="3295734"/>
          </a:xfrm>
        </p:spPr>
      </p:pic>
      <p:sp>
        <p:nvSpPr>
          <p:cNvPr id="3" name="TextBox 2"/>
          <p:cNvSpPr txBox="1"/>
          <p:nvPr/>
        </p:nvSpPr>
        <p:spPr>
          <a:xfrm>
            <a:off x="5486400" y="6172200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3716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What should students from another class add to their terrarium?  </a:t>
            </a:r>
          </a:p>
        </p:txBody>
      </p:sp>
    </p:spTree>
    <p:extLst>
      <p:ext uri="{BB962C8B-B14F-4D97-AF65-F5344CB8AC3E}">
        <p14:creationId xmlns:p14="http://schemas.microsoft.com/office/powerpoint/2010/main" val="1902695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11366</TotalTime>
  <Words>323</Words>
  <Application>Microsoft Office PowerPoint</Application>
  <PresentationFormat>On-screen Show (4:3)</PresentationFormat>
  <Paragraphs>77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Clarity</vt:lpstr>
      <vt:lpstr>Plants and Animals Lesson 6a</vt:lpstr>
      <vt:lpstr>Review: What Do Plants and Animals Need?</vt:lpstr>
      <vt:lpstr>Review: What Do Plants and Animals Need?</vt:lpstr>
      <vt:lpstr>Today’s Focus Question</vt:lpstr>
      <vt:lpstr>Review: What Do Plants and Animals Need?</vt:lpstr>
      <vt:lpstr>What Do All Plants and Animals Need?</vt:lpstr>
      <vt:lpstr>Let’s Talk and Act Like Scientists!</vt:lpstr>
      <vt:lpstr>Today’s Focus Question</vt:lpstr>
      <vt:lpstr>Next Time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Cemast</cp:lastModifiedBy>
  <cp:revision>196</cp:revision>
  <dcterms:created xsi:type="dcterms:W3CDTF">2014-06-10T18:20:14Z</dcterms:created>
  <dcterms:modified xsi:type="dcterms:W3CDTF">2019-11-25T16:53:43Z</dcterms:modified>
</cp:coreProperties>
</file>