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69" r:id="rId2"/>
    <p:sldId id="470" r:id="rId3"/>
    <p:sldId id="471" r:id="rId4"/>
    <p:sldId id="472" r:id="rId5"/>
    <p:sldId id="458" r:id="rId6"/>
    <p:sldId id="468" r:id="rId7"/>
    <p:sldId id="473" r:id="rId8"/>
    <p:sldId id="474" r:id="rId9"/>
    <p:sldId id="479" r:id="rId10"/>
    <p:sldId id="478" r:id="rId11"/>
    <p:sldId id="477" r:id="rId12"/>
    <p:sldId id="476" r:id="rId13"/>
    <p:sldId id="475" r:id="rId14"/>
    <p:sldId id="480" r:id="rId15"/>
    <p:sldId id="465" r:id="rId16"/>
    <p:sldId id="4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16" autoAdjust="0"/>
  </p:normalViewPr>
  <p:slideViewPr>
    <p:cSldViewPr>
      <p:cViewPr varScale="1">
        <p:scale>
          <a:sx n="92" d="100"/>
          <a:sy n="92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PREVIOUS (3 min)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6b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924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Do Plants and Animals Need the Same Things to Live and Grow? Explain Your Thinking. 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102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4864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864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99" y="1491343"/>
            <a:ext cx="3796802" cy="50624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Does the Terrarium Need?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10CE7-879E-45AD-A09F-0A9CFDC27E7C}"/>
              </a:ext>
            </a:extLst>
          </p:cNvPr>
          <p:cNvSpPr txBox="1"/>
          <p:nvPr/>
        </p:nvSpPr>
        <p:spPr>
          <a:xfrm>
            <a:off x="4719947" y="6573538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/>
          <a:stretch/>
        </p:blipFill>
        <p:spPr bwMode="auto">
          <a:xfrm>
            <a:off x="2286000" y="1828800"/>
            <a:ext cx="4572000" cy="4367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What Does the Terrarium Need?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E1AA9-CBE7-4F24-84E6-EF5C1DBA5C7B}"/>
              </a:ext>
            </a:extLst>
          </p:cNvPr>
          <p:cNvSpPr txBox="1"/>
          <p:nvPr/>
        </p:nvSpPr>
        <p:spPr>
          <a:xfrm>
            <a:off x="4151538" y="6238316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573" y="1600200"/>
            <a:ext cx="6854653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Does the Terrarium Need?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04807-DCAB-4A5B-9F37-409A57D31C42}"/>
              </a:ext>
            </a:extLst>
          </p:cNvPr>
          <p:cNvSpPr txBox="1"/>
          <p:nvPr/>
        </p:nvSpPr>
        <p:spPr>
          <a:xfrm>
            <a:off x="4907364" y="6237514"/>
            <a:ext cx="30716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Davide Restivo, Wikimedia Commons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8" y="1600200"/>
            <a:ext cx="6975024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Does the Terrarium Need?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EEE84-E85F-47BD-99DB-008A44E0F281}"/>
              </a:ext>
            </a:extLst>
          </p:cNvPr>
          <p:cNvSpPr txBox="1"/>
          <p:nvPr/>
        </p:nvSpPr>
        <p:spPr>
          <a:xfrm>
            <a:off x="6240928" y="62484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Does the Terrarium Need?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524000"/>
            <a:ext cx="7848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Look at each picture on the handout.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Does the praying mantis need the thing in the picture to live and grow?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Does the plant need the thing in the picture to live and grow?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If YES, put an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in the YES box. If NO, put an </a:t>
            </a:r>
            <a:r>
              <a:rPr lang="en-US" sz="3200" i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> in the NO box.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Give good reasons for your decisions!</a:t>
            </a:r>
          </a:p>
        </p:txBody>
      </p:sp>
    </p:spTree>
    <p:extLst>
      <p:ext uri="{BB962C8B-B14F-4D97-AF65-F5344CB8AC3E}">
        <p14:creationId xmlns:p14="http://schemas.microsoft.com/office/powerpoint/2010/main" val="238331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/>
              <a:t>Let’s Write a Letter!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600200"/>
            <a:ext cx="7391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should the other class put in their terrarium? (Look at our checklist.)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can we tell the other class about these things?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How can we explain why the praying mantis and the plant need these things to live and grow in their environment?</a:t>
            </a:r>
          </a:p>
        </p:txBody>
      </p:sp>
    </p:spTree>
    <p:extLst>
      <p:ext uri="{BB962C8B-B14F-4D97-AF65-F5344CB8AC3E}">
        <p14:creationId xmlns:p14="http://schemas.microsoft.com/office/powerpoint/2010/main" val="270383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Let’s Summarize!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b="1" dirty="0">
                <a:latin typeface="Calibri" pitchFamily="34" charset="0"/>
              </a:rPr>
              <a:t>Animals</a:t>
            </a:r>
            <a:r>
              <a:rPr lang="en-US" sz="2900" dirty="0">
                <a:latin typeface="Calibri" pitchFamily="34" charset="0"/>
              </a:rPr>
              <a:t> need food, water, and air to live and grow. They get these things from their environment.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b="1" dirty="0">
                <a:latin typeface="Calibri" pitchFamily="34" charset="0"/>
              </a:rPr>
              <a:t>Plants</a:t>
            </a:r>
            <a:r>
              <a:rPr lang="en-US" sz="2900" dirty="0">
                <a:latin typeface="Calibri" pitchFamily="34" charset="0"/>
              </a:rPr>
              <a:t> need food, water, and air too. But they also need sunlight.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b="1" dirty="0">
                <a:latin typeface="Calibri" pitchFamily="34" charset="0"/>
              </a:rPr>
              <a:t>Plants</a:t>
            </a:r>
            <a:r>
              <a:rPr lang="en-US" sz="2900" dirty="0">
                <a:latin typeface="Calibri" pitchFamily="34" charset="0"/>
              </a:rPr>
              <a:t> get sunlight, water, and air from their environment. They use these things to make their own food inside their leaves.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b="1" dirty="0">
                <a:latin typeface="Calibri" pitchFamily="34" charset="0"/>
              </a:rPr>
              <a:t>Animals</a:t>
            </a:r>
            <a:r>
              <a:rPr lang="en-US" sz="2900" dirty="0">
                <a:latin typeface="Calibri" pitchFamily="34" charset="0"/>
              </a:rPr>
              <a:t> can’t make their own food. They have to get food from their environment by eating plants and other animals.</a:t>
            </a:r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Review: What Do Plants and Animals Need?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4678680"/>
          </a:xfrm>
        </p:spPr>
      </p:pic>
      <p:sp>
        <p:nvSpPr>
          <p:cNvPr id="3" name="TextBox 2"/>
          <p:cNvSpPr txBox="1"/>
          <p:nvPr/>
        </p:nvSpPr>
        <p:spPr>
          <a:xfrm>
            <a:off x="6606066" y="6231969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Review: What Do Plants and Animals Need?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b="1" dirty="0">
                <a:latin typeface="Calibri" pitchFamily="34" charset="0"/>
              </a:rPr>
              <a:t>Animals</a:t>
            </a:r>
            <a:r>
              <a:rPr lang="en-US" sz="3000" dirty="0">
                <a:latin typeface="Calibri" pitchFamily="34" charset="0"/>
              </a:rPr>
              <a:t> need food, water, and air to live and grow. They get these things from their environment.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b="1" dirty="0">
                <a:latin typeface="Calibri" pitchFamily="34" charset="0"/>
              </a:rPr>
              <a:t>Plants</a:t>
            </a:r>
            <a:r>
              <a:rPr lang="en-US" sz="3000" dirty="0">
                <a:latin typeface="Calibri" pitchFamily="34" charset="0"/>
              </a:rPr>
              <a:t> need food, water, and air too. But they also need sunlight.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b="1" dirty="0">
                <a:latin typeface="Calibri" pitchFamily="34" charset="0"/>
              </a:rPr>
              <a:t>Plants</a:t>
            </a:r>
            <a:r>
              <a:rPr lang="en-US" sz="3000" dirty="0">
                <a:latin typeface="Calibri" pitchFamily="34" charset="0"/>
              </a:rPr>
              <a:t> get sunlight, water, and air from their environment. They use these things to make their own food.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b="1" dirty="0">
                <a:latin typeface="Calibri" pitchFamily="34" charset="0"/>
              </a:rPr>
              <a:t>Animals</a:t>
            </a:r>
            <a:r>
              <a:rPr lang="en-US" sz="3000" dirty="0">
                <a:latin typeface="Calibri" pitchFamily="34" charset="0"/>
              </a:rPr>
              <a:t> have to get food from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txBody>
          <a:bodyPr>
            <a:noAutofit/>
          </a:bodyPr>
          <a:lstStyle/>
          <a:p>
            <a:r>
              <a:rPr lang="en-US" dirty="0"/>
              <a:t>Our Unit Central Question and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plants and animals need the same things to live and grow? Explain your thinking.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0"/>
          <a:stretch/>
        </p:blipFill>
        <p:spPr>
          <a:xfrm>
            <a:off x="762000" y="3048000"/>
            <a:ext cx="2531162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31" r="9355" b="15797"/>
          <a:stretch/>
        </p:blipFill>
        <p:spPr>
          <a:xfrm>
            <a:off x="3505200" y="3733800"/>
            <a:ext cx="2309380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4800" y="5638800"/>
            <a:ext cx="16514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Aldric de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Villartay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 Wikimedia Commons</a:t>
            </a:r>
          </a:p>
          <a:p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E9BE50-97B7-40B9-834D-8ADFA0F2EBE9}"/>
              </a:ext>
            </a:extLst>
          </p:cNvPr>
          <p:cNvSpPr/>
          <p:nvPr/>
        </p:nvSpPr>
        <p:spPr>
          <a:xfrm>
            <a:off x="1981200" y="4953000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  <a:endParaRPr lang="en-US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67200"/>
            <a:ext cx="2548593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6172200"/>
            <a:ext cx="1520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Photograph by </a:t>
            </a:r>
            <a:r>
              <a:rPr lang="en-US" sz="700" dirty="0" err="1">
                <a:latin typeface="Calibri" panose="020F0502020204030204" pitchFamily="34" charset="0"/>
                <a:cs typeface="Calibri" panose="020F0502020204030204" pitchFamily="34" charset="0"/>
              </a:rPr>
              <a:t>Quadell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b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0269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990600"/>
          </a:xfrm>
        </p:spPr>
        <p:txBody>
          <a:bodyPr>
            <a:normAutofit/>
          </a:bodyPr>
          <a:lstStyle/>
          <a:p>
            <a:r>
              <a:rPr lang="en-US" dirty="0"/>
              <a:t>Another Class Needs Our Help!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81800" cy="4626695"/>
          </a:xfrm>
        </p:spPr>
      </p:pic>
      <p:sp>
        <p:nvSpPr>
          <p:cNvPr id="9" name="TextBox 8"/>
          <p:cNvSpPr txBox="1"/>
          <p:nvPr/>
        </p:nvSpPr>
        <p:spPr>
          <a:xfrm>
            <a:off x="6477000" y="62484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41183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Another Class Needs Our Help! </a:t>
            </a:r>
          </a:p>
        </p:txBody>
      </p:sp>
      <p:pic>
        <p:nvPicPr>
          <p:cNvPr id="7" name="Picture 6" descr="Strawberry Plant With Buds, Garden, Plant, Fr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660039" cy="252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54102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505200"/>
            <a:ext cx="3777182" cy="25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0" y="6096000"/>
            <a:ext cx="18598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do the praying mantis and the plant need to live and grow in their terrarium environment?</a:t>
            </a:r>
          </a:p>
        </p:txBody>
      </p:sp>
    </p:spTree>
    <p:extLst>
      <p:ext uri="{BB962C8B-B14F-4D97-AF65-F5344CB8AC3E}">
        <p14:creationId xmlns:p14="http://schemas.microsoft.com/office/powerpoint/2010/main" val="238331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Does the Terrarium Need?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7200" y="1600200"/>
            <a:ext cx="31496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9E61D3-FB14-4792-92EB-743C13AF2882}"/>
              </a:ext>
            </a:extLst>
          </p:cNvPr>
          <p:cNvSpPr/>
          <p:nvPr/>
        </p:nvSpPr>
        <p:spPr>
          <a:xfrm>
            <a:off x="4280583" y="6368143"/>
            <a:ext cx="1866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Unsplash.com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6" y="1524000"/>
            <a:ext cx="6970348" cy="489013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5334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What Does the Terrarium Need?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94F63-1499-46EE-870E-9AA7FB6FB401}"/>
              </a:ext>
            </a:extLst>
          </p:cNvPr>
          <p:cNvSpPr txBox="1"/>
          <p:nvPr/>
        </p:nvSpPr>
        <p:spPr>
          <a:xfrm>
            <a:off x="6266299" y="6414135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550719"/>
            <a:ext cx="6502400" cy="4876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53340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What Does the Terrarium Need?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C2310-CC1E-44FE-B5DD-F61C87DF7FEA}"/>
              </a:ext>
            </a:extLst>
          </p:cNvPr>
          <p:cNvSpPr txBox="1"/>
          <p:nvPr/>
        </p:nvSpPr>
        <p:spPr>
          <a:xfrm>
            <a:off x="6172200" y="6427519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Pxhere.com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11330</TotalTime>
  <Words>495</Words>
  <Application>Microsoft Office PowerPoint</Application>
  <PresentationFormat>On-screen Show (4:3)</PresentationFormat>
  <Paragraphs>59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Clarity</vt:lpstr>
      <vt:lpstr>Plants and Animals Lesson 6b</vt:lpstr>
      <vt:lpstr>Review: What Do Plants and Animals Need?</vt:lpstr>
      <vt:lpstr>Review: What Do Plants and Animals Need?</vt:lpstr>
      <vt:lpstr>Our Unit Central Question and Focus Question</vt:lpstr>
      <vt:lpstr>Another Class Needs Our Help!</vt:lpstr>
      <vt:lpstr>Another Class Needs Our Help! </vt:lpstr>
      <vt:lpstr>What Does the Terrarium Need?</vt:lpstr>
      <vt:lpstr>PowerPoint Presentation</vt:lpstr>
      <vt:lpstr>PowerPoint Presentation</vt:lpstr>
      <vt:lpstr>What Does the Terrarium Need?</vt:lpstr>
      <vt:lpstr>PowerPoint Presentation</vt:lpstr>
      <vt:lpstr>What Does the Terrarium Need?</vt:lpstr>
      <vt:lpstr>What Does the Terrarium Need?</vt:lpstr>
      <vt:lpstr>What Does the Terrarium Need? </vt:lpstr>
      <vt:lpstr>Let’s Write a Letter!</vt:lpstr>
      <vt:lpstr>Let’s Summarize!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Cemast</cp:lastModifiedBy>
  <cp:revision>215</cp:revision>
  <dcterms:created xsi:type="dcterms:W3CDTF">2014-06-10T18:20:14Z</dcterms:created>
  <dcterms:modified xsi:type="dcterms:W3CDTF">2019-11-25T17:02:13Z</dcterms:modified>
</cp:coreProperties>
</file>