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94" r:id="rId2"/>
    <p:sldId id="364" r:id="rId3"/>
    <p:sldId id="398" r:id="rId4"/>
    <p:sldId id="399" r:id="rId5"/>
    <p:sldId id="400" r:id="rId6"/>
    <p:sldId id="393" r:id="rId7"/>
    <p:sldId id="401" r:id="rId8"/>
    <p:sldId id="402" r:id="rId9"/>
    <p:sldId id="397" r:id="rId10"/>
    <p:sldId id="391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84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496087-6442-4069-A5F9-F0C6B36A6AD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2E5712-32DD-4E38-A590-C72DD7CCF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71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3E99A0-5A01-41BA-AC39-BB8F130969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i="1" dirty="0"/>
              <a:t> 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378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73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Weather and seasons Lesson 0a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Is Weather?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876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4953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5029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our next lesson, we’ll go outside and observe the weather!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We’ll also learn more about how to describe the weather.</a:t>
            </a:r>
          </a:p>
        </p:txBody>
      </p:sp>
      <p:pic>
        <p:nvPicPr>
          <p:cNvPr id="6" name="Picture 2" descr="C:\Users\JLonas\Business 2016\Editorial Files\Projects\Cal Poly Curriculum Project\Grade 0\Lesson and Handouts\Weather\Lesson 0\CE-PR\cloud-3701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600"/>
            <a:ext cx="2630648" cy="22401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0" y="6073764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</a:t>
            </a:r>
            <a:r>
              <a:rPr lang="en-US" sz="800" dirty="0" err="1">
                <a:latin typeface="Calibri" pitchFamily="34" charset="0"/>
              </a:rPr>
              <a:t>Clker</a:t>
            </a:r>
            <a:r>
              <a:rPr lang="en-US" sz="800" dirty="0">
                <a:latin typeface="Calibri" pitchFamily="34" charset="0"/>
              </a:rPr>
              <a:t>-Free-Vector-Images/Pixabay.com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67619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What Did You Wear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3124200" cy="47244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How did you </a:t>
            </a:r>
            <a:br>
              <a:rPr lang="en-US" sz="3200" dirty="0"/>
            </a:br>
            <a:r>
              <a:rPr lang="en-US" sz="3200" dirty="0"/>
              <a:t>decide what to </a:t>
            </a:r>
            <a:br>
              <a:rPr lang="en-US" sz="3200" dirty="0"/>
            </a:br>
            <a:r>
              <a:rPr lang="en-US" sz="3200" dirty="0"/>
              <a:t>wear to school </a:t>
            </a:r>
            <a:br>
              <a:rPr lang="en-US" sz="3200" dirty="0"/>
            </a:br>
            <a:r>
              <a:rPr lang="en-US" sz="3200" dirty="0"/>
              <a:t>today?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Did you decide what to wear because of how it feels outside?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600" dirty="0"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6310540"/>
            <a:ext cx="2286000" cy="21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Photo courtesy of Gustavo </a:t>
            </a:r>
            <a:r>
              <a:rPr lang="en-US" sz="800" dirty="0" err="1">
                <a:latin typeface="Calibri" pitchFamily="34" charset="0"/>
              </a:rPr>
              <a:t>Rezende</a:t>
            </a:r>
            <a:r>
              <a:rPr lang="en-US" sz="800" dirty="0">
                <a:latin typeface="Calibri" pitchFamily="34" charset="0"/>
              </a:rPr>
              <a:t>/Pixabay.com</a:t>
            </a:r>
          </a:p>
        </p:txBody>
      </p:sp>
      <p:pic>
        <p:nvPicPr>
          <p:cNvPr id="1026" name="Picture 2" descr="C:\Users\JLonas\Business 2016\Editorial Files\Projects\Cal Poly Curriculum Project\Grade 0\Lesson and Handouts\Weather\Lesson 0\CE-PR\kids-3171905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395192" cy="463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is weather?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600" dirty="0"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514600"/>
            <a:ext cx="3173766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6045368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Clker-Free-Vector-Images/Pixabay.com</a:t>
            </a:r>
          </a:p>
        </p:txBody>
      </p:sp>
      <p:pic>
        <p:nvPicPr>
          <p:cNvPr id="2050" name="Picture 2" descr="C:\Users\JLonas\Business 2016\Editorial Files\Projects\Cal Poly Curriculum Project\Grade 0\Lesson and Handouts\Weather\Lesson 0\CE-PR\cloud-3701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667000"/>
            <a:ext cx="3721915" cy="31694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75889" y="57150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What Do You Think Weather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600" dirty="0"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819400"/>
            <a:ext cx="3238379" cy="3032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1357" y="5226843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Clker-Free-Vector-Images/Pixabay.com</a:t>
            </a:r>
          </a:p>
        </p:txBody>
      </p:sp>
      <p:pic>
        <p:nvPicPr>
          <p:cNvPr id="2050" name="Picture 2" descr="C:\Users\JLonas\Business 2016\Editorial Files\Projects\Cal Poly Curriculum Project\Grade 0\Lesson and Handouts\Weather\Lesson 0\CE-PR\cloud-3701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3721915" cy="31694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98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8789" y="6047104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What Is Weather?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600" dirty="0"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447800"/>
            <a:ext cx="2359979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8674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Clker-Free-Vector-Images/Pixabay.com</a:t>
            </a:r>
          </a:p>
        </p:txBody>
      </p:sp>
      <p:pic>
        <p:nvPicPr>
          <p:cNvPr id="2050" name="Picture 2" descr="C:\Users\JLonas\Business 2016\Editorial Files\Projects\Cal Poly Curriculum Project\Grade 0\Lesson and Handouts\Weather\Lesson 0\CE-PR\cloud-3701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05200"/>
            <a:ext cx="2648124" cy="22550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16002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Weather</a:t>
            </a:r>
            <a:r>
              <a:rPr lang="en-US" sz="3200" dirty="0">
                <a:latin typeface="Calibri" pitchFamily="34" charset="0"/>
              </a:rPr>
              <a:t> is what it looks like and feels like outside.</a:t>
            </a:r>
          </a:p>
        </p:txBody>
      </p:sp>
      <p:pic>
        <p:nvPicPr>
          <p:cNvPr id="3074" name="Picture 2" descr="C:\Users\JLonas\Business 2016\Editorial Files\Projects\Cal Poly Curriculum Project\Grade 0\Lesson and Handouts\Weather\Lesson 0\CE-PR\young-3973379_1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38600"/>
            <a:ext cx="3314700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34100" y="6353175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Photo courtesy of Hulki Okan Tabak/Pixabay.com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35814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pPr marL="777240"/>
            <a:r>
              <a:rPr lang="en-US" dirty="0"/>
              <a:t>Key Science Ideas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We can </a:t>
            </a:r>
            <a:r>
              <a:rPr lang="en-US" sz="3200" b="1" dirty="0"/>
              <a:t>see</a:t>
            </a:r>
            <a:r>
              <a:rPr lang="en-US" sz="3200" dirty="0"/>
              <a:t> and </a:t>
            </a:r>
            <a:r>
              <a:rPr lang="en-US" sz="3200" b="1" dirty="0"/>
              <a:t>feel</a:t>
            </a:r>
            <a:r>
              <a:rPr lang="en-US" sz="3200" dirty="0"/>
              <a:t> different kinds of weather.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When we see things, scientists call this </a:t>
            </a:r>
            <a:r>
              <a:rPr lang="en-US" sz="3200" b="1" dirty="0"/>
              <a:t>observing</a:t>
            </a:r>
            <a:r>
              <a:rPr lang="en-US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9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Do You Observe?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Look out the window.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do you observe about the weather?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Raise your hand if you observe something about the weather.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b="1" dirty="0"/>
              <a:t>Sentence starter: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200" i="1" dirty="0"/>
              <a:t>I observe ___________.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416893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Today’s focus question: </a:t>
            </a:r>
            <a:r>
              <a:rPr lang="en-US" sz="3200" i="1" dirty="0"/>
              <a:t>What is weather?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600" dirty="0"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514600"/>
            <a:ext cx="2438400" cy="2283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6054714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</a:t>
            </a:r>
            <a:r>
              <a:rPr lang="en-US" sz="800" dirty="0" err="1">
                <a:latin typeface="Calibri" pitchFamily="34" charset="0"/>
              </a:rPr>
              <a:t>Clker</a:t>
            </a:r>
            <a:r>
              <a:rPr lang="en-US" sz="800" dirty="0">
                <a:latin typeface="Calibri" pitchFamily="34" charset="0"/>
              </a:rPr>
              <a:t>-Free-Vector-Images/Pixabay.com</a:t>
            </a:r>
          </a:p>
        </p:txBody>
      </p:sp>
      <p:pic>
        <p:nvPicPr>
          <p:cNvPr id="2050" name="Picture 2" descr="C:\Users\JLonas\Business 2016\Editorial Files\Projects\Cal Poly Curriculum Project\Grade 0\Lesson and Handouts\Weather\Lesson 0\CE-PR\cloud-3701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657600"/>
            <a:ext cx="2630648" cy="22401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48006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2400"/>
              </a:spcBef>
            </a:pPr>
            <a:r>
              <a:rPr lang="en-US" sz="3200" b="1" dirty="0"/>
              <a:t>Weather</a:t>
            </a:r>
            <a:r>
              <a:rPr lang="en-US" sz="3200" dirty="0"/>
              <a:t> is what it looks like and feels like outside.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Weather includes whether it’s …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warm or cold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sunny or cloudy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rainy or not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windy or not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810000"/>
            <a:ext cx="2438400" cy="2283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60198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1932631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5422</TotalTime>
  <Words>226</Words>
  <Application>Microsoft Office PowerPoint</Application>
  <PresentationFormat>On-screen Show (4:3)</PresentationFormat>
  <Paragraphs>62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Weather and seasons Lesson 0a</vt:lpstr>
      <vt:lpstr>What Did You Wear Today?</vt:lpstr>
      <vt:lpstr>Today’s Focus Question</vt:lpstr>
      <vt:lpstr>What Do You Think Weather Is?</vt:lpstr>
      <vt:lpstr>What Is Weather?</vt:lpstr>
      <vt:lpstr>Key Science Ideas </vt:lpstr>
      <vt:lpstr>What Do You Observe? </vt:lpstr>
      <vt:lpstr>Let’s Summarize!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171</cp:revision>
  <cp:lastPrinted>2018-02-27T21:55:09Z</cp:lastPrinted>
  <dcterms:created xsi:type="dcterms:W3CDTF">2014-06-10T18:20:14Z</dcterms:created>
  <dcterms:modified xsi:type="dcterms:W3CDTF">2019-12-18T16:17:19Z</dcterms:modified>
</cp:coreProperties>
</file>