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94" r:id="rId2"/>
    <p:sldId id="403" r:id="rId3"/>
    <p:sldId id="407" r:id="rId4"/>
    <p:sldId id="398" r:id="rId5"/>
    <p:sldId id="399" r:id="rId6"/>
    <p:sldId id="404" r:id="rId7"/>
    <p:sldId id="405" r:id="rId8"/>
    <p:sldId id="400" r:id="rId9"/>
    <p:sldId id="397" r:id="rId10"/>
    <p:sldId id="391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84" autoAdjust="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6496087-6442-4069-A5F9-F0C6B36A6AD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12E5712-32DD-4E38-A590-C72DD7CCFE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471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13E99A0-5A01-41BA-AC39-BB8F130969B5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372" indent="-302066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8265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1571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4878" indent="-241653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26137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973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i="1" dirty="0"/>
              <a:t> 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378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191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i="1" dirty="0"/>
              <a:t> 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037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x-none" dirty="0" smtClean="0"/>
              <a:t>Weather and seasons Lesson 0b</a:t>
            </a:r>
            <a:endParaRPr lang="en-US" altLang="x-non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772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How Can We Describe Our Weather?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76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49530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029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/>
          <a:lstStyle/>
          <a:p>
            <a:r>
              <a:rPr lang="en-US" dirty="0"/>
              <a:t>Next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We can </a:t>
            </a:r>
            <a:r>
              <a:rPr lang="en-US" sz="3200" b="1" dirty="0" smtClean="0"/>
              <a:t>measure temperatures </a:t>
            </a:r>
            <a:r>
              <a:rPr lang="en-US" sz="3200" dirty="0" smtClean="0"/>
              <a:t>to tell how </a:t>
            </a:r>
            <a:br>
              <a:rPr lang="en-US" sz="3200" dirty="0" smtClean="0"/>
            </a:br>
            <a:r>
              <a:rPr lang="en-US" sz="3200" dirty="0" smtClean="0"/>
              <a:t>hot or cold it is outside.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Next time, you’ll learn how to measure temperatures with a </a:t>
            </a:r>
            <a:r>
              <a:rPr lang="en-US" sz="3200" b="1" dirty="0" smtClean="0"/>
              <a:t>thermometer</a:t>
            </a:r>
            <a:r>
              <a:rPr lang="en-US" sz="3200" dirty="0" smtClean="0"/>
              <a:t>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You’ll also learn how to </a:t>
            </a:r>
            <a:br>
              <a:rPr lang="en-US" sz="3200" dirty="0" smtClean="0"/>
            </a:br>
            <a:r>
              <a:rPr lang="en-US" sz="3200" dirty="0" smtClean="0"/>
              <a:t>record the temperatures </a:t>
            </a:r>
            <a:br>
              <a:rPr lang="en-US" sz="3200" dirty="0" smtClean="0"/>
            </a:br>
            <a:r>
              <a:rPr lang="en-US" sz="3200" dirty="0" smtClean="0"/>
              <a:t>you measure.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3810000"/>
            <a:ext cx="2740979" cy="25665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62800" y="63246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619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58200" cy="990600"/>
          </a:xfrm>
        </p:spPr>
        <p:txBody>
          <a:bodyPr>
            <a:noAutofit/>
          </a:bodyPr>
          <a:lstStyle/>
          <a:p>
            <a:r>
              <a:rPr lang="en-US" sz="3800" dirty="0" smtClean="0"/>
              <a:t>Review: What Did We Learn about Weather?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890750"/>
            <a:ext cx="3162179" cy="29609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5074443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itchFamily="34" charset="0"/>
              </a:rPr>
              <a:t>Courtesy of </a:t>
            </a:r>
            <a:r>
              <a:rPr lang="en-US" sz="800" dirty="0" err="1" smtClean="0">
                <a:latin typeface="Calibri" pitchFamily="34" charset="0"/>
              </a:rPr>
              <a:t>Clker</a:t>
            </a:r>
            <a:r>
              <a:rPr lang="en-US" sz="800" dirty="0" smtClean="0">
                <a:latin typeface="Calibri" pitchFamily="34" charset="0"/>
              </a:rPr>
              <a:t>-Free-Vector-Images/Pixabay.com</a:t>
            </a:r>
            <a:endParaRPr lang="en-US" sz="800" dirty="0">
              <a:latin typeface="Calibri" pitchFamily="34" charset="0"/>
            </a:endParaRPr>
          </a:p>
        </p:txBody>
      </p:sp>
      <p:pic>
        <p:nvPicPr>
          <p:cNvPr id="2050" name="Picture 2" descr="C:\Users\JLonas\Business 2016\Editorial Files\Projects\Cal Poly Curriculum Project\Grade 0\Lesson and Handouts\Weather\Lesson 0\CE-PR\cloud-37011_12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828800"/>
            <a:ext cx="3542950" cy="301704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58000" y="5867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Weather Like Outside?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/>
          <a:lstStyle/>
          <a:p>
            <a:pPr marL="365760" indent="-365760">
              <a:spcBef>
                <a:spcPts val="2400"/>
              </a:spcBef>
            </a:pPr>
            <a:r>
              <a:rPr lang="en-US" sz="3200" dirty="0" smtClean="0"/>
              <a:t>We can </a:t>
            </a:r>
            <a:r>
              <a:rPr lang="en-US" sz="3200" b="1" dirty="0" smtClean="0"/>
              <a:t>see</a:t>
            </a:r>
            <a:r>
              <a:rPr lang="en-US" sz="3200" dirty="0" smtClean="0"/>
              <a:t> and </a:t>
            </a:r>
            <a:r>
              <a:rPr lang="en-US" sz="3200" b="1" dirty="0" smtClean="0"/>
              <a:t>feel</a:t>
            </a:r>
            <a:r>
              <a:rPr lang="en-US" sz="3200" dirty="0" smtClean="0"/>
              <a:t> what the weather is </a:t>
            </a:r>
            <a:br>
              <a:rPr lang="en-US" sz="3200" dirty="0" smtClean="0"/>
            </a:br>
            <a:r>
              <a:rPr lang="en-US" sz="3200" dirty="0" smtClean="0"/>
              <a:t>like outside.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We can see if it’s sunny or cloudy.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We can see and feel the </a:t>
            </a:r>
            <a:br>
              <a:rPr lang="en-US" sz="3200" dirty="0" smtClean="0"/>
            </a:br>
            <a:r>
              <a:rPr lang="en-US" sz="3200" dirty="0" smtClean="0"/>
              <a:t>wind and rain.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 smtClean="0"/>
              <a:t>Our bodies tell us if it’s </a:t>
            </a:r>
            <a:br>
              <a:rPr lang="en-US" sz="3200" dirty="0" smtClean="0"/>
            </a:br>
            <a:r>
              <a:rPr lang="en-US" sz="3200" dirty="0" smtClean="0"/>
              <a:t>hot or cold.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3581400"/>
            <a:ext cx="3048000" cy="28540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43800" y="63246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63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How can we describe our weather?</a:t>
            </a:r>
            <a:endParaRPr lang="en-US" sz="32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048000"/>
            <a:ext cx="3189302" cy="29863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94257" y="5643948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itchFamily="34" charset="0"/>
              </a:rPr>
              <a:t>Courtesy of </a:t>
            </a:r>
            <a:r>
              <a:rPr lang="en-US" sz="800" dirty="0" err="1" smtClean="0">
                <a:latin typeface="Calibri" pitchFamily="34" charset="0"/>
              </a:rPr>
              <a:t>Clker</a:t>
            </a:r>
            <a:r>
              <a:rPr lang="en-US" sz="800" dirty="0" smtClean="0">
                <a:latin typeface="Calibri" pitchFamily="34" charset="0"/>
              </a:rPr>
              <a:t>-Free-Vector-Images/Pixabay.com</a:t>
            </a:r>
            <a:endParaRPr lang="en-US" sz="800" dirty="0">
              <a:latin typeface="Calibri" pitchFamily="34" charset="0"/>
            </a:endParaRPr>
          </a:p>
        </p:txBody>
      </p:sp>
      <p:pic>
        <p:nvPicPr>
          <p:cNvPr id="2050" name="Picture 2" descr="C:\Users\JLonas\Business 2016\Editorial Files\Projects\Cal Poly Curriculum Project\Grade 0\Lesson and Handouts\Weather\Lesson 0\CE-PR\cloud-37011_12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514600"/>
            <a:ext cx="3493315" cy="29747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391400" y="5943600"/>
            <a:ext cx="9254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Let’s Observe Our Weather!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39557" y="2971800"/>
            <a:ext cx="3075622" cy="28799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82816" y="5510034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itchFamily="34" charset="0"/>
              </a:rPr>
              <a:t>Courtesy of </a:t>
            </a:r>
            <a:r>
              <a:rPr lang="en-US" sz="800" dirty="0" err="1" smtClean="0">
                <a:latin typeface="Calibri" pitchFamily="34" charset="0"/>
              </a:rPr>
              <a:t>Clker</a:t>
            </a:r>
            <a:r>
              <a:rPr lang="en-US" sz="800" dirty="0" smtClean="0">
                <a:latin typeface="Calibri" pitchFamily="34" charset="0"/>
              </a:rPr>
              <a:t>-Free-Vector-Images/Pixabay.com</a:t>
            </a:r>
            <a:endParaRPr lang="en-US" sz="800" dirty="0">
              <a:latin typeface="Calibri" pitchFamily="34" charset="0"/>
            </a:endParaRPr>
          </a:p>
        </p:txBody>
      </p:sp>
      <p:pic>
        <p:nvPicPr>
          <p:cNvPr id="2050" name="Picture 2" descr="C:\Users\JLonas\Business 2016\Editorial Files\Projects\Cal Poly Curriculum Project\Grade 0\Lesson and Handouts\Weather\Lesson 0\CE-PR\cloud-37011_12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514600"/>
            <a:ext cx="3175232" cy="270390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0" y="1600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What weather might we observe outside?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5867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What Did You Observe about the Weather?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1424706"/>
            <a:ext cx="2466022" cy="23090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8400" y="6400800"/>
            <a:ext cx="25908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alibri" pitchFamily="34" charset="0"/>
              </a:rPr>
              <a:t>Courtesy of </a:t>
            </a:r>
            <a:r>
              <a:rPr lang="en-US" sz="900" dirty="0" err="1" smtClean="0">
                <a:latin typeface="Calibri" pitchFamily="34" charset="0"/>
              </a:rPr>
              <a:t>Clker</a:t>
            </a:r>
            <a:r>
              <a:rPr lang="en-US" sz="900" dirty="0" smtClean="0">
                <a:latin typeface="Calibri" pitchFamily="34" charset="0"/>
              </a:rPr>
              <a:t>-Free-Vector-Images/Pixabay.com</a:t>
            </a:r>
            <a:endParaRPr lang="en-US" sz="900" dirty="0">
              <a:latin typeface="Calibri" pitchFamily="34" charset="0"/>
            </a:endParaRPr>
          </a:p>
        </p:txBody>
      </p:sp>
      <p:pic>
        <p:nvPicPr>
          <p:cNvPr id="2050" name="Picture 2" descr="C:\Users\JLonas\Business 2016\Editorial Files\Projects\Cal Poly Curriculum Project\Grade 0\Lesson and Handouts\Weather\Lesson 0\CE-PR\cloud-37011_12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191000"/>
            <a:ext cx="2598489" cy="22127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0" y="1676400"/>
            <a:ext cx="49530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What did you observe about our weather outside?</a:t>
            </a:r>
          </a:p>
          <a:p>
            <a:pPr marL="731520" indent="-365760">
              <a:spcBef>
                <a:spcPts val="18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 smtClean="0">
                <a:latin typeface="Calibri" pitchFamily="34" charset="0"/>
              </a:rPr>
              <a:t>Use words from our class chart to describe the weather you saw and felt.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37338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9248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Our focus question: </a:t>
            </a:r>
            <a:r>
              <a:rPr lang="en-US" sz="3200" i="1" dirty="0" smtClean="0"/>
              <a:t>How can we describe our weather?</a:t>
            </a:r>
            <a:endParaRPr lang="en-US" sz="3200" i="1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352800"/>
            <a:ext cx="3189302" cy="29863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94257" y="5920144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itchFamily="34" charset="0"/>
              </a:rPr>
              <a:t>Courtesy of </a:t>
            </a:r>
            <a:r>
              <a:rPr lang="en-US" sz="800" dirty="0" err="1" smtClean="0">
                <a:latin typeface="Calibri" pitchFamily="34" charset="0"/>
              </a:rPr>
              <a:t>Clker</a:t>
            </a:r>
            <a:r>
              <a:rPr lang="en-US" sz="800" dirty="0" smtClean="0">
                <a:latin typeface="Calibri" pitchFamily="34" charset="0"/>
              </a:rPr>
              <a:t>-Free-Vector-Images/Pixabay.com</a:t>
            </a:r>
            <a:endParaRPr lang="en-US" sz="800" dirty="0">
              <a:latin typeface="Calibri" pitchFamily="34" charset="0"/>
            </a:endParaRPr>
          </a:p>
        </p:txBody>
      </p:sp>
      <p:pic>
        <p:nvPicPr>
          <p:cNvPr id="2050" name="Picture 2" descr="C:\Users\JLonas\Business 2016\Editorial Files\Projects\Cal Poly Curriculum Project\Grade 0\Lesson and Handouts\Weather\Lesson 0\CE-PR\cloud-37011_12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819400"/>
            <a:ext cx="3493315" cy="29747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0" y="6248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 </a:t>
            </a:r>
            <a:endParaRPr lang="en-US" sz="3600" dirty="0">
              <a:ea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25610" y="1129844"/>
            <a:ext cx="2359979" cy="2209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33525" y="5970417"/>
            <a:ext cx="259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itchFamily="34" charset="0"/>
              </a:rPr>
              <a:t>Courtesy of </a:t>
            </a:r>
            <a:r>
              <a:rPr lang="en-US" sz="800" dirty="0" err="1" smtClean="0">
                <a:latin typeface="Calibri" pitchFamily="34" charset="0"/>
              </a:rPr>
              <a:t>Clker</a:t>
            </a:r>
            <a:r>
              <a:rPr lang="en-US" sz="800" dirty="0" smtClean="0">
                <a:latin typeface="Calibri" pitchFamily="34" charset="0"/>
              </a:rPr>
              <a:t>-Free-Vector-Images/Pixabay.com</a:t>
            </a:r>
            <a:endParaRPr lang="en-US" sz="800" dirty="0">
              <a:latin typeface="Calibri" pitchFamily="34" charset="0"/>
            </a:endParaRPr>
          </a:p>
        </p:txBody>
      </p:sp>
      <p:pic>
        <p:nvPicPr>
          <p:cNvPr id="2050" name="Picture 2" descr="C:\Users\JLonas\Business 2016\Editorial Files\Projects\Cal Poly Curriculum Project\Grade 0\Lesson and Handouts\Weather\Lesson 0\CE-PR\cloud-37011_128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05200"/>
            <a:ext cx="2648124" cy="225504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38200" y="16002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Weather</a:t>
            </a:r>
            <a:r>
              <a:rPr lang="en-US" sz="3200" dirty="0" smtClean="0">
                <a:latin typeface="Calibri" pitchFamily="34" charset="0"/>
              </a:rPr>
              <a:t> is what it looks like and feels like outside.</a:t>
            </a:r>
            <a:endParaRPr lang="en-US" sz="3200" dirty="0">
              <a:latin typeface="Calibri" pitchFamily="34" charset="0"/>
            </a:endParaRPr>
          </a:p>
        </p:txBody>
      </p:sp>
      <p:pic>
        <p:nvPicPr>
          <p:cNvPr id="3074" name="Picture 2" descr="C:\Users\JLonas\Business 2016\Editorial Files\Projects\Cal Poly Curriculum Project\Grade 0\Lesson and Handouts\Weather\Lesson 0\CE-PR\young-3973379_19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038600"/>
            <a:ext cx="3314700" cy="2286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096000" y="6337756"/>
            <a:ext cx="2514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itchFamily="34" charset="0"/>
              </a:rPr>
              <a:t>Photo courtesy of </a:t>
            </a:r>
            <a:r>
              <a:rPr lang="en-US" sz="800" dirty="0" err="1" smtClean="0">
                <a:latin typeface="Calibri" pitchFamily="34" charset="0"/>
              </a:rPr>
              <a:t>Hulki</a:t>
            </a:r>
            <a:r>
              <a:rPr lang="en-US" sz="800" dirty="0" smtClean="0">
                <a:latin typeface="Calibri" pitchFamily="34" charset="0"/>
              </a:rPr>
              <a:t> </a:t>
            </a:r>
            <a:r>
              <a:rPr lang="en-US" sz="800" dirty="0" err="1" smtClean="0">
                <a:latin typeface="Calibri" pitchFamily="34" charset="0"/>
              </a:rPr>
              <a:t>Okan</a:t>
            </a:r>
            <a:r>
              <a:rPr lang="en-US" sz="800" dirty="0" smtClean="0">
                <a:latin typeface="Calibri" pitchFamily="34" charset="0"/>
              </a:rPr>
              <a:t> </a:t>
            </a:r>
            <a:r>
              <a:rPr lang="en-US" sz="800" dirty="0" err="1" smtClean="0">
                <a:latin typeface="Calibri" pitchFamily="34" charset="0"/>
              </a:rPr>
              <a:t>Tabak</a:t>
            </a:r>
            <a:r>
              <a:rPr lang="en-US" sz="800" dirty="0" smtClean="0">
                <a:latin typeface="Calibri" pitchFamily="34" charset="0"/>
              </a:rPr>
              <a:t>/Pixabay.com</a:t>
            </a:r>
            <a:endParaRPr lang="en-US" sz="8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33528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76800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Today we went outside to </a:t>
            </a:r>
            <a:r>
              <a:rPr lang="en-US" sz="3200" b="1" dirty="0" smtClean="0"/>
              <a:t>observe</a:t>
            </a:r>
            <a:r>
              <a:rPr lang="en-US" sz="3200" dirty="0" smtClean="0"/>
              <a:t> our weather. Then we used weather words to </a:t>
            </a:r>
            <a:r>
              <a:rPr lang="en-US" sz="3200" b="1" dirty="0" smtClean="0"/>
              <a:t>describe</a:t>
            </a:r>
            <a:r>
              <a:rPr lang="en-US" sz="3200" dirty="0" smtClean="0"/>
              <a:t> what we saw and felt.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 smtClean="0"/>
              <a:t>Our weather report: </a:t>
            </a:r>
            <a:br>
              <a:rPr lang="en-US" sz="3200" b="1" dirty="0" smtClean="0"/>
            </a:br>
            <a:r>
              <a:rPr lang="en-US" sz="3200" dirty="0" smtClean="0"/>
              <a:t>It’s partly cloudy and </a:t>
            </a:r>
            <a:br>
              <a:rPr lang="en-US" sz="3200" dirty="0" smtClean="0"/>
            </a:br>
            <a:r>
              <a:rPr lang="en-US" sz="3200" dirty="0" smtClean="0"/>
              <a:t>warm, with a little </a:t>
            </a:r>
            <a:br>
              <a:rPr lang="en-US" sz="3200" dirty="0" smtClean="0"/>
            </a:br>
            <a:r>
              <a:rPr lang="en-US" sz="3200" dirty="0" smtClean="0"/>
              <a:t>wind and no rain.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5715000"/>
            <a:ext cx="2514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Courtesy of </a:t>
            </a:r>
            <a:r>
              <a:rPr lang="en-US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Marketa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Markova/Pixabay.com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C:\Users\JLonas\Business 2016\Editorial Files\Projects\Cal Poly Curriculum Project\Grade 0\Lesson and Handouts\Weather\Lesson 0\CE-PR\cloudy-2667012_19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911019"/>
            <a:ext cx="5178903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3263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5424</TotalTime>
  <Words>225</Words>
  <Application>Microsoft Office PowerPoint</Application>
  <PresentationFormat>On-screen Show (4:3)</PresentationFormat>
  <Paragraphs>66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Weather and seasons Lesson 0b</vt:lpstr>
      <vt:lpstr>Review: What Did We Learn about Weather?</vt:lpstr>
      <vt:lpstr>What Is the Weather Like Outside?</vt:lpstr>
      <vt:lpstr>Today’s Focus Question</vt:lpstr>
      <vt:lpstr>Let’s Observe Our Weather!</vt:lpstr>
      <vt:lpstr>What Did You Observe about the Weather?</vt:lpstr>
      <vt:lpstr>Let’s Summarize!</vt:lpstr>
      <vt:lpstr>Let’s Summarize!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198</cp:revision>
  <cp:lastPrinted>2018-02-27T21:55:09Z</cp:lastPrinted>
  <dcterms:created xsi:type="dcterms:W3CDTF">2014-06-10T18:20:14Z</dcterms:created>
  <dcterms:modified xsi:type="dcterms:W3CDTF">2019-12-18T16:35:25Z</dcterms:modified>
</cp:coreProperties>
</file>