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94" r:id="rId2"/>
    <p:sldId id="408" r:id="rId3"/>
    <p:sldId id="407" r:id="rId4"/>
    <p:sldId id="398" r:id="rId5"/>
    <p:sldId id="409" r:id="rId6"/>
    <p:sldId id="399" r:id="rId7"/>
    <p:sldId id="410" r:id="rId8"/>
    <p:sldId id="397" r:id="rId9"/>
    <p:sldId id="391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Luce" initials="SL" lastIdx="1" clrIdx="0"/>
  <p:cmAuthor id="1" name="Justine Newell" initials="JN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484" autoAdjust="0"/>
  </p:normalViewPr>
  <p:slideViewPr>
    <p:cSldViewPr>
      <p:cViewPr varScale="1">
        <p:scale>
          <a:sx n="62" d="100"/>
          <a:sy n="62" d="100"/>
        </p:scale>
        <p:origin x="-159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6496087-6442-4069-A5F9-F0C6B36A6AD9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12E5712-32DD-4E38-A590-C72DD7CCFE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7471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13E99A0-5A01-41BA-AC39-BB8F130969B5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785372" indent="-302066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08265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691571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174878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26137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191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300" i="1" dirty="0"/>
              <a:t> </a:t>
            </a:r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0378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191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300" i="1" dirty="0"/>
              <a:t> </a:t>
            </a:r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0378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191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1911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300" i="1" dirty="0"/>
              <a:t> </a:t>
            </a:r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0378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9737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8486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x-none" dirty="0" smtClean="0"/>
              <a:t>Weather and seasons Lesson 0c</a:t>
            </a:r>
            <a:endParaRPr lang="en-US" altLang="x-none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772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4000" dirty="0" smtClean="0">
                <a:solidFill>
                  <a:srgbClr val="0070C0"/>
                </a:solidFill>
              </a:rPr>
              <a:t>How Can We Measure the Temperature Outside?</a:t>
            </a:r>
            <a:endParaRPr lang="en-US" sz="4000" dirty="0">
              <a:solidFill>
                <a:srgbClr val="0070C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48768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00400" y="49530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9530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00" y="5029200"/>
            <a:ext cx="1439636" cy="59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833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990600"/>
          </a:xfrm>
        </p:spPr>
        <p:txBody>
          <a:bodyPr/>
          <a:lstStyle/>
          <a:p>
            <a:r>
              <a:rPr lang="en-US" dirty="0" smtClean="0"/>
              <a:t>Review: What Is Weather?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876800"/>
          </a:xfrm>
        </p:spPr>
        <p:txBody>
          <a:bodyPr/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 </a:t>
            </a:r>
            <a:endParaRPr lang="en-US" sz="3600" dirty="0">
              <a:ea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1447800"/>
            <a:ext cx="2359979" cy="2209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47800" y="5867400"/>
            <a:ext cx="259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itchFamily="34" charset="0"/>
              </a:rPr>
              <a:t>Courtesy of </a:t>
            </a:r>
            <a:r>
              <a:rPr lang="en-US" sz="800" dirty="0" err="1" smtClean="0">
                <a:latin typeface="Calibri" pitchFamily="34" charset="0"/>
              </a:rPr>
              <a:t>Clker</a:t>
            </a:r>
            <a:r>
              <a:rPr lang="en-US" sz="800" dirty="0" smtClean="0">
                <a:latin typeface="Calibri" pitchFamily="34" charset="0"/>
              </a:rPr>
              <a:t>-Free-Vector-Images/Pixabay.com</a:t>
            </a:r>
            <a:endParaRPr lang="en-US" sz="800" dirty="0">
              <a:latin typeface="Calibri" pitchFamily="34" charset="0"/>
            </a:endParaRPr>
          </a:p>
        </p:txBody>
      </p:sp>
      <p:pic>
        <p:nvPicPr>
          <p:cNvPr id="2050" name="Picture 2" descr="C:\Users\JLonas\Business 2016\Editorial Files\Projects\Cal Poly Curriculum Project\Grade 0\Lesson and Handouts\Weather\Lesson 0\CE-PR\cloud-37011_128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505200"/>
            <a:ext cx="2648124" cy="225504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838200" y="1600200"/>
            <a:ext cx="388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alibri" pitchFamily="34" charset="0"/>
              </a:rPr>
              <a:t>Weather</a:t>
            </a:r>
            <a:r>
              <a:rPr lang="en-US" sz="3200" dirty="0" smtClean="0">
                <a:latin typeface="Calibri" pitchFamily="34" charset="0"/>
              </a:rPr>
              <a:t> is what it looks like and feels like outside.</a:t>
            </a:r>
            <a:endParaRPr lang="en-US" sz="3200" dirty="0">
              <a:latin typeface="Calibri" pitchFamily="34" charset="0"/>
            </a:endParaRPr>
          </a:p>
        </p:txBody>
      </p:sp>
      <p:pic>
        <p:nvPicPr>
          <p:cNvPr id="3074" name="Picture 2" descr="C:\Users\JLonas\Business 2016\Editorial Files\Projects\Cal Poly Curriculum Project\Grade 0\Lesson and Handouts\Weather\Lesson 0\CE-PR\young-3973379_192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4038600"/>
            <a:ext cx="3314700" cy="2286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791200" y="6324600"/>
            <a:ext cx="2514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itchFamily="34" charset="0"/>
              </a:rPr>
              <a:t>Photo courtesy of </a:t>
            </a:r>
            <a:r>
              <a:rPr lang="en-US" sz="800" dirty="0" err="1" smtClean="0">
                <a:latin typeface="Calibri" pitchFamily="34" charset="0"/>
              </a:rPr>
              <a:t>Hulki</a:t>
            </a:r>
            <a:r>
              <a:rPr lang="en-US" sz="800" dirty="0" smtClean="0">
                <a:latin typeface="Calibri" pitchFamily="34" charset="0"/>
              </a:rPr>
              <a:t> </a:t>
            </a:r>
            <a:r>
              <a:rPr lang="en-US" sz="800" dirty="0" err="1" smtClean="0">
                <a:latin typeface="Calibri" pitchFamily="34" charset="0"/>
              </a:rPr>
              <a:t>Okan</a:t>
            </a:r>
            <a:r>
              <a:rPr lang="en-US" sz="800" dirty="0" smtClean="0">
                <a:latin typeface="Calibri" pitchFamily="34" charset="0"/>
              </a:rPr>
              <a:t> </a:t>
            </a:r>
            <a:r>
              <a:rPr lang="en-US" sz="800" dirty="0" err="1" smtClean="0">
                <a:latin typeface="Calibri" pitchFamily="34" charset="0"/>
              </a:rPr>
              <a:t>Tabak</a:t>
            </a:r>
            <a:r>
              <a:rPr lang="en-US" sz="800" dirty="0" smtClean="0">
                <a:latin typeface="Calibri" pitchFamily="34" charset="0"/>
              </a:rPr>
              <a:t>/Pixabay.com</a:t>
            </a:r>
            <a:endParaRPr lang="en-US" sz="800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81800" y="3581400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873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Weather Like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876800"/>
          </a:xfrm>
        </p:spPr>
        <p:txBody>
          <a:bodyPr/>
          <a:lstStyle/>
          <a:p>
            <a:pPr marL="365760" indent="-365760">
              <a:spcBef>
                <a:spcPts val="2400"/>
              </a:spcBef>
            </a:pPr>
            <a:r>
              <a:rPr lang="en-US" sz="3200" dirty="0" smtClean="0"/>
              <a:t>What does the weather look like and feel like outside today?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Use the words on our weather chart to describe the weather.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3505200"/>
            <a:ext cx="2885243" cy="27016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67600" y="6317490"/>
            <a:ext cx="15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263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990600"/>
          </a:xfrm>
        </p:spPr>
        <p:txBody>
          <a:bodyPr/>
          <a:lstStyle/>
          <a:p>
            <a:r>
              <a:rPr lang="en-US" dirty="0"/>
              <a:t>Today’s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How can we measure the temperature?</a:t>
            </a:r>
          </a:p>
          <a:p>
            <a:pPr marL="731520" indent="-365760">
              <a:spcBef>
                <a:spcPts val="2400"/>
              </a:spcBef>
            </a:pPr>
            <a:r>
              <a:rPr lang="en-US" sz="3200" dirty="0" smtClean="0"/>
              <a:t>What does it </a:t>
            </a:r>
            <a:br>
              <a:rPr lang="en-US" sz="3200" dirty="0" smtClean="0"/>
            </a:br>
            <a:r>
              <a:rPr lang="en-US" sz="3200" dirty="0" smtClean="0"/>
              <a:t>mean to measure </a:t>
            </a:r>
            <a:br>
              <a:rPr lang="en-US" sz="3200" dirty="0" smtClean="0"/>
            </a:br>
            <a:r>
              <a:rPr lang="en-US" sz="3200" dirty="0" smtClean="0"/>
              <a:t>something?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 smtClean="0"/>
              <a:t>What kinds of things</a:t>
            </a:r>
            <a:br>
              <a:rPr lang="en-US" sz="3200" dirty="0" smtClean="0"/>
            </a:br>
            <a:r>
              <a:rPr lang="en-US" sz="3200" dirty="0" smtClean="0"/>
              <a:t>can we measure?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 smtClean="0"/>
              <a:t>What can we use to </a:t>
            </a:r>
            <a:br>
              <a:rPr lang="en-US" sz="3200" dirty="0" smtClean="0"/>
            </a:br>
            <a:r>
              <a:rPr lang="en-US" sz="3200" dirty="0" smtClean="0"/>
              <a:t>measure different things?</a:t>
            </a:r>
            <a:endParaRPr lang="en-US" sz="32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 </a:t>
            </a:r>
            <a:endParaRPr lang="en-US" sz="3600" dirty="0">
              <a:ea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2590800"/>
            <a:ext cx="3189302" cy="298634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70802" y="5596197"/>
            <a:ext cx="9525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873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How Can We Measure Temperature?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876800"/>
          </a:xfrm>
        </p:spPr>
        <p:txBody>
          <a:bodyPr/>
          <a:lstStyle/>
          <a:p>
            <a:pPr marL="365760" indent="-365760">
              <a:spcBef>
                <a:spcPts val="2400"/>
              </a:spcBef>
            </a:pPr>
            <a:r>
              <a:rPr lang="en-US" sz="3200" dirty="0" smtClean="0"/>
              <a:t>Using a thermometer is one </a:t>
            </a:r>
            <a:br>
              <a:rPr lang="en-US" sz="3200" dirty="0" smtClean="0"/>
            </a:br>
            <a:r>
              <a:rPr lang="en-US" sz="3200" dirty="0" smtClean="0"/>
              <a:t>way to measure temperature.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A </a:t>
            </a:r>
            <a:r>
              <a:rPr lang="en-US" sz="3200" b="1" dirty="0" smtClean="0"/>
              <a:t>thermometer</a:t>
            </a:r>
            <a:r>
              <a:rPr lang="en-US" sz="3200" dirty="0" smtClean="0"/>
              <a:t> tells us how </a:t>
            </a:r>
            <a:br>
              <a:rPr lang="en-US" sz="3200" dirty="0" smtClean="0"/>
            </a:br>
            <a:r>
              <a:rPr lang="en-US" sz="3200" dirty="0" smtClean="0"/>
              <a:t>hot or cold the weather is </a:t>
            </a:r>
            <a:br>
              <a:rPr lang="en-US" sz="3200" dirty="0" smtClean="0"/>
            </a:br>
            <a:r>
              <a:rPr lang="en-US" sz="3200" dirty="0" smtClean="0"/>
              <a:t>outside.</a:t>
            </a: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3200" y="1524000"/>
            <a:ext cx="1905000" cy="4648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58100" y="6261556"/>
            <a:ext cx="16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263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What Will It Be Like Tomorrow?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876800"/>
          </a:xfrm>
        </p:spPr>
        <p:txBody>
          <a:bodyPr/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 </a:t>
            </a:r>
            <a:endParaRPr lang="en-US" sz="3600" dirty="0">
              <a:ea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16002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What do you think the </a:t>
            </a:r>
            <a:br>
              <a:rPr lang="en-US" sz="3200" dirty="0" smtClean="0">
                <a:latin typeface="Calibri" pitchFamily="34" charset="0"/>
              </a:rPr>
            </a:br>
            <a:r>
              <a:rPr lang="en-US" sz="3200" dirty="0" smtClean="0">
                <a:latin typeface="Calibri" pitchFamily="34" charset="0"/>
              </a:rPr>
              <a:t>temperature outside will </a:t>
            </a:r>
            <a:br>
              <a:rPr lang="en-US" sz="3200" dirty="0" smtClean="0">
                <a:latin typeface="Calibri" pitchFamily="34" charset="0"/>
              </a:rPr>
            </a:br>
            <a:r>
              <a:rPr lang="en-US" sz="3200" dirty="0" smtClean="0">
                <a:latin typeface="Calibri" pitchFamily="34" charset="0"/>
              </a:rPr>
              <a:t>be like tomorrow?</a:t>
            </a:r>
            <a:endParaRPr lang="en-US" sz="3200" dirty="0">
              <a:latin typeface="Calibri" pitchFamily="34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0" y="1524000"/>
            <a:ext cx="1905000" cy="4724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200900" y="6261556"/>
            <a:ext cx="16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873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924800" cy="990600"/>
          </a:xfrm>
        </p:spPr>
        <p:txBody>
          <a:bodyPr/>
          <a:lstStyle/>
          <a:p>
            <a:r>
              <a:rPr lang="en-US" dirty="0" smtClean="0"/>
              <a:t>Let’s Summarize!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9248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Our focus question: </a:t>
            </a:r>
            <a:r>
              <a:rPr lang="en-US" sz="3200" i="1" dirty="0" smtClean="0"/>
              <a:t>How can we measure the temperature outside?</a:t>
            </a:r>
          </a:p>
          <a:p>
            <a:pPr marL="731520" indent="-365760">
              <a:spcBef>
                <a:spcPts val="2400"/>
              </a:spcBef>
            </a:pPr>
            <a:r>
              <a:rPr lang="en-US" sz="3200" dirty="0" smtClean="0"/>
              <a:t>How can we tell how</a:t>
            </a:r>
            <a:br>
              <a:rPr lang="en-US" sz="3200" dirty="0" smtClean="0"/>
            </a:br>
            <a:r>
              <a:rPr lang="en-US" sz="3200" dirty="0" smtClean="0"/>
              <a:t>hot or cold it is</a:t>
            </a:r>
            <a:br>
              <a:rPr lang="en-US" sz="3200" dirty="0" smtClean="0"/>
            </a:br>
            <a:r>
              <a:rPr lang="en-US" sz="3200" dirty="0" smtClean="0"/>
              <a:t>outside?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 </a:t>
            </a:r>
            <a:endParaRPr lang="en-US" sz="3600" dirty="0">
              <a:ea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2971800"/>
            <a:ext cx="3011009" cy="2819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43800" y="5876925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873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Let’s Summarize!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876800"/>
          </a:xfrm>
        </p:spPr>
        <p:txBody>
          <a:bodyPr/>
          <a:lstStyle/>
          <a:p>
            <a:pPr marL="0" indent="0">
              <a:spcBef>
                <a:spcPts val="2400"/>
              </a:spcBef>
              <a:buNone/>
            </a:pPr>
            <a:r>
              <a:rPr lang="en-US" sz="3200" dirty="0" smtClean="0"/>
              <a:t>We can </a:t>
            </a:r>
            <a:r>
              <a:rPr lang="en-US" sz="3200" b="1" dirty="0" smtClean="0"/>
              <a:t>feel</a:t>
            </a:r>
            <a:r>
              <a:rPr lang="en-US" sz="3200" dirty="0" smtClean="0"/>
              <a:t> with our skin if it’s </a:t>
            </a:r>
            <a:br>
              <a:rPr lang="en-US" sz="3200" dirty="0" smtClean="0"/>
            </a:br>
            <a:r>
              <a:rPr lang="en-US" sz="3200" dirty="0" smtClean="0"/>
              <a:t>hot or warm or cool or </a:t>
            </a:r>
            <a:br>
              <a:rPr lang="en-US" sz="3200" dirty="0" smtClean="0"/>
            </a:br>
            <a:r>
              <a:rPr lang="en-US" sz="3200" dirty="0" smtClean="0"/>
              <a:t>cold outside.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200" dirty="0" smtClean="0"/>
              <a:t>But we can also use a </a:t>
            </a:r>
            <a:br>
              <a:rPr lang="en-US" sz="3200" dirty="0" smtClean="0"/>
            </a:br>
            <a:r>
              <a:rPr lang="en-US" sz="3200" b="1" dirty="0" smtClean="0"/>
              <a:t>thermometer</a:t>
            </a:r>
            <a:r>
              <a:rPr lang="en-US" sz="3200" dirty="0" smtClean="0"/>
              <a:t> to measure </a:t>
            </a:r>
            <a:br>
              <a:rPr lang="en-US" sz="3200" dirty="0" smtClean="0"/>
            </a:br>
            <a:r>
              <a:rPr lang="en-US" sz="3200" dirty="0" smtClean="0"/>
              <a:t>the temperature.</a:t>
            </a: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29400" y="1905000"/>
            <a:ext cx="1600200" cy="4038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429500" y="5991225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263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153400" cy="990600"/>
          </a:xfrm>
        </p:spPr>
        <p:txBody>
          <a:bodyPr/>
          <a:lstStyle/>
          <a:p>
            <a:r>
              <a:rPr lang="en-US" dirty="0"/>
              <a:t>Next </a:t>
            </a:r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0772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Every day during the week, we’ll go outside and observe the weather.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 smtClean="0"/>
              <a:t>We’ll use our thermometer to measure the temperature. Then we’ll record the temperature on our class </a:t>
            </a:r>
            <a:br>
              <a:rPr lang="en-US" sz="3200" dirty="0" smtClean="0"/>
            </a:br>
            <a:r>
              <a:rPr lang="en-US" sz="3200" dirty="0" smtClean="0"/>
              <a:t>weather calendar.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 smtClean="0"/>
              <a:t>Each day, one of you will be </a:t>
            </a:r>
            <a:br>
              <a:rPr lang="en-US" sz="3200" dirty="0" smtClean="0"/>
            </a:br>
            <a:r>
              <a:rPr lang="en-US" sz="3200" dirty="0" smtClean="0"/>
              <a:t>our lead weather investigator!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3657600"/>
            <a:ext cx="2740979" cy="25665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770179" y="6243205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619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6289</TotalTime>
  <Words>205</Words>
  <Application>Microsoft Office PowerPoint</Application>
  <PresentationFormat>On-screen Show (4:3)</PresentationFormat>
  <Paragraphs>57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Weather and seasons Lesson 0c</vt:lpstr>
      <vt:lpstr>Review: What Is Weather?</vt:lpstr>
      <vt:lpstr>What Is the Weather Like Today?</vt:lpstr>
      <vt:lpstr>Today’s Focus Question</vt:lpstr>
      <vt:lpstr>How Can We Measure Temperature?</vt:lpstr>
      <vt:lpstr>What Will It Be Like Tomorrow?</vt:lpstr>
      <vt:lpstr>Let’s Summarize!</vt:lpstr>
      <vt:lpstr>Let’s Summarize!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212</cp:revision>
  <cp:lastPrinted>2018-02-27T21:55:09Z</cp:lastPrinted>
  <dcterms:created xsi:type="dcterms:W3CDTF">2014-06-10T18:20:14Z</dcterms:created>
  <dcterms:modified xsi:type="dcterms:W3CDTF">2019-12-18T16:58:51Z</dcterms:modified>
</cp:coreProperties>
</file>