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4" r:id="rId2"/>
    <p:sldId id="408" r:id="rId3"/>
    <p:sldId id="411" r:id="rId4"/>
    <p:sldId id="412" r:id="rId5"/>
    <p:sldId id="407" r:id="rId6"/>
    <p:sldId id="413" r:id="rId7"/>
    <p:sldId id="414" r:id="rId8"/>
    <p:sldId id="410" r:id="rId9"/>
    <p:sldId id="415" r:id="rId10"/>
    <p:sldId id="391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4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6496087-6442-4069-A5F9-F0C6B36A6AD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2E5712-32DD-4E38-A590-C72DD7CCF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471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613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3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Weather and seasons Lesson 0d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Can We Keep Track of the Weather?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76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4953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Every day during the week, we’ll observe the weather outside and measure the temperature.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Then we’ll record our weather observations and temperature readings on our class </a:t>
            </a:r>
            <a:br>
              <a:rPr lang="en-US" sz="3200" dirty="0"/>
            </a:br>
            <a:r>
              <a:rPr lang="en-US" sz="3200" dirty="0"/>
              <a:t>weather calendar and our </a:t>
            </a:r>
            <a:br>
              <a:rPr lang="en-US" sz="3200" dirty="0"/>
            </a:br>
            <a:r>
              <a:rPr lang="en-US" sz="3200" dirty="0"/>
              <a:t>weekly weather charts.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Each day, one of you will be </a:t>
            </a:r>
            <a:br>
              <a:rPr lang="en-US" sz="3200" dirty="0"/>
            </a:br>
            <a:r>
              <a:rPr lang="en-US" sz="3200" dirty="0"/>
              <a:t>our lead weather investigator.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657600"/>
            <a:ext cx="2740979" cy="25665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72400" y="6224155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67619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Review: What Did We Observe?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752600"/>
            <a:ext cx="1708950" cy="16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05600" y="436248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itchFamily="34" charset="0"/>
              </a:rPr>
              <a:t>Courtesy of </a:t>
            </a:r>
            <a:r>
              <a:rPr lang="en-US" sz="800" dirty="0" err="1">
                <a:latin typeface="Calibri" pitchFamily="34" charset="0"/>
              </a:rPr>
              <a:t>Clker</a:t>
            </a:r>
            <a:r>
              <a:rPr lang="en-US" sz="800" dirty="0">
                <a:latin typeface="Calibri" pitchFamily="34" charset="0"/>
              </a:rPr>
              <a:t>-Free-Vector-Images/Pixabay.com</a:t>
            </a: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895600"/>
            <a:ext cx="1581324" cy="13465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1600200"/>
            <a:ext cx="4114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Last time, we went outside to observe the weather.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What did you observe?</a:t>
            </a: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Calibri" pitchFamily="34" charset="0"/>
              </a:rPr>
              <a:t>Sentence starter:</a:t>
            </a:r>
          </a:p>
          <a:p>
            <a:pPr marL="731520"/>
            <a:r>
              <a:rPr lang="en-US" sz="3200" i="1" dirty="0">
                <a:latin typeface="Calibri" pitchFamily="34" charset="0"/>
              </a:rPr>
              <a:t>I observed that </a:t>
            </a:r>
            <a:r>
              <a:rPr lang="en-US" sz="3200" i="1" dirty="0"/>
              <a:t>…</a:t>
            </a:r>
            <a:r>
              <a:rPr lang="en-US" sz="3200" i="1" dirty="0">
                <a:latin typeface="Calibri" pitchFamily="34" charset="0"/>
              </a:rPr>
              <a:t> </a:t>
            </a:r>
          </a:p>
        </p:txBody>
      </p:sp>
      <p:pic>
        <p:nvPicPr>
          <p:cNvPr id="3074" name="Picture 2" descr="C:\Users\JLonas\Business 2016\Editorial Files\Projects\Cal Poly Curriculum Project\Grade 0\Lesson and Handouts\Weather\Lesson 0\CE-PR\young-3973379_19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800600"/>
            <a:ext cx="2019300" cy="139262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34050" y="6252061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itchFamily="34" charset="0"/>
              </a:rPr>
              <a:t>Photo courtesy of </a:t>
            </a:r>
            <a:r>
              <a:rPr lang="en-US" sz="800" dirty="0" err="1">
                <a:latin typeface="Calibri" pitchFamily="34" charset="0"/>
              </a:rPr>
              <a:t>Hulki</a:t>
            </a:r>
            <a:r>
              <a:rPr lang="en-US" sz="800" dirty="0">
                <a:latin typeface="Calibri" pitchFamily="34" charset="0"/>
              </a:rPr>
              <a:t> </a:t>
            </a:r>
            <a:r>
              <a:rPr lang="en-US" sz="800" dirty="0" err="1">
                <a:latin typeface="Calibri" pitchFamily="34" charset="0"/>
              </a:rPr>
              <a:t>Okan</a:t>
            </a:r>
            <a:r>
              <a:rPr lang="en-US" sz="800" dirty="0">
                <a:latin typeface="Calibri" pitchFamily="34" charset="0"/>
              </a:rPr>
              <a:t> </a:t>
            </a:r>
            <a:r>
              <a:rPr lang="en-US" sz="800" dirty="0" err="1">
                <a:latin typeface="Calibri" pitchFamily="34" charset="0"/>
              </a:rPr>
              <a:t>Tabak</a:t>
            </a:r>
            <a:r>
              <a:rPr lang="en-US" sz="800" dirty="0">
                <a:latin typeface="Calibri" pitchFamily="34" charset="0"/>
              </a:rPr>
              <a:t>/Pixabay.com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34290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we keep track of the weather?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What does it </a:t>
            </a:r>
            <a:br>
              <a:rPr lang="en-US" sz="3200" dirty="0"/>
            </a:br>
            <a:r>
              <a:rPr lang="en-US" sz="3200" dirty="0"/>
              <a:t>mean to keep track </a:t>
            </a:r>
            <a:br>
              <a:rPr lang="en-US" sz="3200" dirty="0"/>
            </a:br>
            <a:r>
              <a:rPr lang="en-US" sz="3200" dirty="0"/>
              <a:t>of something?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590800"/>
            <a:ext cx="3189302" cy="29863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43800" y="55626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How Can We Keep Track of the Weather?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105400"/>
          </a:xfrm>
        </p:spPr>
        <p:txBody>
          <a:bodyPr/>
          <a:lstStyle/>
          <a:p>
            <a:pPr marL="365760" indent="-365760">
              <a:spcBef>
                <a:spcPts val="2400"/>
              </a:spcBef>
            </a:pPr>
            <a:r>
              <a:rPr lang="en-US" sz="3100" b="1" dirty="0"/>
              <a:t>Keeping track of the weather </a:t>
            </a:r>
            <a:r>
              <a:rPr lang="en-US" sz="3100" dirty="0"/>
              <a:t>means finding a way to remember what the weather is like from day to day.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b="1" dirty="0"/>
              <a:t>Example: </a:t>
            </a:r>
            <a:r>
              <a:rPr lang="en-US" sz="3100" dirty="0"/>
              <a:t>shading in the </a:t>
            </a:r>
            <a:br>
              <a:rPr lang="en-US" sz="3100" dirty="0"/>
            </a:br>
            <a:r>
              <a:rPr lang="en-US" sz="3100" dirty="0"/>
              <a:t>temperature on our class</a:t>
            </a:r>
            <a:br>
              <a:rPr lang="en-US" sz="3100" dirty="0"/>
            </a:br>
            <a:r>
              <a:rPr lang="en-US" sz="3100" dirty="0"/>
              <a:t>weather calendar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Today we’ll use </a:t>
            </a:r>
            <a:r>
              <a:rPr lang="en-US" sz="3100" b="1" dirty="0"/>
              <a:t>temperature </a:t>
            </a:r>
            <a:r>
              <a:rPr lang="en-US" sz="3100" dirty="0"/>
              <a:t>and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>weather stickers</a:t>
            </a:r>
            <a:r>
              <a:rPr lang="en-US" sz="3100" dirty="0"/>
              <a:t> to help us</a:t>
            </a:r>
            <a:br>
              <a:rPr lang="en-US" sz="3100" dirty="0"/>
            </a:br>
            <a:r>
              <a:rPr lang="en-US" sz="3100" dirty="0"/>
              <a:t>remember what the weather is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like </a:t>
            </a:r>
            <a:r>
              <a:rPr lang="en-US" sz="3100" dirty="0"/>
              <a:t>outside.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0626" y="2667000"/>
            <a:ext cx="14478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48600" y="57150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What Can the Weather Be Like Outside?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Use the words on our class weather chart to describe what the weather can be like outside.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200400"/>
            <a:ext cx="2885243" cy="270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0" y="5867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How Can We Keep Track of the Weather?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We can </a:t>
            </a:r>
            <a:r>
              <a:rPr lang="en-US" sz="3100" b="1" dirty="0">
                <a:latin typeface="Calibri" pitchFamily="34" charset="0"/>
              </a:rPr>
              <a:t>measure</a:t>
            </a:r>
            <a:r>
              <a:rPr lang="en-US" sz="3100" dirty="0">
                <a:latin typeface="Calibri" pitchFamily="34" charset="0"/>
              </a:rPr>
              <a:t> and </a:t>
            </a:r>
            <a:r>
              <a:rPr lang="en-US" sz="3100" b="1" dirty="0">
                <a:latin typeface="Calibri" pitchFamily="34" charset="0"/>
              </a:rPr>
              <a:t>record</a:t>
            </a:r>
            <a:r>
              <a:rPr lang="en-US" sz="3100" dirty="0">
                <a:latin typeface="Calibri" pitchFamily="34" charset="0"/>
              </a:rPr>
              <a:t> the temperature on our weather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calendar.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We can use </a:t>
            </a:r>
            <a:r>
              <a:rPr lang="en-US" sz="3100" b="1" dirty="0">
                <a:latin typeface="Calibri" pitchFamily="34" charset="0"/>
              </a:rPr>
              <a:t>temperature </a:t>
            </a:r>
            <a:r>
              <a:rPr lang="en-US" sz="3100" dirty="0" smtClean="0">
                <a:latin typeface="Calibri" pitchFamily="34" charset="0"/>
              </a:rPr>
              <a:t>and</a:t>
            </a:r>
            <a:br>
              <a:rPr lang="en-US" sz="3100" dirty="0" smtClean="0">
                <a:latin typeface="Calibri" pitchFamily="34" charset="0"/>
              </a:rPr>
            </a:br>
            <a:r>
              <a:rPr lang="en-US" sz="3100" b="1" dirty="0" smtClean="0">
                <a:latin typeface="Calibri" pitchFamily="34" charset="0"/>
              </a:rPr>
              <a:t>weather </a:t>
            </a:r>
            <a:r>
              <a:rPr lang="en-US" sz="3100" b="1" dirty="0">
                <a:latin typeface="Calibri" pitchFamily="34" charset="0"/>
              </a:rPr>
              <a:t>stickers </a:t>
            </a:r>
            <a:r>
              <a:rPr lang="en-US" sz="3100" dirty="0">
                <a:latin typeface="Calibri" pitchFamily="34" charset="0"/>
              </a:rPr>
              <a:t>to record our observations on the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weather calendar.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Both of these things can help us </a:t>
            </a:r>
            <a:r>
              <a:rPr lang="en-US" sz="3100" dirty="0" smtClean="0">
                <a:latin typeface="Calibri" pitchFamily="34" charset="0"/>
              </a:rPr>
              <a:t/>
            </a:r>
            <a:br>
              <a:rPr lang="en-US" sz="3100" dirty="0" smtClean="0">
                <a:latin typeface="Calibri" pitchFamily="34" charset="0"/>
              </a:rPr>
            </a:br>
            <a:r>
              <a:rPr lang="en-US" sz="3100" dirty="0" smtClean="0">
                <a:latin typeface="Calibri" pitchFamily="34" charset="0"/>
              </a:rPr>
              <a:t>remember </a:t>
            </a:r>
            <a:r>
              <a:rPr lang="en-US" sz="3100" dirty="0">
                <a:latin typeface="Calibri" pitchFamily="34" charset="0"/>
              </a:rPr>
              <a:t>what the weather was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like from day to day.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1447800"/>
            <a:ext cx="1295400" cy="259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71921" y="4083278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4572000"/>
            <a:ext cx="1970843" cy="18454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14443" y="6462629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What Was the Weather Like Outside?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Describe what the weather was like outside today.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Use the words on our class weather chart.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733800"/>
            <a:ext cx="2885243" cy="270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85843" y="643543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can we keep track of the weather?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What are two ways</a:t>
            </a:r>
            <a:br>
              <a:rPr lang="en-US" sz="3200" dirty="0"/>
            </a:br>
            <a:r>
              <a:rPr lang="en-US" sz="3200" dirty="0"/>
              <a:t>we can keep track</a:t>
            </a:r>
            <a:br>
              <a:rPr lang="en-US" sz="3200" dirty="0"/>
            </a:br>
            <a:r>
              <a:rPr lang="en-US" sz="3200" dirty="0"/>
              <a:t>of the weather?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971800"/>
            <a:ext cx="3011009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91400" y="57150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Imagine that you’re a weather reporter on TV.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What would you tell people about today’s weather?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Talk about this with</a:t>
            </a:r>
            <a:br>
              <a:rPr lang="en-US" sz="3200" dirty="0"/>
            </a:br>
            <a:r>
              <a:rPr lang="en-US" sz="3200" dirty="0"/>
              <a:t>an elbow partner.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Use weather words.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Be ready to give a</a:t>
            </a:r>
            <a:br>
              <a:rPr lang="en-US" sz="3200" dirty="0"/>
            </a:br>
            <a:r>
              <a:rPr lang="en-US" sz="3200" dirty="0"/>
              <a:t>weather report to</a:t>
            </a:r>
            <a:br>
              <a:rPr lang="en-US" sz="3200" dirty="0"/>
            </a:br>
            <a:r>
              <a:rPr lang="en-US" sz="3200" dirty="0"/>
              <a:t>the class.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200400"/>
            <a:ext cx="3011009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67600" y="59436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290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Weather and seasons Lesson 0d</vt:lpstr>
      <vt:lpstr>Review: What Did We Observe?</vt:lpstr>
      <vt:lpstr>Today’s Focus Question</vt:lpstr>
      <vt:lpstr>How Can We Keep Track of the Weather?</vt:lpstr>
      <vt:lpstr>What Can the Weather Be Like Outside?</vt:lpstr>
      <vt:lpstr>How Can We Keep Track of the Weather?</vt:lpstr>
      <vt:lpstr>What Was the Weather Like Outside?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247</cp:revision>
  <cp:lastPrinted>2018-02-27T21:55:09Z</cp:lastPrinted>
  <dcterms:created xsi:type="dcterms:W3CDTF">2014-06-10T18:20:14Z</dcterms:created>
  <dcterms:modified xsi:type="dcterms:W3CDTF">2019-12-18T17:51:03Z</dcterms:modified>
</cp:coreProperties>
</file>