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2"/>
  </p:notesMasterIdLst>
  <p:sldIdLst>
    <p:sldId id="392" r:id="rId2"/>
    <p:sldId id="393" r:id="rId3"/>
    <p:sldId id="400" r:id="rId4"/>
    <p:sldId id="401" r:id="rId5"/>
    <p:sldId id="405" r:id="rId6"/>
    <p:sldId id="394" r:id="rId7"/>
    <p:sldId id="402" r:id="rId8"/>
    <p:sldId id="403" r:id="rId9"/>
    <p:sldId id="404" r:id="rId10"/>
    <p:sldId id="39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System Administrator" initials="SA" lastIdx="3" clrIdx="0"/>
  <p:cmAuthor id="1" name="Audrey Mohan" initials="AM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384" autoAdjust="0"/>
    <p:restoredTop sz="89602" autoAdjust="0"/>
  </p:normalViewPr>
  <p:slideViewPr>
    <p:cSldViewPr>
      <p:cViewPr varScale="1">
        <p:scale>
          <a:sx n="102" d="100"/>
          <a:sy n="102" d="100"/>
        </p:scale>
        <p:origin x="240" y="1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3E99A0-5A01-41BA-AC39-BB8F130969B5}" type="datetimeFigureOut">
              <a:rPr lang="en-US" smtClean="0"/>
              <a:pPr/>
              <a:t>12/11/2019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58BEC4D-D1F7-4625-B0BA-2126EAFE9E6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797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883" indent="-285724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2898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05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217" indent="-22858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376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53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8695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5854" indent="-22858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0A9E7CF9-240F-482B-9EC3-A2AD26735D19}" type="slidenum">
              <a:rPr lang="en-US" altLang="en-US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860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8602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36261372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296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01296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8BEC4D-D1F7-4625-B0BA-2126EAFE9E6D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50469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685800" y="339883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  <a:latin typeface="Calibri" panose="020F050202020403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736509-B7D9-4E14-990D-0939A6D2E1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09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950129-838B-4CD0-82C5-B9E5CA8B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9853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227E1-08E6-4E55-9BDE-7F7F260040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63072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7A78D6-729F-4E75-A2D7-D2A416F3A9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4501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31838" y="4598988"/>
            <a:ext cx="7848600" cy="1587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/>
          <a:lstStyle>
            <a:lvl1pPr algn="l">
              <a:defRPr sz="4800" b="0" cap="all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BBEB5-01D6-47A2-BCF3-B3B9837CD5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5898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>
                <a:latin typeface="Calibri" panose="020F0502020204030204" pitchFamily="34" charset="0"/>
              </a:defRPr>
            </a:lvl1pPr>
            <a:lvl2pPr>
              <a:defRPr sz="2400">
                <a:latin typeface="Calibri" panose="020F0502020204030204" pitchFamily="34" charset="0"/>
              </a:defRPr>
            </a:lvl2pPr>
            <a:lvl3pPr>
              <a:defRPr sz="20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82B28A-D4AF-4B7E-8537-11780E8ECB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6008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2218531" y="4045744"/>
            <a:ext cx="470852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  <a:latin typeface="Calibri" panose="020F050202020403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Calibri" panose="020F0502020204030204" pitchFamily="34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600">
                <a:latin typeface="Calibri" panose="020F0502020204030204" pitchFamily="34" charset="0"/>
              </a:defRPr>
            </a:lvl4pPr>
            <a:lvl5pPr>
              <a:defRPr sz="1600">
                <a:latin typeface="Calibri" panose="020F050202020403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C85E45-36ED-4CB7-AAF7-BE6B50D63C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4736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CF5097-F154-45E2-885E-C80468948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115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66BDC2-34F1-4F7E-8EA7-5E37952CD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234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/>
        </p:nvCxnSpPr>
        <p:spPr>
          <a:xfrm rot="5400000">
            <a:off x="-13494" y="3580607"/>
            <a:ext cx="5578475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>
                <a:latin typeface="Calibri" panose="020F0502020204030204" pitchFamily="34" charset="0"/>
              </a:defRPr>
            </a:lvl1pPr>
            <a:lvl2pPr>
              <a:defRPr sz="2800">
                <a:latin typeface="Calibri" panose="020F0502020204030204" pitchFamily="34" charset="0"/>
              </a:defRPr>
            </a:lvl2pPr>
            <a:lvl3pPr>
              <a:defRPr sz="2400">
                <a:latin typeface="Calibri" panose="020F0502020204030204" pitchFamily="34" charset="0"/>
              </a:defRPr>
            </a:lvl3pPr>
            <a:lvl4pPr>
              <a:defRPr sz="2000">
                <a:latin typeface="Calibri" panose="020F0502020204030204" pitchFamily="34" charset="0"/>
              </a:defRPr>
            </a:lvl4pPr>
            <a:lvl5pPr>
              <a:defRPr sz="2000">
                <a:latin typeface="Calibri" panose="020F050202020403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70B46F-C72C-481F-AA11-EB346A150C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8207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/>
          <a:lstStyle>
            <a:lvl1pPr algn="l">
              <a:defRPr sz="2400" b="0">
                <a:latin typeface="Calibri" panose="020F050202020403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 rtlCol="0">
            <a:normAutofit/>
          </a:bodyPr>
          <a:lstStyle>
            <a:lvl1pPr marL="0" indent="0">
              <a:buNone/>
              <a:defRPr sz="3200">
                <a:latin typeface="Calibri" panose="020F050202020403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>
                <a:latin typeface="Calibri" panose="020F050202020403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61DD7-BAA8-421F-9E35-5963BE49B3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3746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663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  <a:p>
            <a:pPr lvl="3"/>
            <a:r>
              <a:rPr lang="en-US" altLang="en-US" dirty="0"/>
              <a:t>Fourth level</a:t>
            </a:r>
          </a:p>
          <a:p>
            <a:pPr lvl="4"/>
            <a:r>
              <a:rPr lang="en-US" altLang="en-US" dirty="0"/>
              <a:t>Fifth level</a:t>
            </a:r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12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9050"/>
            <a:ext cx="28956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9050"/>
            <a:ext cx="4114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9050"/>
            <a:ext cx="1066800" cy="32861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58F8E8D-CCF4-42A3-97FD-9805C969D99B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2290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0" i="0" u="none" kern="1200" spc="-100">
          <a:solidFill>
            <a:schemeClr val="tx2"/>
          </a:solidFill>
          <a:latin typeface="Calibri" panose="020F0502020204030204" pitchFamily="34" charset="0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45720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Arial" charset="0"/>
        <a:buChar char="•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730250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90000"/>
        <a:buFont typeface="Arial" charset="0"/>
        <a:buChar char="•"/>
        <a:defRPr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004888" indent="-1825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16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1187450" indent="-13652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Arial" charset="0"/>
        <a:buChar char="•"/>
        <a:defRPr sz="1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066800"/>
            <a:ext cx="7848600" cy="17526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altLang="x-none" dirty="0"/>
              <a:t>Weather and seasons Lesson 3a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62000" y="3505200"/>
            <a:ext cx="7772400" cy="1828800"/>
          </a:xfrm>
        </p:spPr>
        <p:txBody>
          <a:bodyPr rtlCol="0">
            <a:normAutofit/>
          </a:bodyPr>
          <a:lstStyle/>
          <a:p>
            <a:pPr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en-US" altLang="en-US" sz="4000" dirty="0">
                <a:solidFill>
                  <a:srgbClr val="0070C0"/>
                </a:solidFill>
              </a:rPr>
              <a:t>How Can Weather Change during the Day?</a:t>
            </a:r>
            <a:endParaRPr lang="en-US" sz="4000" dirty="0">
              <a:solidFill>
                <a:srgbClr val="0070C0"/>
              </a:solidFill>
            </a:endParaRPr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  <a:p>
            <a:pPr eaLnBrk="1" fontAlgn="auto" hangingPunct="1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/>
            </a:pPr>
            <a:endParaRPr lang="en-US" altLang="en-US" dirty="0"/>
          </a:p>
        </p:txBody>
      </p:sp>
      <p:pic>
        <p:nvPicPr>
          <p:cNvPr id="5" name="Picture 4" descr="Noyce Logo copy.png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219200" y="5334000"/>
            <a:ext cx="787400" cy="787400"/>
          </a:xfrm>
          <a:prstGeom prst="rect">
            <a:avLst/>
          </a:prstGeom>
        </p:spPr>
      </p:pic>
      <p:pic>
        <p:nvPicPr>
          <p:cNvPr id="6" name="Picture 5" descr="Macintosh HD1:Users:nicolewickler:Desktop:Screen Shot 2013-10-14 at 11.04.49 AM.pn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26" t="10564" r="3623" b="5182"/>
          <a:stretch/>
        </p:blipFill>
        <p:spPr bwMode="auto">
          <a:xfrm>
            <a:off x="3200400" y="5410200"/>
            <a:ext cx="679450" cy="622300"/>
          </a:xfrm>
          <a:prstGeom prst="ellipse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7" name="Picture 6" descr="Macintosh HD:Users:ceemast:Desktop:CPP_logogreen1.gif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5334000"/>
            <a:ext cx="736600" cy="71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1800" y="5410200"/>
            <a:ext cx="1439636" cy="590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8339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457200"/>
            <a:ext cx="7883801" cy="990600"/>
          </a:xfrm>
        </p:spPr>
        <p:txBody>
          <a:bodyPr>
            <a:noAutofit/>
          </a:bodyPr>
          <a:lstStyle/>
          <a:p>
            <a:pPr lvl="0"/>
            <a:br>
              <a:rPr lang="en-US" sz="4400" dirty="0"/>
            </a:br>
            <a:r>
              <a:rPr lang="en-US" dirty="0"/>
              <a:t>Next Time</a:t>
            </a:r>
            <a:br>
              <a:rPr lang="en-US" sz="4400" dirty="0"/>
            </a:br>
            <a:endParaRPr lang="en-US" sz="4400" dirty="0"/>
          </a:p>
        </p:txBody>
      </p:sp>
      <p:sp>
        <p:nvSpPr>
          <p:cNvPr id="4" name="AutoShape 2" descr="Image result for clipart brown ey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Image result for clipart brown ey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2F220E7-7642-4F04-B1AE-D8BFAFF6353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57800" y="2209800"/>
            <a:ext cx="2956983" cy="41910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F18CC7EE-17B3-4299-9AB8-45227413B298}"/>
              </a:ext>
            </a:extLst>
          </p:cNvPr>
          <p:cNvSpPr txBox="1"/>
          <p:nvPr/>
        </p:nvSpPr>
        <p:spPr>
          <a:xfrm>
            <a:off x="762000" y="1447800"/>
            <a:ext cx="7848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Calibri" pitchFamily="34" charset="0"/>
              </a:rPr>
              <a:t>We’ll investigate how the weather in Pomona can change during the day.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395BAFB4-3B4E-4CE9-89A8-64DE9C3AE072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9" t="16571" r="38689" b="22976"/>
          <a:stretch/>
        </p:blipFill>
        <p:spPr>
          <a:xfrm>
            <a:off x="1447800" y="2751446"/>
            <a:ext cx="3339483" cy="3375625"/>
          </a:xfrm>
          <a:prstGeom prst="ellipse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29CECB8-5B65-4997-AF61-C7BCECB3FE23}"/>
              </a:ext>
            </a:extLst>
          </p:cNvPr>
          <p:cNvSpPr txBox="1"/>
          <p:nvPr/>
        </p:nvSpPr>
        <p:spPr>
          <a:xfrm>
            <a:off x="2590800" y="61722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D98E2B3C-6BF7-4563-89C2-8F2562DD91A7}"/>
              </a:ext>
            </a:extLst>
          </p:cNvPr>
          <p:cNvSpPr txBox="1"/>
          <p:nvPr/>
        </p:nvSpPr>
        <p:spPr>
          <a:xfrm>
            <a:off x="6934200" y="6400800"/>
            <a:ext cx="121379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</p:spTree>
    <p:extLst>
      <p:ext uri="{BB962C8B-B14F-4D97-AF65-F5344CB8AC3E}">
        <p14:creationId xmlns:p14="http://schemas.microsoft.com/office/powerpoint/2010/main" val="14449978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5334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sz="3800" dirty="0"/>
              <a:t>Review: What Patterns Did We Find?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70A397-85F8-4768-A067-277738FA788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73406" y="4090870"/>
            <a:ext cx="1676400" cy="262392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5A5F69-47D8-453E-A3C7-A8EBDFFA353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248034" y="3429000"/>
            <a:ext cx="1676400" cy="3069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DA4BD0-B0F7-4AF9-96AC-1E8AF8E853DB}"/>
              </a:ext>
            </a:extLst>
          </p:cNvPr>
          <p:cNvSpPr txBox="1"/>
          <p:nvPr/>
        </p:nvSpPr>
        <p:spPr>
          <a:xfrm>
            <a:off x="7729979" y="6498000"/>
            <a:ext cx="14478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Pixabay.com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7220417-8045-475D-AF1A-B180E595ED8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/>
          <a:srcRect t="2895" b="1"/>
          <a:stretch/>
        </p:blipFill>
        <p:spPr>
          <a:xfrm>
            <a:off x="5073406" y="1524000"/>
            <a:ext cx="1676400" cy="24743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695B5C1-9281-4E3E-AFBC-B642F68721A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3000" y="1828239"/>
            <a:ext cx="3581400" cy="4494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23989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Now Think about This!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Do you think weather can change during the day?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819400"/>
            <a:ext cx="24384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3124200"/>
            <a:ext cx="2316615" cy="231661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4800" y="3429000"/>
            <a:ext cx="914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828800" y="53340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Morning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53340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Afternoon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743200" y="515007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7442" y="515007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334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Today’s Focus Question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848600" cy="48768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How can weather change during the day?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71600" y="2514600"/>
            <a:ext cx="24384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86400" y="2743200"/>
            <a:ext cx="2316615" cy="231661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14800" y="3200400"/>
            <a:ext cx="914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5000" y="51054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Morning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51054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Afternoon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28338" y="49530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58000" y="4952093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81000"/>
            <a:ext cx="8077200" cy="990600"/>
          </a:xfrm>
        </p:spPr>
        <p:txBody>
          <a:bodyPr>
            <a:normAutofit/>
          </a:bodyPr>
          <a:lstStyle/>
          <a:p>
            <a:r>
              <a:rPr lang="en-US" dirty="0"/>
              <a:t>Our Big Questions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669" t="16571" r="38689" b="22976"/>
          <a:stretch/>
        </p:blipFill>
        <p:spPr>
          <a:xfrm>
            <a:off x="2570674" y="2590800"/>
            <a:ext cx="3505200" cy="3429000"/>
          </a:xfrm>
          <a:prstGeom prst="ellipse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81B42EE2-FC3E-4ED1-960C-9A68761CF0FE}"/>
              </a:ext>
            </a:extLst>
          </p:cNvPr>
          <p:cNvSpPr txBox="1"/>
          <p:nvPr/>
        </p:nvSpPr>
        <p:spPr>
          <a:xfrm>
            <a:off x="3733800" y="6096000"/>
            <a:ext cx="138531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</a:rPr>
              <a:t>Courtesy of Cal Poly Pomona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1295400"/>
            <a:ext cx="8001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buClr>
                <a:schemeClr val="bg1">
                  <a:lumMod val="65000"/>
                </a:schemeClr>
              </a:buClr>
            </a:pPr>
            <a:r>
              <a:rPr lang="en-US" sz="3200" dirty="0">
                <a:latin typeface="Calibri" pitchFamily="34" charset="0"/>
              </a:rPr>
              <a:t>Is weather the same everywhere all of the time? How do you know?</a:t>
            </a:r>
          </a:p>
        </p:txBody>
      </p:sp>
    </p:spTree>
    <p:extLst>
      <p:ext uri="{BB962C8B-B14F-4D97-AF65-F5344CB8AC3E}">
        <p14:creationId xmlns:p14="http://schemas.microsoft.com/office/powerpoint/2010/main" val="18512028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9248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Alisa’s Trip to the Zoo</a:t>
            </a:r>
          </a:p>
        </p:txBody>
      </p:sp>
      <p:pic>
        <p:nvPicPr>
          <p:cNvPr id="7" name="Picture 6" descr="\\biome\shared\Professional Development\Combination\RESPeCT\2.0 PD Curriculum Modules\Cohort 2\0k.2_Weather and Seasons\0.0 Production\final art\RES.C2.W.L0HO.019_c2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752600"/>
            <a:ext cx="6629400" cy="44196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7887D44-EBAA-4174-B04C-088F6983FA57}"/>
              </a:ext>
            </a:extLst>
          </p:cNvPr>
          <p:cNvSpPr txBox="1"/>
          <p:nvPr/>
        </p:nvSpPr>
        <p:spPr>
          <a:xfrm>
            <a:off x="7097598" y="6178485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5623989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80010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How Did the Weather Change?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00200"/>
            <a:ext cx="7924800" cy="4876800"/>
          </a:xfrm>
        </p:spPr>
        <p:txBody>
          <a:bodyPr/>
          <a:lstStyle/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/>
              <a:t>What was the weather like when </a:t>
            </a:r>
            <a:br>
              <a:rPr lang="en-US" sz="3200" dirty="0"/>
            </a:br>
            <a:r>
              <a:rPr lang="en-US" sz="3200" dirty="0"/>
              <a:t>Alisa got up in the morning?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/>
              <a:t>What was the weather like when </a:t>
            </a:r>
            <a:br>
              <a:rPr lang="en-US" sz="3200" dirty="0"/>
            </a:br>
            <a:r>
              <a:rPr lang="en-US" sz="3200" dirty="0"/>
              <a:t>Alisa boarded the bus for the zoo?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/>
              <a:t>What was the weather like at the zoo?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/>
              <a:t>What was the weather like on </a:t>
            </a:r>
            <a:br>
              <a:rPr lang="en-US" sz="3200" dirty="0"/>
            </a:br>
            <a:r>
              <a:rPr lang="en-US" sz="3200" dirty="0"/>
              <a:t>the bus ride back to school?</a:t>
            </a:r>
          </a:p>
          <a:p>
            <a:pPr marL="365760" indent="-365760">
              <a:spcBef>
                <a:spcPts val="600"/>
              </a:spcBef>
              <a:buFont typeface="+mj-lt"/>
              <a:buAutoNum type="arabicPeriod"/>
            </a:pPr>
            <a:r>
              <a:rPr lang="en-US" sz="3200" dirty="0"/>
              <a:t>What was the weather like at </a:t>
            </a:r>
            <a:br>
              <a:rPr lang="en-US" sz="3200" dirty="0"/>
            </a:br>
            <a:r>
              <a:rPr lang="en-US" sz="3200" dirty="0"/>
              <a:t>the end of the day?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24600" y="4495800"/>
            <a:ext cx="1905000" cy="1905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1600200"/>
            <a:ext cx="1981200" cy="1981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24800" y="3200400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394864" y="6331178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Let’s Summarize!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8486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b="1" dirty="0"/>
              <a:t>Our focus question: </a:t>
            </a:r>
            <a:r>
              <a:rPr lang="en-US" sz="3200" i="1" dirty="0"/>
              <a:t>How can weather change during the day?</a:t>
            </a:r>
          </a:p>
          <a:p>
            <a:pPr marL="731520" indent="-365760">
              <a:spcBef>
                <a:spcPts val="1800"/>
              </a:spcBef>
            </a:pPr>
            <a:r>
              <a:rPr lang="en-US" sz="3200" dirty="0"/>
              <a:t>Think about a story you could tell about how weather can change from the morning to the afternoon.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Share your story ideas with an elbow partner.</a:t>
            </a:r>
          </a:p>
          <a:p>
            <a:pPr marL="731520" indent="-365760">
              <a:spcBef>
                <a:spcPts val="1200"/>
              </a:spcBef>
            </a:pPr>
            <a:r>
              <a:rPr lang="en-US" sz="3200" dirty="0"/>
              <a:t>Be ready to share your story with the class.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57200"/>
            <a:ext cx="7848600" cy="990600"/>
          </a:xfrm>
        </p:spPr>
        <p:txBody>
          <a:bodyPr>
            <a:noAutofit/>
          </a:bodyPr>
          <a:lstStyle/>
          <a:p>
            <a:pPr lvl="0"/>
            <a:r>
              <a:rPr lang="en-US" dirty="0"/>
              <a:t>What about Weather in Pomona?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47800"/>
            <a:ext cx="7848600" cy="5029200"/>
          </a:xfrm>
        </p:spPr>
        <p:txBody>
          <a:bodyPr/>
          <a:lstStyle/>
          <a:p>
            <a:pPr marL="0" indent="0">
              <a:buNone/>
            </a:pPr>
            <a:r>
              <a:rPr lang="en-US" sz="3200" dirty="0"/>
              <a:t>Could our weather in Pomona change as quickly during the day as the weather in our story?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47800" y="3048000"/>
            <a:ext cx="2438400" cy="24384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410200" y="3276600"/>
            <a:ext cx="2316615" cy="2316615"/>
          </a:xfrm>
          <a:prstGeom prst="rect">
            <a:avLst/>
          </a:prstGeom>
        </p:spPr>
      </p:pic>
      <p:pic>
        <p:nvPicPr>
          <p:cNvPr id="6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191000" y="4038600"/>
            <a:ext cx="914400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05000" y="5562600"/>
            <a:ext cx="1524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Morning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867400" y="556260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>
                <a:latin typeface="Calibri" pitchFamily="34" charset="0"/>
              </a:rPr>
              <a:t>Afternoon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819400" y="5437909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88615" y="5437909"/>
            <a:ext cx="914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Courtesy of BSCS</a:t>
            </a:r>
          </a:p>
        </p:txBody>
      </p:sp>
    </p:spTree>
    <p:extLst>
      <p:ext uri="{BB962C8B-B14F-4D97-AF65-F5344CB8AC3E}">
        <p14:creationId xmlns:p14="http://schemas.microsoft.com/office/powerpoint/2010/main" val="26126228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larity">
    <a:dk1>
      <a:srgbClr val="292934"/>
    </a:dk1>
    <a:lt1>
      <a:srgbClr val="FFFFFF"/>
    </a:lt1>
    <a:dk2>
      <a:srgbClr val="D2533C"/>
    </a:dk2>
    <a:lt2>
      <a:srgbClr val="F3F2DC"/>
    </a:lt2>
    <a:accent1>
      <a:srgbClr val="93A299"/>
    </a:accent1>
    <a:accent2>
      <a:srgbClr val="AD8F67"/>
    </a:accent2>
    <a:accent3>
      <a:srgbClr val="726056"/>
    </a:accent3>
    <a:accent4>
      <a:srgbClr val="4C5A6A"/>
    </a:accent4>
    <a:accent5>
      <a:srgbClr val="808DA0"/>
    </a:accent5>
    <a:accent6>
      <a:srgbClr val="79463D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6990</TotalTime>
  <Words>230</Words>
  <Application>Microsoft Office PowerPoint</Application>
  <PresentationFormat>On-screen Show (4:3)</PresentationFormat>
  <Paragraphs>49</Paragraphs>
  <Slides>10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Clarity</vt:lpstr>
      <vt:lpstr>Weather and seasons Lesson 3a</vt:lpstr>
      <vt:lpstr>Review: What Patterns Did We Find?</vt:lpstr>
      <vt:lpstr>Now Think about This!</vt:lpstr>
      <vt:lpstr>Today’s Focus Question</vt:lpstr>
      <vt:lpstr>Our Big Questions</vt:lpstr>
      <vt:lpstr>Alisa’s Trip to the Zoo</vt:lpstr>
      <vt:lpstr>How Did the Weather Change?</vt:lpstr>
      <vt:lpstr>Let’s Summarize!</vt:lpstr>
      <vt:lpstr>What about Weather in Pomona?</vt:lpstr>
      <vt:lpstr> Next Time </vt:lpstr>
    </vt:vector>
  </TitlesOfParts>
  <Company>BSCS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Paul Numedahl</dc:creator>
  <cp:lastModifiedBy>Mai Ngoc Tran</cp:lastModifiedBy>
  <cp:revision>158</cp:revision>
  <dcterms:created xsi:type="dcterms:W3CDTF">2014-06-10T18:20:14Z</dcterms:created>
  <dcterms:modified xsi:type="dcterms:W3CDTF">2019-12-11T21:35:38Z</dcterms:modified>
</cp:coreProperties>
</file>