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9"/>
  </p:notesMasterIdLst>
  <p:sldIdLst>
    <p:sldId id="393" r:id="rId2"/>
    <p:sldId id="394" r:id="rId3"/>
    <p:sldId id="396" r:id="rId4"/>
    <p:sldId id="398" r:id="rId5"/>
    <p:sldId id="400" r:id="rId6"/>
    <p:sldId id="401" r:id="rId7"/>
    <p:sldId id="40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ystem Administrator" initials="SA" lastIdx="3" clrIdx="0"/>
  <p:cmAuthor id="1" name="Audrey Mohan" initials="AM"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84" autoAdjust="0"/>
    <p:restoredTop sz="89602" autoAdjust="0"/>
  </p:normalViewPr>
  <p:slideViewPr>
    <p:cSldViewPr>
      <p:cViewPr varScale="1">
        <p:scale>
          <a:sx n="102" d="100"/>
          <a:sy n="102" d="100"/>
        </p:scale>
        <p:origin x="24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3E99A0-5A01-41BA-AC39-BB8F130969B5}" type="datetimeFigureOut">
              <a:rPr lang="en-US" smtClean="0"/>
              <a:pPr/>
              <a:t>12/11/2019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8BEC4D-D1F7-4625-B0BA-2126EAFE9E6D}" type="slidenum">
              <a:rPr lang="en-US" smtClean="0"/>
              <a:pPr/>
              <a:t>‹#›</a:t>
            </a:fld>
            <a:endParaRPr lang="en-US"/>
          </a:p>
        </p:txBody>
      </p:sp>
    </p:spTree>
    <p:extLst>
      <p:ext uri="{BB962C8B-B14F-4D97-AF65-F5344CB8AC3E}">
        <p14:creationId xmlns:p14="http://schemas.microsoft.com/office/powerpoint/2010/main" val="2691797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8BEC4D-D1F7-4625-B0BA-2126EAFE9E6D}" type="slidenum">
              <a:rPr lang="en-US" smtClean="0"/>
              <a:pPr/>
              <a:t>4</a:t>
            </a:fld>
            <a:endParaRPr lang="en-US"/>
          </a:p>
        </p:txBody>
      </p:sp>
    </p:spTree>
    <p:extLst>
      <p:ext uri="{BB962C8B-B14F-4D97-AF65-F5344CB8AC3E}">
        <p14:creationId xmlns:p14="http://schemas.microsoft.com/office/powerpoint/2010/main" val="2705087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atin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latin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4736509-B7D9-4E14-990D-0939A6D2E156}" type="slidenum">
              <a:rPr lang="en-US"/>
              <a:pPr>
                <a:defRPr/>
              </a:pPr>
              <a:t>‹#›</a:t>
            </a:fld>
            <a:endParaRPr lang="en-US"/>
          </a:p>
        </p:txBody>
      </p:sp>
    </p:spTree>
    <p:extLst>
      <p:ext uri="{BB962C8B-B14F-4D97-AF65-F5344CB8AC3E}">
        <p14:creationId xmlns:p14="http://schemas.microsoft.com/office/powerpoint/2010/main" val="146609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950129-838B-4CD0-82C5-B9E5CA8BA4D1}" type="slidenum">
              <a:rPr lang="en-US"/>
              <a:pPr>
                <a:defRPr/>
              </a:pPr>
              <a:t>‹#›</a:t>
            </a:fld>
            <a:endParaRPr lang="en-US"/>
          </a:p>
        </p:txBody>
      </p:sp>
    </p:spTree>
    <p:extLst>
      <p:ext uri="{BB962C8B-B14F-4D97-AF65-F5344CB8AC3E}">
        <p14:creationId xmlns:p14="http://schemas.microsoft.com/office/powerpoint/2010/main" val="2910985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lvl1pPr>
              <a:defRPr>
                <a:latin typeface="Calibri" panose="020F050202020403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609600"/>
            <a:ext cx="6019800" cy="5867400"/>
          </a:xfrm>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3227E1-08E6-4E55-9BDE-7F7F260040A8}" type="slidenum">
              <a:rPr lang="en-US"/>
              <a:pPr>
                <a:defRPr/>
              </a:pPr>
              <a:t>‹#›</a:t>
            </a:fld>
            <a:endParaRPr lang="en-US"/>
          </a:p>
        </p:txBody>
      </p:sp>
    </p:spTree>
    <p:extLst>
      <p:ext uri="{BB962C8B-B14F-4D97-AF65-F5344CB8AC3E}">
        <p14:creationId xmlns:p14="http://schemas.microsoft.com/office/powerpoint/2010/main" val="3186307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7A78D6-729F-4E75-A2D7-D2A416F3A9DE}" type="slidenum">
              <a:rPr lang="en-US"/>
              <a:pPr>
                <a:defRPr/>
              </a:pPr>
              <a:t>‹#›</a:t>
            </a:fld>
            <a:endParaRPr lang="en-US"/>
          </a:p>
        </p:txBody>
      </p:sp>
    </p:spTree>
    <p:extLst>
      <p:ext uri="{BB962C8B-B14F-4D97-AF65-F5344CB8AC3E}">
        <p14:creationId xmlns:p14="http://schemas.microsoft.com/office/powerpoint/2010/main" val="1039450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atin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latin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B6BBEB5-01D6-47A2-BCF3-B3B9837CD530}" type="slidenum">
              <a:rPr lang="en-US"/>
              <a:pPr>
                <a:defRPr/>
              </a:pPr>
              <a:t>‹#›</a:t>
            </a:fld>
            <a:endParaRPr lang="en-US"/>
          </a:p>
        </p:txBody>
      </p:sp>
    </p:spTree>
    <p:extLst>
      <p:ext uri="{BB962C8B-B14F-4D97-AF65-F5344CB8AC3E}">
        <p14:creationId xmlns:p14="http://schemas.microsoft.com/office/powerpoint/2010/main" val="25175898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A82B28A-D4AF-4B7E-8537-11780E8ECB02}" type="slidenum">
              <a:rPr lang="en-US"/>
              <a:pPr>
                <a:defRPr/>
              </a:pPr>
              <a:t>‹#›</a:t>
            </a:fld>
            <a:endParaRPr lang="en-US"/>
          </a:p>
        </p:txBody>
      </p:sp>
    </p:spTree>
    <p:extLst>
      <p:ext uri="{BB962C8B-B14F-4D97-AF65-F5344CB8AC3E}">
        <p14:creationId xmlns:p14="http://schemas.microsoft.com/office/powerpoint/2010/main" val="1981600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Calibri" panose="020F050202020403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6"/>
          <p:cNvSpPr>
            <a:spLocks noGrp="1"/>
          </p:cNvSpPr>
          <p:nvPr>
            <p:ph type="dt" sz="half" idx="10"/>
          </p:nvPr>
        </p:nvSpPr>
        <p:spPr/>
        <p:txBody>
          <a:bodyPr/>
          <a:lstStyle>
            <a:lvl1pPr>
              <a:defRPr/>
            </a:lvl1pPr>
          </a:lstStyle>
          <a:p>
            <a:pPr>
              <a:defRPr/>
            </a:pPr>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2AC85E45-36ED-4CB7-AAF7-BE6B50D63CE7}" type="slidenum">
              <a:rPr lang="en-US"/>
              <a:pPr>
                <a:defRPr/>
              </a:pPr>
              <a:t>‹#›</a:t>
            </a:fld>
            <a:endParaRPr lang="en-US"/>
          </a:p>
        </p:txBody>
      </p:sp>
    </p:spTree>
    <p:extLst>
      <p:ext uri="{BB962C8B-B14F-4D97-AF65-F5344CB8AC3E}">
        <p14:creationId xmlns:p14="http://schemas.microsoft.com/office/powerpoint/2010/main" val="1367473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9CF5097-F154-45E2-885E-C804689485C2}" type="slidenum">
              <a:rPr lang="en-US"/>
              <a:pPr>
                <a:defRPr/>
              </a:pPr>
              <a:t>‹#›</a:t>
            </a:fld>
            <a:endParaRPr lang="en-US"/>
          </a:p>
        </p:txBody>
      </p:sp>
    </p:spTree>
    <p:extLst>
      <p:ext uri="{BB962C8B-B14F-4D97-AF65-F5344CB8AC3E}">
        <p14:creationId xmlns:p14="http://schemas.microsoft.com/office/powerpoint/2010/main" val="3938115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266BDC2-34F1-4F7E-8EA7-5E37952CD375}" type="slidenum">
              <a:rPr lang="en-US"/>
              <a:pPr>
                <a:defRPr/>
              </a:pPr>
              <a:t>‹#›</a:t>
            </a:fld>
            <a:endParaRPr lang="en-US"/>
          </a:p>
        </p:txBody>
      </p:sp>
    </p:spTree>
    <p:extLst>
      <p:ext uri="{BB962C8B-B14F-4D97-AF65-F5344CB8AC3E}">
        <p14:creationId xmlns:p14="http://schemas.microsoft.com/office/powerpoint/2010/main" val="302223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a:xfrm>
            <a:off x="2971800" y="792080"/>
            <a:ext cx="5715000" cy="5577840"/>
          </a:xfrm>
        </p:spPr>
        <p:txBody>
          <a:bodyPr/>
          <a:lstStyle>
            <a:lvl1pPr>
              <a:defRPr sz="3200">
                <a:latin typeface="Calibri" panose="020F0502020204030204" pitchFamily="34" charset="0"/>
              </a:defRPr>
            </a:lvl1pPr>
            <a:lvl2pPr>
              <a:defRPr sz="2800">
                <a:latin typeface="Calibri" panose="020F0502020204030204" pitchFamily="34" charset="0"/>
              </a:defRPr>
            </a:lvl2pPr>
            <a:lvl3pPr>
              <a:defRPr sz="2400">
                <a:latin typeface="Calibri" panose="020F0502020204030204" pitchFamily="34" charset="0"/>
              </a:defRPr>
            </a:lvl3pPr>
            <a:lvl4pPr>
              <a:defRPr sz="2000">
                <a:latin typeface="Calibri" panose="020F0502020204030204" pitchFamily="34" charset="0"/>
              </a:defRPr>
            </a:lvl4pPr>
            <a:lvl5pPr>
              <a:defRPr sz="2000">
                <a:latin typeface="Calibri" panose="020F050202020403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9070B46F-C72C-481F-AA11-EB346A150C1A}" type="slidenum">
              <a:rPr lang="en-US"/>
              <a:pPr>
                <a:defRPr/>
              </a:pPr>
              <a:t>‹#›</a:t>
            </a:fld>
            <a:endParaRPr lang="en-US"/>
          </a:p>
        </p:txBody>
      </p:sp>
    </p:spTree>
    <p:extLst>
      <p:ext uri="{BB962C8B-B14F-4D97-AF65-F5344CB8AC3E}">
        <p14:creationId xmlns:p14="http://schemas.microsoft.com/office/powerpoint/2010/main" val="3202820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atin typeface="Calibri" panose="020F0502020204030204" pitchFamily="34" charset="0"/>
              </a:defRPr>
            </a:lvl1pPr>
          </a:lstStyle>
          <a:p>
            <a:r>
              <a:rPr lang="en-US" dirty="0"/>
              <a:t>Click to edit Master title style</a:t>
            </a:r>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atin typeface="Calibri" panose="020F0502020204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6B61DD7-BAA8-421F-9E35-5963BE49B3F3}" type="slidenum">
              <a:rPr lang="en-US"/>
              <a:pPr>
                <a:defRPr/>
              </a:pPr>
              <a:t>‹#›</a:t>
            </a:fld>
            <a:endParaRPr lang="en-US"/>
          </a:p>
        </p:txBody>
      </p:sp>
    </p:spTree>
    <p:extLst>
      <p:ext uri="{BB962C8B-B14F-4D97-AF65-F5344CB8AC3E}">
        <p14:creationId xmlns:p14="http://schemas.microsoft.com/office/powerpoint/2010/main" val="3356374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a:t>Click to edit Master title style</a:t>
            </a:r>
          </a:p>
        </p:txBody>
      </p:sp>
      <p:sp>
        <p:nvSpPr>
          <p:cNvPr id="4100"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fontAlgn="base">
              <a:spcBef>
                <a:spcPct val="0"/>
              </a:spcBef>
              <a:spcAft>
                <a:spcPct val="0"/>
              </a:spcAft>
              <a:defRPr/>
            </a:pPr>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fontAlgn="base">
              <a:spcBef>
                <a:spcPct val="0"/>
              </a:spcBef>
              <a:spcAft>
                <a:spcPct val="0"/>
              </a:spcAft>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fontAlgn="base">
              <a:spcBef>
                <a:spcPct val="0"/>
              </a:spcBef>
              <a:spcAft>
                <a:spcPct val="0"/>
              </a:spcAft>
              <a:defRPr/>
            </a:pPr>
            <a:fld id="{F58F8E8D-CCF4-42A3-97FD-9805C969D99B}" type="slidenum">
              <a:rPr lang="en-US"/>
              <a:pPr fontAlgn="base">
                <a:spcBef>
                  <a:spcPct val="0"/>
                </a:spcBef>
                <a:spcAft>
                  <a:spcPct val="0"/>
                </a:spcAft>
                <a:defRPr/>
              </a:pPr>
              <a:t>‹#›</a:t>
            </a:fld>
            <a:endParaRPr lang="en-US"/>
          </a:p>
        </p:txBody>
      </p:sp>
    </p:spTree>
    <p:extLst>
      <p:ext uri="{BB962C8B-B14F-4D97-AF65-F5344CB8AC3E}">
        <p14:creationId xmlns:p14="http://schemas.microsoft.com/office/powerpoint/2010/main" val="2020229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0" fontAlgn="base" hangingPunct="0">
        <a:spcBef>
          <a:spcPct val="0"/>
        </a:spcBef>
        <a:spcAft>
          <a:spcPct val="0"/>
        </a:spcAft>
        <a:defRPr sz="4000" b="0" i="0" u="none" kern="1200" spc="-1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90AD4-C6D7-476F-81F5-F4487FF5E8DD}"/>
              </a:ext>
            </a:extLst>
          </p:cNvPr>
          <p:cNvSpPr>
            <a:spLocks noGrp="1"/>
          </p:cNvSpPr>
          <p:nvPr>
            <p:ph type="title"/>
          </p:nvPr>
        </p:nvSpPr>
        <p:spPr/>
        <p:txBody>
          <a:bodyPr>
            <a:normAutofit/>
          </a:bodyPr>
          <a:lstStyle/>
          <a:p>
            <a:r>
              <a:rPr lang="en-US" b="1" dirty="0"/>
              <a:t>Alisa’s Trip to the Zoo</a:t>
            </a:r>
            <a:endParaRPr lang="en-US" dirty="0"/>
          </a:p>
        </p:txBody>
      </p:sp>
      <p:sp>
        <p:nvSpPr>
          <p:cNvPr id="3" name="Content Placeholder 2">
            <a:extLst>
              <a:ext uri="{FF2B5EF4-FFF2-40B4-BE49-F238E27FC236}">
                <a16:creationId xmlns:a16="http://schemas.microsoft.com/office/drawing/2014/main" id="{D05706E5-3A0A-4028-A55B-B9A3D0822FF0}"/>
              </a:ext>
            </a:extLst>
          </p:cNvPr>
          <p:cNvSpPr>
            <a:spLocks noGrp="1"/>
          </p:cNvSpPr>
          <p:nvPr>
            <p:ph idx="1"/>
          </p:nvPr>
        </p:nvSpPr>
        <p:spPr>
          <a:xfrm>
            <a:off x="457200" y="1600200"/>
            <a:ext cx="4114800" cy="3797092"/>
          </a:xfrm>
        </p:spPr>
        <p:txBody>
          <a:bodyPr/>
          <a:lstStyle/>
          <a:p>
            <a:pPr marL="0" indent="0">
              <a:buNone/>
            </a:pPr>
            <a:r>
              <a:rPr lang="en-US" dirty="0"/>
              <a:t>Alisa woke up one morning ready for school. The Sun was shining brightly outside, and there wasn’t a cloud in the sky. She couldn’t wait to get out of bed!</a:t>
            </a:r>
          </a:p>
          <a:p>
            <a:pPr marL="0" indent="0">
              <a:buNone/>
            </a:pPr>
            <a:r>
              <a:rPr lang="en-US" dirty="0"/>
              <a:t>Alisa put on her favorite T-shirt and skirt. Her class was going on a field trip today to the zoo, and she was so excited. </a:t>
            </a:r>
          </a:p>
        </p:txBody>
      </p:sp>
      <p:pic>
        <p:nvPicPr>
          <p:cNvPr id="4" name="Picture 3" descr="\\biome\shared\Professional Development\Combination\RESPeCT\2.0 PD Curriculum Modules\Cohort 2\0k.2_Weather and Seasons\0.0 Production\final art\RES.C2.W.L0HO.017_c2.jpg">
            <a:extLst>
              <a:ext uri="{FF2B5EF4-FFF2-40B4-BE49-F238E27FC236}">
                <a16:creationId xmlns:a16="http://schemas.microsoft.com/office/drawing/2014/main" id="{0EF2DB79-28A8-46B6-95C6-5A3BF6FCCBFA}"/>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76800" y="1835254"/>
            <a:ext cx="3979863" cy="3187492"/>
          </a:xfrm>
          <a:prstGeom prst="rect">
            <a:avLst/>
          </a:prstGeom>
          <a:noFill/>
          <a:ln>
            <a:solidFill>
              <a:schemeClr val="tx1"/>
            </a:solidFill>
          </a:ln>
        </p:spPr>
      </p:pic>
      <p:sp>
        <p:nvSpPr>
          <p:cNvPr id="5" name="Content Placeholder 2">
            <a:extLst>
              <a:ext uri="{FF2B5EF4-FFF2-40B4-BE49-F238E27FC236}">
                <a16:creationId xmlns:a16="http://schemas.microsoft.com/office/drawing/2014/main" id="{1B245CF6-FA87-4B77-9263-510BAB817E4E}"/>
              </a:ext>
            </a:extLst>
          </p:cNvPr>
          <p:cNvSpPr txBox="1">
            <a:spLocks/>
          </p:cNvSpPr>
          <p:nvPr/>
        </p:nvSpPr>
        <p:spPr bwMode="auto">
          <a:xfrm>
            <a:off x="1371600" y="5943600"/>
            <a:ext cx="6400800" cy="571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None/>
            </a:pPr>
            <a:r>
              <a:rPr lang="en-US" b="1" i="1" dirty="0"/>
              <a:t>What was the weather like when Alisa got up?</a:t>
            </a:r>
            <a:endParaRPr lang="en-US" dirty="0"/>
          </a:p>
          <a:p>
            <a:pPr marL="0" indent="0">
              <a:buFont typeface="Arial" charset="0"/>
              <a:buNone/>
            </a:pPr>
            <a:endParaRPr lang="en-US" dirty="0"/>
          </a:p>
          <a:p>
            <a:endParaRPr lang="en-US" dirty="0"/>
          </a:p>
        </p:txBody>
      </p:sp>
      <p:sp>
        <p:nvSpPr>
          <p:cNvPr id="8" name="TextBox 7">
            <a:extLst>
              <a:ext uri="{FF2B5EF4-FFF2-40B4-BE49-F238E27FC236}">
                <a16:creationId xmlns:a16="http://schemas.microsoft.com/office/drawing/2014/main" id="{4E6EAAC1-4AB8-494A-99F0-90A7D36A0864}"/>
              </a:ext>
            </a:extLst>
          </p:cNvPr>
          <p:cNvSpPr txBox="1"/>
          <p:nvPr/>
        </p:nvSpPr>
        <p:spPr>
          <a:xfrm>
            <a:off x="7861154" y="5055740"/>
            <a:ext cx="1021433" cy="215444"/>
          </a:xfrm>
          <a:prstGeom prst="rect">
            <a:avLst/>
          </a:prstGeom>
          <a:noFill/>
        </p:spPr>
        <p:txBody>
          <a:bodyPr wrap="none" rtlCol="0">
            <a:spAutoFit/>
          </a:bodyPr>
          <a:lstStyle/>
          <a:p>
            <a:r>
              <a:rPr lang="en-US" sz="800" dirty="0"/>
              <a:t>Courtesy of BSCS</a:t>
            </a:r>
          </a:p>
        </p:txBody>
      </p:sp>
    </p:spTree>
    <p:extLst>
      <p:ext uri="{BB962C8B-B14F-4D97-AF65-F5344CB8AC3E}">
        <p14:creationId xmlns:p14="http://schemas.microsoft.com/office/powerpoint/2010/main" val="4267713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0E9193-7DCB-45BD-BD93-B60340D40B77}"/>
              </a:ext>
            </a:extLst>
          </p:cNvPr>
          <p:cNvSpPr>
            <a:spLocks noGrp="1"/>
          </p:cNvSpPr>
          <p:nvPr>
            <p:ph sz="half" idx="1"/>
          </p:nvPr>
        </p:nvSpPr>
        <p:spPr>
          <a:xfrm>
            <a:off x="457200" y="533400"/>
            <a:ext cx="8229600" cy="3253045"/>
          </a:xfrm>
        </p:spPr>
        <p:txBody>
          <a:bodyPr/>
          <a:lstStyle/>
          <a:p>
            <a:pPr marL="0" indent="0">
              <a:buNone/>
            </a:pPr>
            <a:r>
              <a:rPr lang="en-US" sz="2400" dirty="0"/>
              <a:t>When Alisa arrived at school, she noticed some clouds in the distance. But the Sun was still shining brightly. </a:t>
            </a:r>
          </a:p>
          <a:p>
            <a:pPr marL="0" indent="0">
              <a:buNone/>
            </a:pPr>
            <a:r>
              <a:rPr lang="en-US" sz="2400" dirty="0"/>
              <a:t>Alisa went to Ms. Hernandez’s classroom to get ready for the field trip. Other students were there too.</a:t>
            </a:r>
          </a:p>
          <a:p>
            <a:pPr marL="0" indent="0">
              <a:buNone/>
            </a:pPr>
            <a:r>
              <a:rPr lang="en-US" sz="2400" dirty="0"/>
              <a:t>In a little while, Alisa and her classmates went outside to board the bus. All of a sudden, Alisa felt a gust of wind, and goose bumps popped out on her arms and legs. She rushed to get on the bus! </a:t>
            </a:r>
          </a:p>
        </p:txBody>
      </p:sp>
      <p:sp>
        <p:nvSpPr>
          <p:cNvPr id="6" name="Content Placeholder 5">
            <a:extLst>
              <a:ext uri="{FF2B5EF4-FFF2-40B4-BE49-F238E27FC236}">
                <a16:creationId xmlns:a16="http://schemas.microsoft.com/office/drawing/2014/main" id="{F8CDFF13-E06D-4BB9-80F0-3E5E3A53C713}"/>
              </a:ext>
            </a:extLst>
          </p:cNvPr>
          <p:cNvSpPr>
            <a:spLocks noGrp="1"/>
          </p:cNvSpPr>
          <p:nvPr>
            <p:ph sz="half" idx="2"/>
          </p:nvPr>
        </p:nvSpPr>
        <p:spPr>
          <a:xfrm>
            <a:off x="457200" y="3786445"/>
            <a:ext cx="4038600" cy="3015804"/>
          </a:xfrm>
        </p:spPr>
        <p:txBody>
          <a:bodyPr/>
          <a:lstStyle/>
          <a:p>
            <a:pPr marL="0" indent="0">
              <a:buNone/>
            </a:pPr>
            <a:r>
              <a:rPr lang="en-US" sz="2400" b="1" i="1" dirty="0"/>
              <a:t>Has the weather changed since Alisa got to school? How so? Do you think the temperature was warm, hot, cool or cold when Alisa got on the bus? What makes you think that?</a:t>
            </a:r>
            <a:endParaRPr lang="en-US" sz="2400" dirty="0"/>
          </a:p>
        </p:txBody>
      </p:sp>
      <p:pic>
        <p:nvPicPr>
          <p:cNvPr id="4" name="Picture 3" descr="\\biome\shared\Professional Development\Combination\RESPeCT\2.0 PD Curriculum Modules\Cohort 2\0k.2_Weather and Seasons\0.0 Production\final art\RES.C2.W.L0HO.018_c2.jpg">
            <a:extLst>
              <a:ext uri="{FF2B5EF4-FFF2-40B4-BE49-F238E27FC236}">
                <a16:creationId xmlns:a16="http://schemas.microsoft.com/office/drawing/2014/main" id="{FE39DD12-7DE9-4ED9-BD07-8F1F70F8E2C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3000" y="3429000"/>
            <a:ext cx="3886200" cy="3112183"/>
          </a:xfrm>
          <a:prstGeom prst="rect">
            <a:avLst/>
          </a:prstGeom>
          <a:noFill/>
          <a:ln>
            <a:solidFill>
              <a:schemeClr val="tx1"/>
            </a:solidFill>
          </a:ln>
        </p:spPr>
      </p:pic>
      <p:sp>
        <p:nvSpPr>
          <p:cNvPr id="5" name="TextBox 4">
            <a:extLst>
              <a:ext uri="{FF2B5EF4-FFF2-40B4-BE49-F238E27FC236}">
                <a16:creationId xmlns:a16="http://schemas.microsoft.com/office/drawing/2014/main" id="{30D876C9-FCF6-49C5-AA5F-6F9D93DDCC51}"/>
              </a:ext>
            </a:extLst>
          </p:cNvPr>
          <p:cNvSpPr txBox="1"/>
          <p:nvPr/>
        </p:nvSpPr>
        <p:spPr>
          <a:xfrm>
            <a:off x="7840548" y="6593875"/>
            <a:ext cx="1021433" cy="215444"/>
          </a:xfrm>
          <a:prstGeom prst="rect">
            <a:avLst/>
          </a:prstGeom>
          <a:noFill/>
        </p:spPr>
        <p:txBody>
          <a:bodyPr wrap="none" rtlCol="0">
            <a:spAutoFit/>
          </a:bodyPr>
          <a:lstStyle/>
          <a:p>
            <a:r>
              <a:rPr lang="en-US" sz="800" dirty="0"/>
              <a:t>Courtesy of BSCS</a:t>
            </a:r>
          </a:p>
        </p:txBody>
      </p:sp>
    </p:spTree>
    <p:extLst>
      <p:ext uri="{BB962C8B-B14F-4D97-AF65-F5344CB8AC3E}">
        <p14:creationId xmlns:p14="http://schemas.microsoft.com/office/powerpoint/2010/main" val="421383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684EEB-FC8E-43AB-8880-FB007C82FD9A}"/>
              </a:ext>
            </a:extLst>
          </p:cNvPr>
          <p:cNvSpPr>
            <a:spLocks noGrp="1"/>
          </p:cNvSpPr>
          <p:nvPr>
            <p:ph idx="1"/>
          </p:nvPr>
        </p:nvSpPr>
        <p:spPr>
          <a:xfrm>
            <a:off x="304800" y="457200"/>
            <a:ext cx="8458200" cy="6019800"/>
          </a:xfrm>
        </p:spPr>
        <p:txBody>
          <a:bodyPr/>
          <a:lstStyle/>
          <a:p>
            <a:pPr marL="0" indent="0">
              <a:buNone/>
            </a:pPr>
            <a:r>
              <a:rPr lang="en-US" dirty="0"/>
              <a:t>The trip to the zoo was going to be so exciting. Alisa couldn’t wait to see the giraffes and lions. </a:t>
            </a:r>
          </a:p>
          <a:p>
            <a:pPr marL="0" indent="0">
              <a:buNone/>
            </a:pPr>
            <a:r>
              <a:rPr lang="en-US" dirty="0"/>
              <a:t>When the students got off the bus, Alisa noticed that it was cloudy outside. It was also cooler. She wished she had brought her jacket!</a:t>
            </a:r>
          </a:p>
          <a:p>
            <a:pPr marL="0" indent="0">
              <a:buNone/>
            </a:pPr>
            <a:r>
              <a:rPr lang="en-US" dirty="0"/>
              <a:t>Alisa walked very fast with her classmates to the giraffe exhibit. But there weren’t any giraffes around. The zookeeper told Alisa that the giraffes had been moved inside the giraffe house because a storm was coming. </a:t>
            </a:r>
          </a:p>
        </p:txBody>
      </p:sp>
      <p:pic>
        <p:nvPicPr>
          <p:cNvPr id="4" name="Picture 3" descr="\\biome\shared\Professional Development\Combination\RESPeCT\2.0 PD Curriculum Modules\Cohort 2\0k.2_Weather and Seasons\0.0 Production\final art\RES.C2.W.L0HO.019_c2.jpg">
            <a:extLst>
              <a:ext uri="{FF2B5EF4-FFF2-40B4-BE49-F238E27FC236}">
                <a16:creationId xmlns:a16="http://schemas.microsoft.com/office/drawing/2014/main" id="{4403831D-B441-4FD1-BD26-A9D5FDA8BBC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0427" y="3733800"/>
            <a:ext cx="4191000" cy="2847299"/>
          </a:xfrm>
          <a:prstGeom prst="rect">
            <a:avLst/>
          </a:prstGeom>
          <a:noFill/>
          <a:ln>
            <a:solidFill>
              <a:schemeClr val="tx1"/>
            </a:solidFill>
          </a:ln>
        </p:spPr>
      </p:pic>
      <p:sp>
        <p:nvSpPr>
          <p:cNvPr id="6" name="Content Placeholder 2">
            <a:extLst>
              <a:ext uri="{FF2B5EF4-FFF2-40B4-BE49-F238E27FC236}">
                <a16:creationId xmlns:a16="http://schemas.microsoft.com/office/drawing/2014/main" id="{C8E7AC2A-6371-49D7-A9F1-01AA76081302}"/>
              </a:ext>
            </a:extLst>
          </p:cNvPr>
          <p:cNvSpPr txBox="1">
            <a:spLocks/>
          </p:cNvSpPr>
          <p:nvPr/>
        </p:nvSpPr>
        <p:spPr bwMode="auto">
          <a:xfrm>
            <a:off x="4667053" y="3629700"/>
            <a:ext cx="4190999" cy="28472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charset="0"/>
              <a:buNone/>
            </a:pPr>
            <a:r>
              <a:rPr lang="en-US" b="1" i="1" dirty="0"/>
              <a:t>How has the weather changed? Do you think the temperature has changed? Do you think Alisa is wearing the best clothes for the weather on her field trip?</a:t>
            </a:r>
            <a:endParaRPr lang="en-US" dirty="0"/>
          </a:p>
        </p:txBody>
      </p:sp>
      <p:sp>
        <p:nvSpPr>
          <p:cNvPr id="5" name="TextBox 4">
            <a:extLst>
              <a:ext uri="{FF2B5EF4-FFF2-40B4-BE49-F238E27FC236}">
                <a16:creationId xmlns:a16="http://schemas.microsoft.com/office/drawing/2014/main" id="{AD3F5AC0-479E-4127-A091-E9EE1AD7BD79}"/>
              </a:ext>
            </a:extLst>
          </p:cNvPr>
          <p:cNvSpPr txBox="1"/>
          <p:nvPr/>
        </p:nvSpPr>
        <p:spPr>
          <a:xfrm>
            <a:off x="3559994" y="6578742"/>
            <a:ext cx="1021433" cy="215444"/>
          </a:xfrm>
          <a:prstGeom prst="rect">
            <a:avLst/>
          </a:prstGeom>
          <a:noFill/>
        </p:spPr>
        <p:txBody>
          <a:bodyPr wrap="none" rtlCol="0">
            <a:spAutoFit/>
          </a:bodyPr>
          <a:lstStyle/>
          <a:p>
            <a:r>
              <a:rPr lang="en-US" sz="800" dirty="0"/>
              <a:t>Courtesy of BSCS</a:t>
            </a:r>
          </a:p>
        </p:txBody>
      </p:sp>
    </p:spTree>
    <p:extLst>
      <p:ext uri="{BB962C8B-B14F-4D97-AF65-F5344CB8AC3E}">
        <p14:creationId xmlns:p14="http://schemas.microsoft.com/office/powerpoint/2010/main" val="1884685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D91C2B-4A8C-42CC-841E-50468F69B86D}"/>
              </a:ext>
            </a:extLst>
          </p:cNvPr>
          <p:cNvSpPr>
            <a:spLocks noGrp="1"/>
          </p:cNvSpPr>
          <p:nvPr>
            <p:ph idx="1"/>
          </p:nvPr>
        </p:nvSpPr>
        <p:spPr>
          <a:xfrm>
            <a:off x="457200" y="762000"/>
            <a:ext cx="4876800" cy="5715000"/>
          </a:xfrm>
        </p:spPr>
        <p:txBody>
          <a:bodyPr/>
          <a:lstStyle/>
          <a:p>
            <a:pPr marL="0" indent="0">
              <a:buNone/>
            </a:pPr>
            <a:r>
              <a:rPr lang="en-US" i="1" dirty="0"/>
              <a:t>It’s getting colder,</a:t>
            </a:r>
            <a:r>
              <a:rPr lang="en-US" dirty="0"/>
              <a:t> thought Alisa. The teacher suggested that Alisa and her friends visit the reptile house, where it would be warm. At least inside the reptile house, Alisa could look at the animals and not shiver!</a:t>
            </a:r>
          </a:p>
          <a:p>
            <a:pPr marL="0" indent="0">
              <a:buNone/>
            </a:pPr>
            <a:r>
              <a:rPr lang="en-US" dirty="0"/>
              <a:t>Alisa and her friends walked around the reptile house to see the frogs and snakes. But then they had to go back to the main entrance and get ready to return to school. </a:t>
            </a:r>
          </a:p>
          <a:p>
            <a:pPr marL="0" indent="0">
              <a:buNone/>
            </a:pPr>
            <a:r>
              <a:rPr lang="en-US" dirty="0"/>
              <a:t>When Alisa walked outside, it was cloudy and cold! </a:t>
            </a:r>
            <a:r>
              <a:rPr lang="en-US" dirty="0" err="1"/>
              <a:t>Brrr</a:t>
            </a:r>
            <a:r>
              <a:rPr lang="en-US" dirty="0"/>
              <a:t>! She nearly ran to get on the bus because she was so cold. </a:t>
            </a:r>
          </a:p>
        </p:txBody>
      </p:sp>
      <p:pic>
        <p:nvPicPr>
          <p:cNvPr id="4" name="Picture 3" descr="\\biome\shared\Professional Development\Combination\RESPeCT\2.0 PD Curriculum Modules\Cohort 2\0k.2_Weather and Seasons\0.0 Production\final art\RES.C2.W.L0HO.020_c2.jpg">
            <a:extLst>
              <a:ext uri="{FF2B5EF4-FFF2-40B4-BE49-F238E27FC236}">
                <a16:creationId xmlns:a16="http://schemas.microsoft.com/office/drawing/2014/main" id="{310DFEB7-2209-4192-8BF7-5D92F156E524}"/>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10200" y="865999"/>
            <a:ext cx="3438525" cy="2753501"/>
          </a:xfrm>
          <a:prstGeom prst="rect">
            <a:avLst/>
          </a:prstGeom>
          <a:noFill/>
          <a:ln>
            <a:solidFill>
              <a:schemeClr val="tx1"/>
            </a:solidFill>
          </a:ln>
        </p:spPr>
      </p:pic>
      <p:sp>
        <p:nvSpPr>
          <p:cNvPr id="5" name="Content Placeholder 2">
            <a:extLst>
              <a:ext uri="{FF2B5EF4-FFF2-40B4-BE49-F238E27FC236}">
                <a16:creationId xmlns:a16="http://schemas.microsoft.com/office/drawing/2014/main" id="{F6E28EAF-0D7A-4BC6-8350-BF9516B28F1E}"/>
              </a:ext>
            </a:extLst>
          </p:cNvPr>
          <p:cNvSpPr txBox="1">
            <a:spLocks/>
          </p:cNvSpPr>
          <p:nvPr/>
        </p:nvSpPr>
        <p:spPr bwMode="auto">
          <a:xfrm>
            <a:off x="5410200" y="3792718"/>
            <a:ext cx="3438524" cy="2667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charset="0"/>
              <a:buNone/>
            </a:pPr>
            <a:r>
              <a:rPr lang="en-US" b="1" i="1" dirty="0"/>
              <a:t>What is happening to the weather now? Do you think it’s warm, hot, cool, or cold? What kind of clothes do you think Alisa needs to put on now?</a:t>
            </a:r>
            <a:endParaRPr lang="en-US" dirty="0"/>
          </a:p>
          <a:p>
            <a:endParaRPr lang="en-US" dirty="0"/>
          </a:p>
        </p:txBody>
      </p:sp>
      <p:sp>
        <p:nvSpPr>
          <p:cNvPr id="6" name="TextBox 5">
            <a:extLst>
              <a:ext uri="{FF2B5EF4-FFF2-40B4-BE49-F238E27FC236}">
                <a16:creationId xmlns:a16="http://schemas.microsoft.com/office/drawing/2014/main" id="{31FA1274-1F01-4B5C-A616-0EFBAA1EC1D1}"/>
              </a:ext>
            </a:extLst>
          </p:cNvPr>
          <p:cNvSpPr txBox="1"/>
          <p:nvPr/>
        </p:nvSpPr>
        <p:spPr>
          <a:xfrm>
            <a:off x="7903491" y="3598387"/>
            <a:ext cx="1021433" cy="215444"/>
          </a:xfrm>
          <a:prstGeom prst="rect">
            <a:avLst/>
          </a:prstGeom>
          <a:noFill/>
        </p:spPr>
        <p:txBody>
          <a:bodyPr wrap="none" rtlCol="0">
            <a:spAutoFit/>
          </a:bodyPr>
          <a:lstStyle/>
          <a:p>
            <a:r>
              <a:rPr lang="en-US" sz="800" dirty="0"/>
              <a:t>Courtesy of BSCS</a:t>
            </a:r>
          </a:p>
        </p:txBody>
      </p:sp>
    </p:spTree>
    <p:extLst>
      <p:ext uri="{BB962C8B-B14F-4D97-AF65-F5344CB8AC3E}">
        <p14:creationId xmlns:p14="http://schemas.microsoft.com/office/powerpoint/2010/main" val="4258381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994BDB-AB70-4F48-AF36-2C4A515BC3CA}"/>
              </a:ext>
            </a:extLst>
          </p:cNvPr>
          <p:cNvSpPr>
            <a:spLocks noGrp="1"/>
          </p:cNvSpPr>
          <p:nvPr>
            <p:ph idx="1"/>
          </p:nvPr>
        </p:nvSpPr>
        <p:spPr/>
        <p:txBody>
          <a:bodyPr/>
          <a:lstStyle/>
          <a:p>
            <a:pPr marL="0" indent="0">
              <a:buNone/>
            </a:pPr>
            <a:r>
              <a:rPr lang="en-US" dirty="0"/>
              <a:t>On the bus ride back to school, it started to rain. The bus driver turned on the windshield wipers. Alisa wished she had a jacket and a big umbrella. </a:t>
            </a:r>
          </a:p>
          <a:p>
            <a:pPr marL="0" lvl="0" indent="0">
              <a:buNone/>
            </a:pPr>
            <a:r>
              <a:rPr lang="en-US" b="1" i="1" dirty="0"/>
              <a:t>How would you describe the weather now? What does Alisa see in the sky while she’s looking out the bus window? What do you think is happening to the temperature?</a:t>
            </a:r>
            <a:endParaRPr lang="en-US" dirty="0"/>
          </a:p>
          <a:p>
            <a:endParaRPr lang="en-US" dirty="0"/>
          </a:p>
        </p:txBody>
      </p:sp>
    </p:spTree>
    <p:extLst>
      <p:ext uri="{BB962C8B-B14F-4D97-AF65-F5344CB8AC3E}">
        <p14:creationId xmlns:p14="http://schemas.microsoft.com/office/powerpoint/2010/main" val="1836438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F5F8C2-87EB-4B88-B0C3-E1518AC75966}"/>
              </a:ext>
            </a:extLst>
          </p:cNvPr>
          <p:cNvSpPr>
            <a:spLocks noGrp="1"/>
          </p:cNvSpPr>
          <p:nvPr>
            <p:ph idx="1"/>
          </p:nvPr>
        </p:nvSpPr>
        <p:spPr>
          <a:xfrm>
            <a:off x="457200" y="533400"/>
            <a:ext cx="8229600" cy="5943600"/>
          </a:xfrm>
        </p:spPr>
        <p:txBody>
          <a:bodyPr/>
          <a:lstStyle/>
          <a:p>
            <a:pPr marL="0" indent="0">
              <a:buNone/>
            </a:pPr>
            <a:r>
              <a:rPr lang="en-US" dirty="0"/>
              <a:t>When it was time to leave school at the end of the day, the rain had turned to snow! Oh goodness, it was cold! Alisa wished she had looked at the weather forecast on TV. She was so thankful her dad brought her a jacket when he picked her up from school.</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lvl="0"/>
            <a:r>
              <a:rPr lang="en-US" b="1" i="1" dirty="0"/>
              <a:t>What do you think happened to the temperature?</a:t>
            </a:r>
            <a:endParaRPr lang="en-US" dirty="0"/>
          </a:p>
          <a:p>
            <a:pPr lvl="0"/>
            <a:r>
              <a:rPr lang="en-US" b="1" i="1" dirty="0"/>
              <a:t>What does Alisa see in the sky now? Why do you think that?</a:t>
            </a:r>
            <a:endParaRPr lang="en-US" dirty="0"/>
          </a:p>
          <a:p>
            <a:pPr marL="0" indent="0">
              <a:buNone/>
            </a:pPr>
            <a:endParaRPr lang="en-US" dirty="0"/>
          </a:p>
        </p:txBody>
      </p:sp>
      <p:pic>
        <p:nvPicPr>
          <p:cNvPr id="4" name="Picture 3" descr="\\biome\shared\Professional Development\Combination\RESPeCT\2.0 PD Curriculum Modules\Cohort 2\0k.2_Weather and Seasons\0.0 Production\final art\RES.C2.W.L0HO.021_c2.jpg">
            <a:extLst>
              <a:ext uri="{FF2B5EF4-FFF2-40B4-BE49-F238E27FC236}">
                <a16:creationId xmlns:a16="http://schemas.microsoft.com/office/drawing/2014/main" id="{16F32603-5637-4A26-9058-0E6B600ADE8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50160" y="2209800"/>
            <a:ext cx="4043680" cy="3238500"/>
          </a:xfrm>
          <a:prstGeom prst="rect">
            <a:avLst/>
          </a:prstGeom>
          <a:noFill/>
          <a:ln>
            <a:solidFill>
              <a:schemeClr val="tx1"/>
            </a:solidFill>
          </a:ln>
        </p:spPr>
      </p:pic>
      <p:sp>
        <p:nvSpPr>
          <p:cNvPr id="5" name="TextBox 4">
            <a:extLst>
              <a:ext uri="{FF2B5EF4-FFF2-40B4-BE49-F238E27FC236}">
                <a16:creationId xmlns:a16="http://schemas.microsoft.com/office/drawing/2014/main" id="{486DF525-A87E-4F85-A39B-3EC32700198F}"/>
              </a:ext>
            </a:extLst>
          </p:cNvPr>
          <p:cNvSpPr txBox="1"/>
          <p:nvPr/>
        </p:nvSpPr>
        <p:spPr>
          <a:xfrm>
            <a:off x="5572407" y="5436516"/>
            <a:ext cx="1021433" cy="215444"/>
          </a:xfrm>
          <a:prstGeom prst="rect">
            <a:avLst/>
          </a:prstGeom>
          <a:noFill/>
        </p:spPr>
        <p:txBody>
          <a:bodyPr wrap="none" rtlCol="0">
            <a:spAutoFit/>
          </a:bodyPr>
          <a:lstStyle/>
          <a:p>
            <a:r>
              <a:rPr lang="en-US" sz="800" dirty="0"/>
              <a:t>Courtesy of BSCS</a:t>
            </a:r>
          </a:p>
        </p:txBody>
      </p:sp>
    </p:spTree>
    <p:extLst>
      <p:ext uri="{BB962C8B-B14F-4D97-AF65-F5344CB8AC3E}">
        <p14:creationId xmlns:p14="http://schemas.microsoft.com/office/powerpoint/2010/main" val="719606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CB6E53-0F3F-431D-A67B-61884F06E51D}"/>
              </a:ext>
            </a:extLst>
          </p:cNvPr>
          <p:cNvSpPr>
            <a:spLocks noGrp="1"/>
          </p:cNvSpPr>
          <p:nvPr>
            <p:ph idx="1"/>
          </p:nvPr>
        </p:nvSpPr>
        <p:spPr>
          <a:xfrm>
            <a:off x="457200" y="381000"/>
            <a:ext cx="8229600" cy="6096001"/>
          </a:xfrm>
        </p:spPr>
        <p:txBody>
          <a:bodyPr/>
          <a:lstStyle/>
          <a:p>
            <a:pPr marL="0" indent="0">
              <a:buNone/>
            </a:pPr>
            <a:r>
              <a:rPr lang="en-US" dirty="0"/>
              <a:t>When Alisa got home, she ran straight to her bed and snuggled under the covers. </a:t>
            </a:r>
          </a:p>
          <a:p>
            <a:pPr marL="0" indent="0">
              <a:buNone/>
            </a:pPr>
            <a:r>
              <a:rPr lang="en-US" i="1" dirty="0"/>
              <a:t>What a terrible day to go to the zoo!</a:t>
            </a:r>
            <a:r>
              <a:rPr lang="en-US" dirty="0"/>
              <a:t> Alisa thought. </a:t>
            </a:r>
          </a:p>
          <a:p>
            <a:pPr marL="0" indent="0">
              <a:buNone/>
            </a:pPr>
            <a:r>
              <a:rPr lang="en-US" dirty="0"/>
              <a:t>Luckily, Alisa’s mom fixed hot soup for dinner! Alisa needed something hot to warm her up.  She even got a cup of hot cocoa with marshmallows. </a:t>
            </a:r>
          </a:p>
          <a:p>
            <a:pPr marL="0" indent="0">
              <a:buNone/>
            </a:pPr>
            <a:r>
              <a:rPr lang="en-US" dirty="0"/>
              <a:t>So maybe Alisa’s day wasn’t that bad after all!</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b="1" i="1" dirty="0"/>
              <a:t>How did the weather change during the day from the time Alisa left for school to the time she arrived home?</a:t>
            </a:r>
            <a:endParaRPr lang="en-US" dirty="0"/>
          </a:p>
          <a:p>
            <a:pPr marL="0" indent="0">
              <a:buNone/>
            </a:pPr>
            <a:endParaRPr lang="en-US" dirty="0"/>
          </a:p>
          <a:p>
            <a:endParaRPr lang="en-US" dirty="0"/>
          </a:p>
        </p:txBody>
      </p:sp>
      <p:pic>
        <p:nvPicPr>
          <p:cNvPr id="4" name="Picture 3" descr="\\biome\shared\Professional Development\Combination\RESPeCT\2.0 PD Curriculum Modules\Cohort 2\0k.2_Weather and Seasons\0.0 Production\final art\RES.C2.W.L0HO.22.jpg">
            <a:extLst>
              <a:ext uri="{FF2B5EF4-FFF2-40B4-BE49-F238E27FC236}">
                <a16:creationId xmlns:a16="http://schemas.microsoft.com/office/drawing/2014/main" id="{FD4EF954-68E4-4279-A639-0B8FDEE4776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37033" y="3276600"/>
            <a:ext cx="3158967" cy="2485656"/>
          </a:xfrm>
          <a:prstGeom prst="rect">
            <a:avLst/>
          </a:prstGeom>
          <a:noFill/>
          <a:ln>
            <a:solidFill>
              <a:schemeClr val="tx1"/>
            </a:solidFill>
          </a:ln>
        </p:spPr>
      </p:pic>
      <p:sp>
        <p:nvSpPr>
          <p:cNvPr id="5" name="TextBox 4">
            <a:extLst>
              <a:ext uri="{FF2B5EF4-FFF2-40B4-BE49-F238E27FC236}">
                <a16:creationId xmlns:a16="http://schemas.microsoft.com/office/drawing/2014/main" id="{6B1E430E-CE8E-40C8-A37A-23FA82AF2A74}"/>
              </a:ext>
            </a:extLst>
          </p:cNvPr>
          <p:cNvSpPr txBox="1"/>
          <p:nvPr/>
        </p:nvSpPr>
        <p:spPr>
          <a:xfrm>
            <a:off x="5074567" y="5762256"/>
            <a:ext cx="1021433" cy="215444"/>
          </a:xfrm>
          <a:prstGeom prst="rect">
            <a:avLst/>
          </a:prstGeom>
          <a:noFill/>
        </p:spPr>
        <p:txBody>
          <a:bodyPr wrap="none" rtlCol="0">
            <a:spAutoFit/>
          </a:bodyPr>
          <a:lstStyle/>
          <a:p>
            <a:r>
              <a:rPr lang="en-US" sz="800" dirty="0"/>
              <a:t>Courtesy of BSCS</a:t>
            </a:r>
          </a:p>
        </p:txBody>
      </p:sp>
    </p:spTree>
    <p:extLst>
      <p:ext uri="{BB962C8B-B14F-4D97-AF65-F5344CB8AC3E}">
        <p14:creationId xmlns:p14="http://schemas.microsoft.com/office/powerpoint/2010/main" val="17872874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7014</TotalTime>
  <Words>726</Words>
  <Application>Microsoft Office PowerPoint</Application>
  <PresentationFormat>On-screen Show (4:3)</PresentationFormat>
  <Paragraphs>47</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Clarity</vt:lpstr>
      <vt:lpstr>Alisa’s Trip to the Zoo</vt:lpstr>
      <vt:lpstr>PowerPoint Presentation</vt:lpstr>
      <vt:lpstr>PowerPoint Presentation</vt:lpstr>
      <vt:lpstr>PowerPoint Presentation</vt:lpstr>
      <vt:lpstr>PowerPoint Presentation</vt:lpstr>
      <vt:lpstr>PowerPoint Presentation</vt:lpstr>
      <vt:lpstr>PowerPoint Presentation</vt:lpstr>
    </vt:vector>
  </TitlesOfParts>
  <Company>BSCS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Numedahl</dc:creator>
  <cp:lastModifiedBy>Mai Ngoc Tran</cp:lastModifiedBy>
  <cp:revision>183</cp:revision>
  <dcterms:created xsi:type="dcterms:W3CDTF">2014-06-10T18:20:14Z</dcterms:created>
  <dcterms:modified xsi:type="dcterms:W3CDTF">2019-12-11T23:14:43Z</dcterms:modified>
</cp:coreProperties>
</file>