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sldIdLst>
    <p:sldId id="392" r:id="rId2"/>
    <p:sldId id="393" r:id="rId3"/>
    <p:sldId id="400" r:id="rId4"/>
    <p:sldId id="401" r:id="rId5"/>
    <p:sldId id="405" r:id="rId6"/>
    <p:sldId id="394" r:id="rId7"/>
    <p:sldId id="402" r:id="rId8"/>
    <p:sldId id="403" r:id="rId9"/>
    <p:sldId id="404" r:id="rId10"/>
    <p:sldId id="3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tem Administrator" initials="SA" lastIdx="3" clrIdx="0"/>
  <p:cmAuthor id="1" name="Audrey Mohan" initials="A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4" autoAdjust="0"/>
    <p:restoredTop sz="89602" autoAdjust="0"/>
  </p:normalViewPr>
  <p:slideViewPr>
    <p:cSldViewPr>
      <p:cViewPr varScale="1">
        <p:scale>
          <a:sx n="102" d="100"/>
          <a:sy n="102" d="100"/>
        </p:scale>
        <p:origin x="24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613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9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9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Weather and seasons Lesson 3a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Can Weather Change during the Day?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883801" cy="990600"/>
          </a:xfrm>
        </p:spPr>
        <p:txBody>
          <a:bodyPr>
            <a:noAutofit/>
          </a:bodyPr>
          <a:lstStyle/>
          <a:p>
            <a:pPr lvl="0"/>
            <a:br>
              <a:rPr lang="en-US" sz="4400" dirty="0"/>
            </a:br>
            <a:r>
              <a:rPr lang="en-US" dirty="0"/>
              <a:t>Next Time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AutoShape 2" descr="Image result for clipart brown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lipart brown ey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F220E7-7642-4F04-B1AE-D8BFAFF635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57800" y="2209800"/>
            <a:ext cx="2956983" cy="4191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8CC7EE-17B3-4299-9AB8-45227413B298}"/>
              </a:ext>
            </a:extLst>
          </p:cNvPr>
          <p:cNvSpPr txBox="1"/>
          <p:nvPr/>
        </p:nvSpPr>
        <p:spPr>
          <a:xfrm>
            <a:off x="762000" y="1447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We’ll investigate how the weather in Pomona can change during the day.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5BAFB4-3B4E-4CE9-89A8-64DE9C3AE0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t="16571" r="38689" b="22976"/>
          <a:stretch/>
        </p:blipFill>
        <p:spPr>
          <a:xfrm>
            <a:off x="1447800" y="2751446"/>
            <a:ext cx="3339483" cy="3375625"/>
          </a:xfrm>
          <a:prstGeom prst="ellipse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9CECB8-5B65-4997-AF61-C7BCECB3FE23}"/>
              </a:ext>
            </a:extLst>
          </p:cNvPr>
          <p:cNvSpPr txBox="1"/>
          <p:nvPr/>
        </p:nvSpPr>
        <p:spPr>
          <a:xfrm>
            <a:off x="2590800" y="6172200"/>
            <a:ext cx="1385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Cal Poly Pomona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8E2B3C-6BF7-4563-89C2-8F2562DD91A7}"/>
              </a:ext>
            </a:extLst>
          </p:cNvPr>
          <p:cNvSpPr txBox="1"/>
          <p:nvPr/>
        </p:nvSpPr>
        <p:spPr>
          <a:xfrm>
            <a:off x="6934200" y="6400800"/>
            <a:ext cx="1213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144499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Autofit/>
          </a:bodyPr>
          <a:lstStyle/>
          <a:p>
            <a:pPr lvl="0"/>
            <a:r>
              <a:rPr lang="en-US" sz="3800" dirty="0"/>
              <a:t>Review: What Patterns Did We Find?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70A397-85F8-4768-A067-277738FA788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3406" y="4090870"/>
            <a:ext cx="1676400" cy="2623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5A5F69-47D8-453E-A3C7-A8EBDFFA35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48034" y="3429000"/>
            <a:ext cx="1676400" cy="3069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DA4BD0-B0F7-4AF9-96AC-1E8AF8E853DB}"/>
              </a:ext>
            </a:extLst>
          </p:cNvPr>
          <p:cNvSpPr txBox="1"/>
          <p:nvPr/>
        </p:nvSpPr>
        <p:spPr>
          <a:xfrm>
            <a:off x="7729979" y="6498000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Pixabay.com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220417-8045-475D-AF1A-B180E595ED8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t="2895" b="1"/>
          <a:stretch/>
        </p:blipFill>
        <p:spPr>
          <a:xfrm>
            <a:off x="5073406" y="1524000"/>
            <a:ext cx="1676400" cy="24743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95B5C1-9281-4E3E-AFBC-B642F68721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000" y="1828239"/>
            <a:ext cx="3581400" cy="449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9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Now Think about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you think weather can change during the day?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819400"/>
            <a:ext cx="24384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124200"/>
            <a:ext cx="2316615" cy="2316615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3429000"/>
            <a:ext cx="914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28800" y="5334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Morning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5334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Afternoon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515007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7442" y="515007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weather change during the day?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14600"/>
            <a:ext cx="24384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743200"/>
            <a:ext cx="2316615" cy="2316615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3200400"/>
            <a:ext cx="914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0" y="5105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Morning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5105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Afternoon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8338" y="49530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0" y="4952093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Our Big Questions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9" t="16571" r="38689" b="22976"/>
          <a:stretch/>
        </p:blipFill>
        <p:spPr>
          <a:xfrm>
            <a:off x="2570674" y="2590800"/>
            <a:ext cx="3505200" cy="3429000"/>
          </a:xfrm>
          <a:prstGeom prst="ellipse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1B42EE2-FC3E-4ED1-960C-9A68761CF0FE}"/>
              </a:ext>
            </a:extLst>
          </p:cNvPr>
          <p:cNvSpPr txBox="1"/>
          <p:nvPr/>
        </p:nvSpPr>
        <p:spPr>
          <a:xfrm>
            <a:off x="3733800" y="6096000"/>
            <a:ext cx="1385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</a:rPr>
              <a:t>Courtesy of Cal Poly Pomona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295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chemeClr val="bg1">
                  <a:lumMod val="65000"/>
                </a:schemeClr>
              </a:buClr>
            </a:pPr>
            <a:r>
              <a:rPr lang="en-US" sz="3200" dirty="0">
                <a:latin typeface="Calibri" pitchFamily="34" charset="0"/>
              </a:rPr>
              <a:t>Is weather the same everywhere all of the time?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85120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9248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Alisa’s Trip to the Zoo</a:t>
            </a:r>
          </a:p>
        </p:txBody>
      </p:sp>
      <p:pic>
        <p:nvPicPr>
          <p:cNvPr id="7" name="Picture 6" descr="\\biome\shared\Professional Development\Combination\RESPeCT\2.0 PD Curriculum Modules\Cohort 2\0k.2_Weather and Seasons\0.0 Production\final art\RES.C2.W.L0HO.019_c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6294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887D44-EBAA-4174-B04C-088F6983FA57}"/>
              </a:ext>
            </a:extLst>
          </p:cNvPr>
          <p:cNvSpPr txBox="1"/>
          <p:nvPr/>
        </p:nvSpPr>
        <p:spPr>
          <a:xfrm>
            <a:off x="7097598" y="617848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56239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How Did the Weather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What was the weather like when </a:t>
            </a:r>
            <a:br>
              <a:rPr lang="en-US" sz="3200" dirty="0"/>
            </a:br>
            <a:r>
              <a:rPr lang="en-US" sz="3200" dirty="0"/>
              <a:t>Alisa got up in the morning?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What was the weather like when </a:t>
            </a:r>
            <a:br>
              <a:rPr lang="en-US" sz="3200" dirty="0"/>
            </a:br>
            <a:r>
              <a:rPr lang="en-US" sz="3200" dirty="0"/>
              <a:t>Alisa boarded the bus for the zoo?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What was the weather like at the zoo?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What was the weather like on </a:t>
            </a:r>
            <a:br>
              <a:rPr lang="en-US" sz="3200" dirty="0"/>
            </a:br>
            <a:r>
              <a:rPr lang="en-US" sz="3200" dirty="0"/>
              <a:t>the bus ride back to school?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What was the weather like at </a:t>
            </a:r>
            <a:br>
              <a:rPr lang="en-US" sz="3200" dirty="0"/>
            </a:br>
            <a:r>
              <a:rPr lang="en-US" sz="3200" dirty="0"/>
              <a:t>the end of the day?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495800"/>
            <a:ext cx="1905000" cy="1905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600200"/>
            <a:ext cx="19812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4800" y="3200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4864" y="633117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848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can weather change during the day?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Think about a story you could tell about how weather can change from the morning to the afternoon.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Share your story ideas with an elbow partner.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Be ready to share your story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8486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What about Weather in Pomona?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Could our weather in Pomona change as quickly during the day as the weather in our story?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048000"/>
            <a:ext cx="24384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276600"/>
            <a:ext cx="2316615" cy="2316615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4038600"/>
            <a:ext cx="914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0" y="5562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Morning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5562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Afternoon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5437909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88615" y="5437909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6990</TotalTime>
  <Words>230</Words>
  <Application>Microsoft Office PowerPoint</Application>
  <PresentationFormat>On-screen Show (4:3)</PresentationFormat>
  <Paragraphs>49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Clarity</vt:lpstr>
      <vt:lpstr>Weather and seasons Lesson 3a</vt:lpstr>
      <vt:lpstr>Review: What Patterns Did We Find?</vt:lpstr>
      <vt:lpstr>Now Think about This!</vt:lpstr>
      <vt:lpstr>Today’s Focus Question</vt:lpstr>
      <vt:lpstr>Our Big Questions</vt:lpstr>
      <vt:lpstr>Alisa’s Trip to the Zoo</vt:lpstr>
      <vt:lpstr>How Did the Weather Change?</vt:lpstr>
      <vt:lpstr>Let’s Summarize!</vt:lpstr>
      <vt:lpstr>What about Weather in Pomona?</vt:lpstr>
      <vt:lpstr> Next Time 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158</cp:revision>
  <dcterms:created xsi:type="dcterms:W3CDTF">2014-06-10T18:20:14Z</dcterms:created>
  <dcterms:modified xsi:type="dcterms:W3CDTF">2019-12-11T21:35:38Z</dcterms:modified>
</cp:coreProperties>
</file>