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89" r:id="rId2"/>
    <p:sldId id="390" r:id="rId3"/>
    <p:sldId id="336" r:id="rId4"/>
    <p:sldId id="391" r:id="rId5"/>
    <p:sldId id="383" r:id="rId6"/>
    <p:sldId id="392" r:id="rId7"/>
    <p:sldId id="393" r:id="rId8"/>
    <p:sldId id="394" r:id="rId9"/>
    <p:sldId id="385" r:id="rId10"/>
    <p:sldId id="386" r:id="rId11"/>
    <p:sldId id="395" r:id="rId12"/>
    <p:sldId id="388" r:id="rId13"/>
    <p:sldId id="396" r:id="rId14"/>
    <p:sldId id="343" r:id="rId15"/>
    <p:sldId id="352" r:id="rId16"/>
    <p:sldId id="3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tem Administrator" initials="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5" autoAdjust="0"/>
    <p:restoredTop sz="89602" autoAdjust="0"/>
  </p:normalViewPr>
  <p:slideViewPr>
    <p:cSldViewPr>
      <p:cViewPr varScale="1">
        <p:scale>
          <a:sx n="102" d="100"/>
          <a:sy n="102" d="100"/>
        </p:scale>
        <p:origin x="2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3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</a:t>
            </a:r>
            <a:r>
              <a:rPr lang="en-US" baseline="0" dirty="0"/>
              <a:t> to Daily Weather Chart.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afternoon temperature colors and patterns in afternoon temperatures.</a:t>
            </a:r>
            <a:r>
              <a:rPr lang="en-US" baseline="0" dirty="0"/>
              <a:t> Then patterns between morning and afternoon.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3b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Does Our Weather in Pomona Change from Morning to Afternoon?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004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10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Our Daily Temperature 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047253"/>
              </p:ext>
            </p:extLst>
          </p:nvPr>
        </p:nvGraphicFramePr>
        <p:xfrm>
          <a:off x="609600" y="3962400"/>
          <a:ext cx="8000999" cy="22098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53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Monday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Tuesday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Wednesday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Thursday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Friday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0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Morning Temperatures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Afternoon Temperatures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What Changed?</a:t>
                      </a:r>
                      <a:endParaRPr lang="en-US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548" marR="67548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371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did our temperatures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change</a:t>
            </a:r>
            <a:r>
              <a:rPr lang="en-US" sz="3200" dirty="0">
                <a:latin typeface="Calibri" pitchFamily="34" charset="0"/>
              </a:rPr>
              <a:t> from morning to afternoon each day?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1066800" y="2590800"/>
            <a:ext cx="3048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6670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Temperature went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UP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648200" y="2590800"/>
            <a:ext cx="3048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26670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Temperature went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DOWN</a:t>
            </a:r>
          </a:p>
        </p:txBody>
      </p:sp>
      <p:sp>
        <p:nvSpPr>
          <p:cNvPr id="12" name="Equal 11"/>
          <p:cNvSpPr/>
          <p:nvPr/>
        </p:nvSpPr>
        <p:spPr>
          <a:xfrm>
            <a:off x="2514600" y="3352800"/>
            <a:ext cx="609600" cy="3810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33528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Temperature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stayed the same</a:t>
            </a:r>
            <a:r>
              <a:rPr lang="en-US" sz="2200" dirty="0">
                <a:latin typeface="Calibri" pitchFamily="34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4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990600"/>
          </a:xfrm>
        </p:spPr>
        <p:txBody>
          <a:bodyPr>
            <a:noAutofit/>
          </a:bodyPr>
          <a:lstStyle/>
          <a:p>
            <a:pPr lvl="0"/>
            <a:br>
              <a:rPr lang="en-US" sz="4400" dirty="0"/>
            </a:br>
            <a:r>
              <a:rPr lang="en-US" dirty="0"/>
              <a:t>Let’s Summarize!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7244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does our weather in Pomona change from morning to afternoon?</a:t>
            </a:r>
          </a:p>
          <a:p>
            <a:pPr marL="274637" lvl="1" indent="0"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Morning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 (Before </a:t>
            </a:r>
            <a:br>
              <a:rPr lang="en-US" sz="3200" dirty="0"/>
            </a:br>
            <a:r>
              <a:rPr lang="en-US" sz="3200" dirty="0"/>
              <a:t>  Lunch)</a:t>
            </a:r>
          </a:p>
          <a:p>
            <a:pPr marL="274637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71800"/>
            <a:ext cx="4078857" cy="280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28956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Afternoon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sz="3200" dirty="0">
                <a:latin typeface="Calibri" panose="020F0502020204030204" pitchFamily="34" charset="0"/>
              </a:rPr>
              <a:t>(After </a:t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    Lunch)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4ACDB-DC9B-4084-A853-67C5CE8D5CA9}"/>
              </a:ext>
            </a:extLst>
          </p:cNvPr>
          <p:cNvSpPr txBox="1"/>
          <p:nvPr/>
        </p:nvSpPr>
        <p:spPr>
          <a:xfrm>
            <a:off x="4953000" y="5791200"/>
            <a:ext cx="1705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Lance Cheung</a:t>
            </a:r>
          </a:p>
        </p:txBody>
      </p:sp>
    </p:spTree>
    <p:extLst>
      <p:ext uri="{BB962C8B-B14F-4D97-AF65-F5344CB8AC3E}">
        <p14:creationId xmlns:p14="http://schemas.microsoft.com/office/powerpoint/2010/main" val="248417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746996"/>
              </p:ext>
            </p:extLst>
          </p:nvPr>
        </p:nvGraphicFramePr>
        <p:xfrm>
          <a:off x="762000" y="1676400"/>
          <a:ext cx="7696200" cy="454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Morning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Afternoon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22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138">
                <a:tc gridSpan="2">
                  <a:txBody>
                    <a:bodyPr/>
                    <a:lstStyle/>
                    <a:p>
                      <a:r>
                        <a:rPr lang="en-US" sz="2600" b="1" dirty="0">
                          <a:latin typeface="Calibri" pitchFamily="34" charset="0"/>
                        </a:rPr>
                        <a:t>Word</a:t>
                      </a:r>
                      <a:r>
                        <a:rPr lang="en-US" sz="2600" b="1" baseline="0" dirty="0">
                          <a:latin typeface="Calibri" pitchFamily="34" charset="0"/>
                        </a:rPr>
                        <a:t> bank:  sunny   cloudy   rainy    snowy    windy   hot    warm    cool    cold    temperature         </a:t>
                      </a:r>
                      <a:endParaRPr lang="en-US" sz="2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How Our Weather Changes</a:t>
            </a:r>
          </a:p>
        </p:txBody>
      </p:sp>
    </p:spTree>
    <p:extLst>
      <p:ext uri="{BB962C8B-B14F-4D97-AF65-F5344CB8AC3E}">
        <p14:creationId xmlns:p14="http://schemas.microsoft.com/office/powerpoint/2010/main" val="414027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br>
              <a:rPr lang="en-US" sz="4400" dirty="0"/>
            </a:br>
            <a:r>
              <a:rPr lang="en-US" dirty="0"/>
              <a:t>Let’s Summarize!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648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does our weather in Pomona change from morning to afternoon?</a:t>
            </a:r>
          </a:p>
          <a:p>
            <a:pPr marL="274637" lvl="1" indent="0"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Morning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 (Before </a:t>
            </a:r>
            <a:br>
              <a:rPr lang="en-US" sz="3200" dirty="0"/>
            </a:br>
            <a:r>
              <a:rPr lang="en-US" sz="3200" dirty="0"/>
              <a:t>  Lunch)</a:t>
            </a:r>
          </a:p>
          <a:p>
            <a:pPr marL="274637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71800"/>
            <a:ext cx="4078857" cy="280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28956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Afternoon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sz="3200" dirty="0">
                <a:latin typeface="Calibri" panose="020F0502020204030204" pitchFamily="34" charset="0"/>
              </a:rPr>
              <a:t>(After </a:t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    Lunch)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4ACDB-DC9B-4084-A853-67C5CE8D5CA9}"/>
              </a:ext>
            </a:extLst>
          </p:cNvPr>
          <p:cNvSpPr txBox="1"/>
          <p:nvPr/>
        </p:nvSpPr>
        <p:spPr>
          <a:xfrm>
            <a:off x="4953000" y="5791200"/>
            <a:ext cx="1705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Lance Cheung</a:t>
            </a:r>
          </a:p>
        </p:txBody>
      </p:sp>
    </p:spTree>
    <p:extLst>
      <p:ext uri="{BB962C8B-B14F-4D97-AF65-F5344CB8AC3E}">
        <p14:creationId xmlns:p14="http://schemas.microsoft.com/office/powerpoint/2010/main" val="248417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58681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Our weather in Pomona changes from morning to afternoon.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In the morning, the weather </a:t>
            </a:r>
            <a:br>
              <a:rPr lang="en-US" sz="3200" dirty="0"/>
            </a:br>
            <a:r>
              <a:rPr lang="en-US" sz="3200" dirty="0"/>
              <a:t>pattern is usually cooler </a:t>
            </a:r>
            <a:br>
              <a:rPr lang="en-US" sz="3200" dirty="0"/>
            </a:br>
            <a:r>
              <a:rPr lang="en-US" sz="3200" dirty="0"/>
              <a:t>and cloudy.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In the afternoon, the weather </a:t>
            </a:r>
            <a:br>
              <a:rPr lang="en-US" sz="3200" dirty="0"/>
            </a:br>
            <a:r>
              <a:rPr lang="en-US" sz="3200" dirty="0"/>
              <a:t>pattern is usually warmer and </a:t>
            </a:r>
            <a:br>
              <a:rPr lang="en-US" sz="3200" dirty="0"/>
            </a:br>
            <a:r>
              <a:rPr lang="en-US" sz="3200" dirty="0"/>
              <a:t>sunny. </a:t>
            </a:r>
          </a:p>
          <a:p>
            <a:pPr marL="0" lvl="0" indent="0">
              <a:buNone/>
            </a:pPr>
            <a:endParaRPr lang="en-US" sz="4000" dirty="0"/>
          </a:p>
          <a:p>
            <a:pPr lvl="0"/>
            <a:endParaRPr lang="en-US" sz="4000" dirty="0"/>
          </a:p>
          <a:p>
            <a:pPr marL="0" lvl="0" indent="0">
              <a:buNone/>
            </a:pPr>
            <a:endParaRPr lang="en-US" sz="4000" dirty="0"/>
          </a:p>
          <a:p>
            <a:pPr lvl="0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419600"/>
            <a:ext cx="14478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667000"/>
            <a:ext cx="1402215" cy="1402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743200"/>
            <a:ext cx="389851" cy="1143000"/>
          </a:xfrm>
          <a:prstGeom prst="rect">
            <a:avLst/>
          </a:prstGeom>
        </p:spPr>
      </p:pic>
      <p:pic>
        <p:nvPicPr>
          <p:cNvPr id="7" name="Picture 6" descr="RE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457200" cy="1225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FC7704-1162-4629-A4A6-150B8427C22D}"/>
              </a:ext>
            </a:extLst>
          </p:cNvPr>
          <p:cNvSpPr txBox="1"/>
          <p:nvPr/>
        </p:nvSpPr>
        <p:spPr>
          <a:xfrm>
            <a:off x="8023683" y="6566356"/>
            <a:ext cx="1021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62279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543800" cy="7745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7924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is the weather like </a:t>
            </a:r>
            <a:br>
              <a:rPr lang="en-US" sz="3200" dirty="0"/>
            </a:br>
            <a:r>
              <a:rPr lang="en-US" sz="3200" dirty="0"/>
              <a:t>in other places far away </a:t>
            </a:r>
            <a:br>
              <a:rPr lang="en-US" sz="3200" dirty="0"/>
            </a:br>
            <a:r>
              <a:rPr lang="en-US" sz="3200" dirty="0"/>
              <a:t>from Pomona?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That’s what we’ll explore </a:t>
            </a:r>
            <a:br>
              <a:rPr lang="en-US" sz="3200" dirty="0"/>
            </a:br>
            <a:r>
              <a:rPr lang="en-US" sz="3200" dirty="0"/>
              <a:t>next!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048000" cy="3014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0" y="48006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61262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745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Is This Place Different from Pomona?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6324600"/>
            <a:ext cx="1828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Pixabay.com </a:t>
            </a:r>
          </a:p>
        </p:txBody>
      </p:sp>
      <p:pic>
        <p:nvPicPr>
          <p:cNvPr id="39940" name="Picture 4" descr="Trees And Cars Covered By S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696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Review: Alisa’s Trip to the Zoo</a:t>
            </a:r>
          </a:p>
        </p:txBody>
      </p:sp>
      <p:pic>
        <p:nvPicPr>
          <p:cNvPr id="7" name="Picture 6" descr="\\biome\shared\Professional Development\Combination\RESPeCT\2.0 PD Curriculum Modules\Cohort 2\0k.2_Weather and Seasons\0.0 Production\final art\RES.C2.W.L0HO.019_c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6294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201B3-5E39-47F9-AB57-4F20686972ED}"/>
              </a:ext>
            </a:extLst>
          </p:cNvPr>
          <p:cNvSpPr txBox="1"/>
          <p:nvPr/>
        </p:nvSpPr>
        <p:spPr>
          <a:xfrm>
            <a:off x="6979567" y="6216878"/>
            <a:ext cx="1021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56239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br>
              <a:rPr lang="en-US" sz="4400" dirty="0"/>
            </a:br>
            <a:r>
              <a:rPr lang="en-US" dirty="0"/>
              <a:t>Today’s Focus Question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648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How does our weather in Pomona change from morning to afternoon?</a:t>
            </a:r>
          </a:p>
          <a:p>
            <a:pPr marL="274637" lvl="1" indent="0"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Morning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 (Before </a:t>
            </a:r>
            <a:br>
              <a:rPr lang="en-US" sz="3200" dirty="0"/>
            </a:br>
            <a:r>
              <a:rPr lang="en-US" sz="3200" dirty="0"/>
              <a:t>  Lunch)</a:t>
            </a:r>
          </a:p>
          <a:p>
            <a:pPr marL="274637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71800"/>
            <a:ext cx="4078857" cy="280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28956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Afternoon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sz="3200" dirty="0">
                <a:latin typeface="Calibri" panose="020F0502020204030204" pitchFamily="34" charset="0"/>
              </a:rPr>
              <a:t>(After </a:t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    Lunch)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4ACDB-DC9B-4084-A853-67C5CE8D5CA9}"/>
              </a:ext>
            </a:extLst>
          </p:cNvPr>
          <p:cNvSpPr txBox="1"/>
          <p:nvPr/>
        </p:nvSpPr>
        <p:spPr>
          <a:xfrm>
            <a:off x="4953000" y="5791200"/>
            <a:ext cx="1705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Lance Cheung</a:t>
            </a:r>
          </a:p>
        </p:txBody>
      </p:sp>
    </p:spTree>
    <p:extLst>
      <p:ext uri="{BB962C8B-B14F-4D97-AF65-F5344CB8AC3E}">
        <p14:creationId xmlns:p14="http://schemas.microsoft.com/office/powerpoint/2010/main" val="248417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Talk about Weather Changes!</a:t>
            </a:r>
          </a:p>
        </p:txBody>
      </p:sp>
      <p:pic>
        <p:nvPicPr>
          <p:cNvPr id="4" name="Picture 3" descr="\\biome\shared\Professional Development\Combination\RESPeCT\2.0 PD Curriculum Modules\Cohort 2\0k.2_Weather and Seasons\0.0 Production\final art\RES.C2.W.L0HO.021_c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572000" cy="3467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Do you think our weather in Pomona could change like the weather did in Alisa’s story?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B01A9-3C21-4625-B797-BF1A9F146137}"/>
              </a:ext>
            </a:extLst>
          </p:cNvPr>
          <p:cNvSpPr txBox="1"/>
          <p:nvPr/>
        </p:nvSpPr>
        <p:spPr>
          <a:xfrm>
            <a:off x="5760367" y="6220512"/>
            <a:ext cx="1021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56239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8486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Our Daily Temperature Chart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2971800"/>
          <a:ext cx="7315200" cy="3171509"/>
        </p:xfrm>
        <a:graphic>
          <a:graphicData uri="http://schemas.openxmlformats.org/drawingml/2006/table">
            <a:tbl>
              <a:tblPr/>
              <a:tblGrid>
                <a:gridCol w="167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Calibri"/>
                          <a:cs typeface="Times New Roman"/>
                        </a:rPr>
                        <a:t>Monday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Calibri"/>
                          <a:cs typeface="Times New Roman"/>
                        </a:rPr>
                        <a:t>Tuesday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Calibri"/>
                          <a:cs typeface="Times New Roman"/>
                        </a:rPr>
                        <a:t>Wednesday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Calibri"/>
                          <a:cs typeface="Times New Roman"/>
                        </a:rPr>
                        <a:t>Thursday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Calibri"/>
                          <a:cs typeface="Times New Roman"/>
                        </a:rPr>
                        <a:t>Friday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0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/>
                          <a:ea typeface="Calibri"/>
                          <a:cs typeface="Times New Roman"/>
                        </a:rPr>
                        <a:t>Morning Temperatures</a:t>
                      </a:r>
                      <a:endParaRPr lang="en-US" sz="1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/>
                          <a:ea typeface="Calibri"/>
                          <a:cs typeface="Times New Roman"/>
                        </a:rPr>
                        <a:t>Afternoon Temperatures</a:t>
                      </a:r>
                      <a:endParaRPr lang="en-US" sz="1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Calibri"/>
                          <a:cs typeface="Times New Roman"/>
                        </a:rPr>
                        <a:t>What Changed?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(Temperature got warmer, cooler, or stayed the same)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1600200"/>
          <a:ext cx="1981200" cy="1036320"/>
        </p:xfrm>
        <a:graphic>
          <a:graphicData uri="http://schemas.openxmlformats.org/drawingml/2006/table">
            <a:tbl>
              <a:tblPr/>
              <a:tblGrid>
                <a:gridCol w="99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Hot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Warm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Cool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Cold</a:t>
                      </a:r>
                      <a:endParaRPr lang="en-US" sz="11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71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Our Daily Temperature 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184312"/>
              </p:ext>
            </p:extLst>
          </p:nvPr>
        </p:nvGraphicFramePr>
        <p:xfrm>
          <a:off x="838200" y="1752600"/>
          <a:ext cx="7620000" cy="12127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Monday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Tuesday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Wednesday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Thursday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Friday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Morning Temperatures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3528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</a:t>
            </a:r>
            <a:r>
              <a:rPr lang="en-US" sz="3200" b="1" dirty="0">
                <a:latin typeface="Calibri" pitchFamily="34" charset="0"/>
              </a:rPr>
              <a:t>temperature patterns </a:t>
            </a:r>
            <a:r>
              <a:rPr lang="en-US" sz="3200" dirty="0">
                <a:latin typeface="Calibri" pitchFamily="34" charset="0"/>
              </a:rPr>
              <a:t>do you notice in the mornings?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</a:t>
            </a:r>
            <a:r>
              <a:rPr lang="en-US" sz="3200" b="1" dirty="0">
                <a:latin typeface="Calibri" pitchFamily="34" charset="0"/>
              </a:rPr>
              <a:t>weather patterns </a:t>
            </a:r>
            <a:r>
              <a:rPr lang="en-US" sz="3200" dirty="0">
                <a:latin typeface="Calibri" pitchFamily="34" charset="0"/>
              </a:rPr>
              <a:t>do you notice in the mornings?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Do You Predict?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184312"/>
              </p:ext>
            </p:extLst>
          </p:nvPr>
        </p:nvGraphicFramePr>
        <p:xfrm>
          <a:off x="914400" y="2971800"/>
          <a:ext cx="7620000" cy="12127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Monday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Tuesday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Wednesday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Thursday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Friday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Afternoon Temperatures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524000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do you think (predict) most of our afternoon temperatures will be like?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495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Sentence starter:</a:t>
            </a:r>
          </a:p>
          <a:p>
            <a:pPr marL="731520"/>
            <a:r>
              <a:rPr lang="en-US" sz="3200" i="1" dirty="0">
                <a:latin typeface="Calibri" pitchFamily="34" charset="0"/>
              </a:rPr>
              <a:t>I predict that our afternoon temperatures will be ___________.</a:t>
            </a:r>
          </a:p>
        </p:txBody>
      </p:sp>
    </p:spTree>
    <p:extLst>
      <p:ext uri="{BB962C8B-B14F-4D97-AF65-F5344CB8AC3E}">
        <p14:creationId xmlns:p14="http://schemas.microsoft.com/office/powerpoint/2010/main" val="342171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Our Daily Temperature 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184312"/>
              </p:ext>
            </p:extLst>
          </p:nvPr>
        </p:nvGraphicFramePr>
        <p:xfrm>
          <a:off x="838200" y="1752600"/>
          <a:ext cx="7620000" cy="12127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Monday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Tuesday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Wednesday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Thursday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Friday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Afternoon Temperatures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3528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</a:t>
            </a:r>
            <a:r>
              <a:rPr lang="en-US" sz="3200" b="1" dirty="0">
                <a:latin typeface="Calibri" pitchFamily="34" charset="0"/>
              </a:rPr>
              <a:t>temperature patterns </a:t>
            </a:r>
            <a:r>
              <a:rPr lang="en-US" sz="3200" dirty="0">
                <a:latin typeface="Calibri" pitchFamily="34" charset="0"/>
              </a:rPr>
              <a:t>do you notice in the afternoons?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</a:t>
            </a:r>
            <a:r>
              <a:rPr lang="en-US" sz="3200" b="1" dirty="0">
                <a:latin typeface="Calibri" pitchFamily="34" charset="0"/>
              </a:rPr>
              <a:t>weather patterns </a:t>
            </a:r>
            <a:r>
              <a:rPr lang="en-US" sz="3200" dirty="0">
                <a:latin typeface="Calibri" pitchFamily="34" charset="0"/>
              </a:rPr>
              <a:t>do you notice in the afternoons?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Patterns Did We Notice?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655662"/>
              </p:ext>
            </p:extLst>
          </p:nvPr>
        </p:nvGraphicFramePr>
        <p:xfrm>
          <a:off x="838200" y="4114800"/>
          <a:ext cx="7772400" cy="20908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Monday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Tuesday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Wednesday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Thursday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Friday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Morning Temperatures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Afternoon Temperatures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1524000"/>
            <a:ext cx="7772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100" dirty="0">
                <a:latin typeface="Calibri" pitchFamily="34" charset="0"/>
              </a:rPr>
              <a:t>What temperature pattern did we notice in the </a:t>
            </a:r>
            <a:r>
              <a:rPr lang="en-US" sz="3100" b="1" dirty="0">
                <a:latin typeface="Calibri" pitchFamily="34" charset="0"/>
              </a:rPr>
              <a:t>morning</a:t>
            </a:r>
            <a:r>
              <a:rPr lang="en-US" sz="3100" dirty="0">
                <a:latin typeface="Calibri" pitchFamily="34" charset="0"/>
              </a:rPr>
              <a:t>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100" dirty="0">
                <a:latin typeface="Calibri" pitchFamily="34" charset="0"/>
              </a:rPr>
              <a:t>What temperature pattern did we notice in the </a:t>
            </a:r>
            <a:r>
              <a:rPr lang="en-US" sz="3100" b="1" dirty="0">
                <a:latin typeface="Calibri" pitchFamily="34" charset="0"/>
              </a:rPr>
              <a:t>afternoon</a:t>
            </a:r>
            <a:r>
              <a:rPr lang="en-US" sz="3100" dirty="0">
                <a:latin typeface="Calibri" pitchFamily="34" charset="0"/>
              </a:rPr>
              <a:t>?</a:t>
            </a:r>
            <a:endParaRPr lang="en-US" sz="31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260207"/>
            <a:ext cx="864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445</Words>
  <Application>Microsoft Office PowerPoint</Application>
  <PresentationFormat>On-screen Show (4:3)</PresentationFormat>
  <Paragraphs>189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Clarity</vt:lpstr>
      <vt:lpstr>Weather and seasons Lesson 3b</vt:lpstr>
      <vt:lpstr>Review: Alisa’s Trip to the Zoo</vt:lpstr>
      <vt:lpstr> Today’s Focus Question </vt:lpstr>
      <vt:lpstr>Let’s Talk about Weather Changes!</vt:lpstr>
      <vt:lpstr>Our Daily Temperature Chart</vt:lpstr>
      <vt:lpstr>Our Daily Temperature Chart</vt:lpstr>
      <vt:lpstr>What Do You Predict?</vt:lpstr>
      <vt:lpstr>Our Daily Temperature Chart</vt:lpstr>
      <vt:lpstr>What Patterns Did We Notice?</vt:lpstr>
      <vt:lpstr>Our Daily Temperature Chart</vt:lpstr>
      <vt:lpstr> Let’s Summarize! </vt:lpstr>
      <vt:lpstr>How Our Weather Changes</vt:lpstr>
      <vt:lpstr> Let’s Summarize! </vt:lpstr>
      <vt:lpstr>Let’s Summarize!</vt:lpstr>
      <vt:lpstr>Next Time</vt:lpstr>
      <vt:lpstr>Is This Place Different from Pomona?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133</cp:revision>
  <dcterms:created xsi:type="dcterms:W3CDTF">2014-06-10T18:20:14Z</dcterms:created>
  <dcterms:modified xsi:type="dcterms:W3CDTF">2019-12-11T23:25:54Z</dcterms:modified>
</cp:coreProperties>
</file>