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7490400" cy="37490400"/>
  <p:notesSz cx="6858000" cy="9144000"/>
  <p:defaultTextStyle>
    <a:defPPr>
      <a:defRPr lang="en-US"/>
    </a:defPPr>
    <a:lvl1pPr marL="0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1pPr>
    <a:lvl2pPr marL="2142302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2pPr>
    <a:lvl3pPr marL="4284604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3pPr>
    <a:lvl4pPr marL="6426906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4pPr>
    <a:lvl5pPr marL="8569208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5pPr>
    <a:lvl6pPr marL="10711510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6pPr>
    <a:lvl7pPr marL="12853812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7pPr>
    <a:lvl8pPr marL="14996114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8pPr>
    <a:lvl9pPr marL="17138416" algn="l" defTabSz="2142302" rtl="0" eaLnBrk="1" latinLnBrk="0" hangingPunct="1">
      <a:defRPr sz="8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808">
          <p15:clr>
            <a:srgbClr val="A4A3A4"/>
          </p15:clr>
        </p15:guide>
        <p15:guide id="2" pos="118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6"/>
  </p:normalViewPr>
  <p:slideViewPr>
    <p:cSldViewPr snapToGrid="0" snapToObjects="1" showGuides="1">
      <p:cViewPr varScale="1">
        <p:scale>
          <a:sx n="18" d="100"/>
          <a:sy n="18" d="100"/>
        </p:scale>
        <p:origin x="2336" y="408"/>
      </p:cViewPr>
      <p:guideLst>
        <p:guide orient="horz" pos="11808"/>
        <p:guide pos="118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1780" y="11646326"/>
            <a:ext cx="31866840" cy="80361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3560" y="21244560"/>
            <a:ext cx="26243280" cy="95808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423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2846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26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5692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11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853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9961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138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58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9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442817" y="8209706"/>
            <a:ext cx="34580991" cy="1748684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86838" y="8209706"/>
            <a:ext cx="103131142" cy="1748684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38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79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1483" y="24091056"/>
            <a:ext cx="31866840" cy="7446010"/>
          </a:xfrm>
        </p:spPr>
        <p:txBody>
          <a:bodyPr anchor="t"/>
          <a:lstStyle>
            <a:lvl1pPr algn="l">
              <a:defRPr sz="18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1483" y="15890034"/>
            <a:ext cx="31866840" cy="8201022"/>
          </a:xfrm>
        </p:spPr>
        <p:txBody>
          <a:bodyPr anchor="b"/>
          <a:lstStyle>
            <a:lvl1pPr marL="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1pPr>
            <a:lvl2pPr marL="2142302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4284604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3pPr>
            <a:lvl4pPr marL="642690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56920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115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853812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499611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13841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3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6836" y="47817620"/>
            <a:ext cx="68856064" cy="135260503"/>
          </a:xfrm>
        </p:spPr>
        <p:txBody>
          <a:bodyPr/>
          <a:lstStyle>
            <a:lvl1pPr>
              <a:defRPr sz="13100"/>
            </a:lvl1pPr>
            <a:lvl2pPr>
              <a:defRPr sz="112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7742" y="47817620"/>
            <a:ext cx="68856068" cy="135260503"/>
          </a:xfrm>
        </p:spPr>
        <p:txBody>
          <a:bodyPr/>
          <a:lstStyle>
            <a:lvl1pPr>
              <a:defRPr sz="13100"/>
            </a:lvl1pPr>
            <a:lvl2pPr>
              <a:defRPr sz="11200"/>
            </a:lvl2pPr>
            <a:lvl3pPr>
              <a:defRPr sz="940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3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0" y="1501354"/>
            <a:ext cx="33741360" cy="6248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4520" y="8391951"/>
            <a:ext cx="16564771" cy="3497366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42302" indent="0">
              <a:buNone/>
              <a:defRPr sz="9400" b="1"/>
            </a:lvl2pPr>
            <a:lvl3pPr marL="4284604" indent="0">
              <a:buNone/>
              <a:defRPr sz="8400" b="1"/>
            </a:lvl3pPr>
            <a:lvl4pPr marL="6426906" indent="0">
              <a:buNone/>
              <a:defRPr sz="7500" b="1"/>
            </a:lvl4pPr>
            <a:lvl5pPr marL="8569208" indent="0">
              <a:buNone/>
              <a:defRPr sz="7500" b="1"/>
            </a:lvl5pPr>
            <a:lvl6pPr marL="10711510" indent="0">
              <a:buNone/>
              <a:defRPr sz="7500" b="1"/>
            </a:lvl6pPr>
            <a:lvl7pPr marL="12853812" indent="0">
              <a:buNone/>
              <a:defRPr sz="7500" b="1"/>
            </a:lvl7pPr>
            <a:lvl8pPr marL="14996114" indent="0">
              <a:buNone/>
              <a:defRPr sz="7500" b="1"/>
            </a:lvl8pPr>
            <a:lvl9pPr marL="17138416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4520" y="11889317"/>
            <a:ext cx="16564771" cy="21600374"/>
          </a:xfrm>
        </p:spPr>
        <p:txBody>
          <a:bodyPr/>
          <a:lstStyle>
            <a:lvl1pPr>
              <a:defRPr sz="11200"/>
            </a:lvl1pPr>
            <a:lvl2pPr>
              <a:defRPr sz="94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44604" y="8391951"/>
            <a:ext cx="16571278" cy="3497366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42302" indent="0">
              <a:buNone/>
              <a:defRPr sz="9400" b="1"/>
            </a:lvl2pPr>
            <a:lvl3pPr marL="4284604" indent="0">
              <a:buNone/>
              <a:defRPr sz="8400" b="1"/>
            </a:lvl3pPr>
            <a:lvl4pPr marL="6426906" indent="0">
              <a:buNone/>
              <a:defRPr sz="7500" b="1"/>
            </a:lvl4pPr>
            <a:lvl5pPr marL="8569208" indent="0">
              <a:buNone/>
              <a:defRPr sz="7500" b="1"/>
            </a:lvl5pPr>
            <a:lvl6pPr marL="10711510" indent="0">
              <a:buNone/>
              <a:defRPr sz="7500" b="1"/>
            </a:lvl6pPr>
            <a:lvl7pPr marL="12853812" indent="0">
              <a:buNone/>
              <a:defRPr sz="7500" b="1"/>
            </a:lvl7pPr>
            <a:lvl8pPr marL="14996114" indent="0">
              <a:buNone/>
              <a:defRPr sz="7500" b="1"/>
            </a:lvl8pPr>
            <a:lvl9pPr marL="17138416" indent="0">
              <a:buNone/>
              <a:defRPr sz="7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44604" y="11889317"/>
            <a:ext cx="16571278" cy="21600374"/>
          </a:xfrm>
        </p:spPr>
        <p:txBody>
          <a:bodyPr/>
          <a:lstStyle>
            <a:lvl1pPr>
              <a:defRPr sz="11200"/>
            </a:lvl1pPr>
            <a:lvl2pPr>
              <a:defRPr sz="9400"/>
            </a:lvl2pPr>
            <a:lvl3pPr>
              <a:defRPr sz="84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28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52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96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4522" y="1492673"/>
            <a:ext cx="12334083" cy="6352540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7705" y="1492676"/>
            <a:ext cx="20958175" cy="31997018"/>
          </a:xfrm>
        </p:spPr>
        <p:txBody>
          <a:bodyPr/>
          <a:lstStyle>
            <a:lvl1pPr>
              <a:defRPr sz="15000"/>
            </a:lvl1pPr>
            <a:lvl2pPr>
              <a:defRPr sz="13100"/>
            </a:lvl2pPr>
            <a:lvl3pPr>
              <a:defRPr sz="112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4522" y="7845216"/>
            <a:ext cx="12334083" cy="25644478"/>
          </a:xfrm>
        </p:spPr>
        <p:txBody>
          <a:bodyPr/>
          <a:lstStyle>
            <a:lvl1pPr marL="0" indent="0">
              <a:buNone/>
              <a:defRPr sz="6600"/>
            </a:lvl1pPr>
            <a:lvl2pPr marL="2142302" indent="0">
              <a:buNone/>
              <a:defRPr sz="5600"/>
            </a:lvl2pPr>
            <a:lvl3pPr marL="4284604" indent="0">
              <a:buNone/>
              <a:defRPr sz="4700"/>
            </a:lvl3pPr>
            <a:lvl4pPr marL="6426906" indent="0">
              <a:buNone/>
              <a:defRPr sz="4200"/>
            </a:lvl4pPr>
            <a:lvl5pPr marL="8569208" indent="0">
              <a:buNone/>
              <a:defRPr sz="4200"/>
            </a:lvl5pPr>
            <a:lvl6pPr marL="10711510" indent="0">
              <a:buNone/>
              <a:defRPr sz="4200"/>
            </a:lvl6pPr>
            <a:lvl7pPr marL="12853812" indent="0">
              <a:buNone/>
              <a:defRPr sz="4200"/>
            </a:lvl7pPr>
            <a:lvl8pPr marL="14996114" indent="0">
              <a:buNone/>
              <a:defRPr sz="4200"/>
            </a:lvl8pPr>
            <a:lvl9pPr marL="17138416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250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8381" y="26243280"/>
            <a:ext cx="22494240" cy="3098168"/>
          </a:xfrm>
        </p:spPr>
        <p:txBody>
          <a:bodyPr anchor="b"/>
          <a:lstStyle>
            <a:lvl1pPr algn="l">
              <a:defRPr sz="9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8381" y="3349837"/>
            <a:ext cx="22494240" cy="22494240"/>
          </a:xfrm>
        </p:spPr>
        <p:txBody>
          <a:bodyPr/>
          <a:lstStyle>
            <a:lvl1pPr marL="0" indent="0">
              <a:buNone/>
              <a:defRPr sz="15000"/>
            </a:lvl1pPr>
            <a:lvl2pPr marL="2142302" indent="0">
              <a:buNone/>
              <a:defRPr sz="13100"/>
            </a:lvl2pPr>
            <a:lvl3pPr marL="4284604" indent="0">
              <a:buNone/>
              <a:defRPr sz="11200"/>
            </a:lvl3pPr>
            <a:lvl4pPr marL="6426906" indent="0">
              <a:buNone/>
              <a:defRPr sz="9400"/>
            </a:lvl4pPr>
            <a:lvl5pPr marL="8569208" indent="0">
              <a:buNone/>
              <a:defRPr sz="9400"/>
            </a:lvl5pPr>
            <a:lvl6pPr marL="10711510" indent="0">
              <a:buNone/>
              <a:defRPr sz="9400"/>
            </a:lvl6pPr>
            <a:lvl7pPr marL="12853812" indent="0">
              <a:buNone/>
              <a:defRPr sz="9400"/>
            </a:lvl7pPr>
            <a:lvl8pPr marL="14996114" indent="0">
              <a:buNone/>
              <a:defRPr sz="9400"/>
            </a:lvl8pPr>
            <a:lvl9pPr marL="17138416" indent="0">
              <a:buNone/>
              <a:defRPr sz="9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8381" y="29341448"/>
            <a:ext cx="22494240" cy="4399912"/>
          </a:xfrm>
        </p:spPr>
        <p:txBody>
          <a:bodyPr/>
          <a:lstStyle>
            <a:lvl1pPr marL="0" indent="0">
              <a:buNone/>
              <a:defRPr sz="6600"/>
            </a:lvl1pPr>
            <a:lvl2pPr marL="2142302" indent="0">
              <a:buNone/>
              <a:defRPr sz="5600"/>
            </a:lvl2pPr>
            <a:lvl3pPr marL="4284604" indent="0">
              <a:buNone/>
              <a:defRPr sz="4700"/>
            </a:lvl3pPr>
            <a:lvl4pPr marL="6426906" indent="0">
              <a:buNone/>
              <a:defRPr sz="4200"/>
            </a:lvl4pPr>
            <a:lvl5pPr marL="8569208" indent="0">
              <a:buNone/>
              <a:defRPr sz="4200"/>
            </a:lvl5pPr>
            <a:lvl6pPr marL="10711510" indent="0">
              <a:buNone/>
              <a:defRPr sz="4200"/>
            </a:lvl6pPr>
            <a:lvl7pPr marL="12853812" indent="0">
              <a:buNone/>
              <a:defRPr sz="4200"/>
            </a:lvl7pPr>
            <a:lvl8pPr marL="14996114" indent="0">
              <a:buNone/>
              <a:defRPr sz="4200"/>
            </a:lvl8pPr>
            <a:lvl9pPr marL="17138416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341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4520" y="1501354"/>
            <a:ext cx="33741360" cy="6248400"/>
          </a:xfrm>
          <a:prstGeom prst="rect">
            <a:avLst/>
          </a:prstGeom>
        </p:spPr>
        <p:txBody>
          <a:bodyPr vert="horz" lIns="428460" tIns="214230" rIns="428460" bIns="21423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4520" y="8747763"/>
            <a:ext cx="33741360" cy="24741931"/>
          </a:xfrm>
          <a:prstGeom prst="rect">
            <a:avLst/>
          </a:prstGeom>
        </p:spPr>
        <p:txBody>
          <a:bodyPr vert="horz" lIns="428460" tIns="214230" rIns="428460" bIns="2142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4520" y="34748049"/>
            <a:ext cx="8747760" cy="1996017"/>
          </a:xfrm>
          <a:prstGeom prst="rect">
            <a:avLst/>
          </a:prstGeom>
        </p:spPr>
        <p:txBody>
          <a:bodyPr vert="horz" lIns="428460" tIns="214230" rIns="428460" bIns="214230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793B3-EC2D-0548-9F9A-57CCB9259BCF}" type="datetimeFigureOut">
              <a:rPr lang="en-US" smtClean="0"/>
              <a:t>1/5/22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9220" y="34748049"/>
            <a:ext cx="11871960" cy="1996017"/>
          </a:xfrm>
          <a:prstGeom prst="rect">
            <a:avLst/>
          </a:prstGeom>
        </p:spPr>
        <p:txBody>
          <a:bodyPr vert="horz" lIns="428460" tIns="214230" rIns="428460" bIns="214230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68120" y="34748049"/>
            <a:ext cx="8747760" cy="1996017"/>
          </a:xfrm>
          <a:prstGeom prst="rect">
            <a:avLst/>
          </a:prstGeom>
        </p:spPr>
        <p:txBody>
          <a:bodyPr vert="horz" lIns="428460" tIns="214230" rIns="428460" bIns="214230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CD7F0-F4A2-1B41-8F66-F1EC0E2369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59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42302" rtl="0" eaLnBrk="1" latinLnBrk="0" hangingPunct="1">
        <a:spcBef>
          <a:spcPct val="0"/>
        </a:spcBef>
        <a:buNone/>
        <a:defRPr sz="20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6727" indent="-1606727" algn="l" defTabSz="2142302" rtl="0" eaLnBrk="1" latinLnBrk="0" hangingPunct="1">
        <a:spcBef>
          <a:spcPct val="20000"/>
        </a:spcBef>
        <a:buFont typeface="Arial"/>
        <a:buChar char="•"/>
        <a:defRPr sz="15000" kern="1200">
          <a:solidFill>
            <a:schemeClr val="tx1"/>
          </a:solidFill>
          <a:latin typeface="+mn-lt"/>
          <a:ea typeface="+mn-ea"/>
          <a:cs typeface="+mn-cs"/>
        </a:defRPr>
      </a:lvl1pPr>
      <a:lvl2pPr marL="3481241" indent="-1338939" algn="l" defTabSz="2142302" rtl="0" eaLnBrk="1" latinLnBrk="0" hangingPunct="1">
        <a:spcBef>
          <a:spcPct val="20000"/>
        </a:spcBef>
        <a:buFont typeface="Arial"/>
        <a:buChar char="–"/>
        <a:defRPr sz="13100" kern="1200">
          <a:solidFill>
            <a:schemeClr val="tx1"/>
          </a:solidFill>
          <a:latin typeface="+mn-lt"/>
          <a:ea typeface="+mn-ea"/>
          <a:cs typeface="+mn-cs"/>
        </a:defRPr>
      </a:lvl2pPr>
      <a:lvl3pPr marL="5355755" indent="-1071151" algn="l" defTabSz="2142302" rtl="0" eaLnBrk="1" latinLnBrk="0" hangingPunct="1">
        <a:spcBef>
          <a:spcPct val="20000"/>
        </a:spcBef>
        <a:buFont typeface="Arial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57" indent="-1071151" algn="l" defTabSz="2142302" rtl="0" eaLnBrk="1" latinLnBrk="0" hangingPunct="1">
        <a:spcBef>
          <a:spcPct val="20000"/>
        </a:spcBef>
        <a:buFont typeface="Arial"/>
        <a:buChar char="–"/>
        <a:defRPr sz="9400" kern="1200">
          <a:solidFill>
            <a:schemeClr val="tx1"/>
          </a:solidFill>
          <a:latin typeface="+mn-lt"/>
          <a:ea typeface="+mn-ea"/>
          <a:cs typeface="+mn-cs"/>
        </a:defRPr>
      </a:lvl4pPr>
      <a:lvl5pPr marL="9640359" indent="-1071151" algn="l" defTabSz="2142302" rtl="0" eaLnBrk="1" latinLnBrk="0" hangingPunct="1">
        <a:spcBef>
          <a:spcPct val="20000"/>
        </a:spcBef>
        <a:buFont typeface="Arial"/>
        <a:buChar char="»"/>
        <a:defRPr sz="9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82661" indent="-1071151" algn="l" defTabSz="2142302" rtl="0" eaLnBrk="1" latinLnBrk="0" hangingPunct="1">
        <a:spcBef>
          <a:spcPct val="20000"/>
        </a:spcBef>
        <a:buFont typeface="Arial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6pPr>
      <a:lvl7pPr marL="13924963" indent="-1071151" algn="l" defTabSz="2142302" rtl="0" eaLnBrk="1" latinLnBrk="0" hangingPunct="1">
        <a:spcBef>
          <a:spcPct val="20000"/>
        </a:spcBef>
        <a:buFont typeface="Arial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67265" indent="-1071151" algn="l" defTabSz="2142302" rtl="0" eaLnBrk="1" latinLnBrk="0" hangingPunct="1">
        <a:spcBef>
          <a:spcPct val="20000"/>
        </a:spcBef>
        <a:buFont typeface="Arial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8pPr>
      <a:lvl9pPr marL="18209567" indent="-1071151" algn="l" defTabSz="2142302" rtl="0" eaLnBrk="1" latinLnBrk="0" hangingPunct="1">
        <a:spcBef>
          <a:spcPct val="20000"/>
        </a:spcBef>
        <a:buFont typeface="Arial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42302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84604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26906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69208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711510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53812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96114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138416" algn="l" defTabSz="2142302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935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kjfranke</dc:creator>
  <cp:lastModifiedBy>Daniel Griggs</cp:lastModifiedBy>
  <cp:revision>1</cp:revision>
  <dcterms:created xsi:type="dcterms:W3CDTF">2012-07-25T23:39:45Z</dcterms:created>
  <dcterms:modified xsi:type="dcterms:W3CDTF">2022-01-06T00:09:31Z</dcterms:modified>
</cp:coreProperties>
</file>