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6"/>
  </p:notesMasterIdLst>
  <p:sldIdLst>
    <p:sldId id="256" r:id="rId2"/>
    <p:sldId id="257" r:id="rId3"/>
    <p:sldId id="258" r:id="rId4"/>
    <p:sldId id="259" r:id="rId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972" autoAdjust="0"/>
    <p:restoredTop sz="94660"/>
  </p:normalViewPr>
  <p:slideViewPr>
    <p:cSldViewPr snapToGrid="0">
      <p:cViewPr varScale="1">
        <p:scale>
          <a:sx n="77" d="100"/>
          <a:sy n="77" d="100"/>
        </p:scale>
        <p:origin x="468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E5EC82A-A671-436C-BCD8-CB7149CD3BA0}" type="datetimeFigureOut">
              <a:rPr lang="en-US"/>
              <a:t>3/7/2016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CA4509B-28D5-4E0D-A5F3-0F6BE1FA4616}" type="slidenum">
              <a:rPr lang="en-US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356029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CA4509B-28D5-4E0D-A5F3-0F6BE1FA4616}" type="slidenum">
              <a:rPr lang="en-US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434075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CA4509B-28D5-4E0D-A5F3-0F6BE1FA4616}" type="slidenum">
              <a:rPr lang="en-US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494735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CA4509B-28D5-4E0D-A5F3-0F6BE1FA4616}" type="slidenum">
              <a:rPr lang="en-US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1778404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CA4509B-28D5-4E0D-A5F3-0F6BE1FA4616}" type="slidenum">
              <a:rPr lang="en-US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335257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53878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91384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15245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30920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31723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03125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184145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89582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29054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94456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3/7/2016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://www.cpp.edu/~cfa/BunsisCPPMarch2016.pdf" TargetMode="Externa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Budget Report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March 2016 </a:t>
            </a:r>
          </a:p>
          <a:p>
            <a:r>
              <a:rPr lang="en-US" dirty="0"/>
              <a:t>John Lloyd, Budget Comm. Chair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9857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CSU Financial Analysis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Prepared by Howard </a:t>
            </a:r>
            <a:r>
              <a:rPr lang="en-US" dirty="0" err="1"/>
              <a:t>Bunsis</a:t>
            </a:r>
            <a:r>
              <a:rPr lang="en-US" dirty="0"/>
              <a:t>, Chair, AAUP-CBC, Professor of Accounting, E. Mich. </a:t>
            </a:r>
          </a:p>
          <a:p>
            <a:r>
              <a:rPr lang="en-US" dirty="0"/>
              <a:t>Provided testimony re: CSU budget at Fact-Finder's hearing on behalf of CFA.  </a:t>
            </a:r>
          </a:p>
          <a:p>
            <a:r>
              <a:rPr lang="en-US" dirty="0"/>
              <a:t>Used KPMG audit numbers and numbers from CPP IRAR website.  </a:t>
            </a:r>
          </a:p>
          <a:p>
            <a:r>
              <a:rPr lang="en-US" dirty="0"/>
              <a:t>Financial statements of CPP Foundation and ASI.  </a:t>
            </a:r>
          </a:p>
          <a:p>
            <a:r>
              <a:rPr lang="en-US" dirty="0"/>
              <a:t>Download the report </a:t>
            </a:r>
            <a:r>
              <a:rPr lang="en-US" dirty="0">
                <a:hlinkClick r:id="rId3"/>
              </a:rPr>
              <a:t>here</a:t>
            </a:r>
            <a:r>
              <a:rPr lang="en-US" dirty="0"/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380818725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Key Takeaways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Faculty have had little or no salary increases or SSIs since 2008. </a:t>
            </a:r>
          </a:p>
          <a:p>
            <a:r>
              <a:rPr lang="en-US" dirty="0"/>
              <a:t>CSU and CPP have seen a tremendous increase in student enrollment. </a:t>
            </a:r>
          </a:p>
          <a:p>
            <a:r>
              <a:rPr lang="en-US" dirty="0"/>
              <a:t>Increase in teaching load taught by lecturers since 2008.  </a:t>
            </a:r>
          </a:p>
          <a:p>
            <a:r>
              <a:rPr lang="en-US" dirty="0"/>
              <a:t>Student tuition/fees have increased since 2008. </a:t>
            </a:r>
          </a:p>
          <a:p>
            <a:r>
              <a:rPr lang="en-US" dirty="0"/>
              <a:t>State appropriations have increased in last 5 years.  </a:t>
            </a:r>
          </a:p>
          <a:p>
            <a:r>
              <a:rPr lang="en-US" dirty="0"/>
              <a:t>Revenues from Foundation and ASI have increased. </a:t>
            </a:r>
          </a:p>
          <a:p>
            <a:r>
              <a:rPr lang="en-US" dirty="0"/>
              <a:t>Structural deficit? </a:t>
            </a:r>
          </a:p>
        </p:txBody>
      </p:sp>
    </p:spTree>
    <p:extLst>
      <p:ext uri="{BB962C8B-B14F-4D97-AF65-F5344CB8AC3E}">
        <p14:creationId xmlns:p14="http://schemas.microsoft.com/office/powerpoint/2010/main" val="135666712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Bunsis2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44848" y="503485"/>
            <a:ext cx="9717554" cy="58129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153704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0</TotalTime>
  <Words>137</Words>
  <Application>Microsoft Office PowerPoint</Application>
  <PresentationFormat>Widescreen</PresentationFormat>
  <Paragraphs>21</Paragraphs>
  <Slides>4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8" baseType="lpstr">
      <vt:lpstr>Arial</vt:lpstr>
      <vt:lpstr>Calibri</vt:lpstr>
      <vt:lpstr>Calibri Light</vt:lpstr>
      <vt:lpstr>office theme</vt:lpstr>
      <vt:lpstr>Budget Report</vt:lpstr>
      <vt:lpstr>CSU Financial Analysis </vt:lpstr>
      <vt:lpstr>Key Takeaways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Valerie Otto</dc:creator>
  <cp:lastModifiedBy>Valerie Otto</cp:lastModifiedBy>
  <cp:revision>5</cp:revision>
  <dcterms:created xsi:type="dcterms:W3CDTF">2013-07-15T20:26:40Z</dcterms:created>
  <dcterms:modified xsi:type="dcterms:W3CDTF">2016-03-07T22:24:59Z</dcterms:modified>
</cp:coreProperties>
</file>