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62" r:id="rId2"/>
    <p:sldId id="258" r:id="rId3"/>
    <p:sldId id="264" r:id="rId4"/>
    <p:sldId id="280" r:id="rId5"/>
    <p:sldId id="286" r:id="rId6"/>
    <p:sldId id="283" r:id="rId7"/>
    <p:sldId id="282" r:id="rId8"/>
    <p:sldId id="284" r:id="rId9"/>
    <p:sldId id="285" r:id="rId10"/>
    <p:sldId id="287" r:id="rId11"/>
    <p:sldId id="276" r:id="rId12"/>
    <p:sldId id="279" r:id="rId13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59F79AC-A8C3-457C-AB5D-C5920C7DCA03}" v="2" dt="2019-08-07T22:40:43.68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38" y="3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0" d="100"/>
          <a:sy n="100" d="100"/>
        </p:scale>
        <p:origin x="3552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FB3C739-BA24-4133-A4C0-109F62F23236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924496C-CFF5-4B9B-A98B-A881F29FBA36}">
      <dgm:prSet phldrT="[Text]"/>
      <dgm:spPr/>
      <dgm:t>
        <a:bodyPr/>
        <a:lstStyle/>
        <a:p>
          <a:r>
            <a:rPr lang="en-US" dirty="0"/>
            <a:t>Student Learning &amp; Success</a:t>
          </a:r>
        </a:p>
      </dgm:t>
    </dgm:pt>
    <dgm:pt modelId="{9A6ECF59-173F-4C1F-96A3-505666A3ADC0}" type="parTrans" cxnId="{0BEE6CAE-C573-461B-93BB-63D08E5243CD}">
      <dgm:prSet/>
      <dgm:spPr/>
      <dgm:t>
        <a:bodyPr/>
        <a:lstStyle/>
        <a:p>
          <a:endParaRPr lang="en-US"/>
        </a:p>
      </dgm:t>
    </dgm:pt>
    <dgm:pt modelId="{8539A24F-8604-486A-91EE-242B40EACC26}" type="sibTrans" cxnId="{0BEE6CAE-C573-461B-93BB-63D08E5243CD}">
      <dgm:prSet/>
      <dgm:spPr/>
      <dgm:t>
        <a:bodyPr/>
        <a:lstStyle/>
        <a:p>
          <a:endParaRPr lang="en-US"/>
        </a:p>
      </dgm:t>
    </dgm:pt>
    <dgm:pt modelId="{28122E5C-BAA1-499D-9F61-9A232163CB00}">
      <dgm:prSet phldrT="[Text]"/>
      <dgm:spPr/>
      <dgm:t>
        <a:bodyPr/>
        <a:lstStyle/>
        <a:p>
          <a:r>
            <a:rPr lang="en-US" dirty="0"/>
            <a:t>Valid &amp; reliable outcomes assessment</a:t>
          </a:r>
        </a:p>
      </dgm:t>
    </dgm:pt>
    <dgm:pt modelId="{068C6925-EEC6-4622-BC36-7926FA3B4B23}" type="parTrans" cxnId="{16312565-FC2E-40BD-A0E4-CDE85C8D0519}">
      <dgm:prSet/>
      <dgm:spPr/>
      <dgm:t>
        <a:bodyPr/>
        <a:lstStyle/>
        <a:p>
          <a:endParaRPr lang="en-US"/>
        </a:p>
      </dgm:t>
    </dgm:pt>
    <dgm:pt modelId="{CE1B683D-1AA3-4245-941B-6A881CAD6600}" type="sibTrans" cxnId="{16312565-FC2E-40BD-A0E4-CDE85C8D0519}">
      <dgm:prSet/>
      <dgm:spPr/>
      <dgm:t>
        <a:bodyPr/>
        <a:lstStyle/>
        <a:p>
          <a:endParaRPr lang="en-US"/>
        </a:p>
      </dgm:t>
    </dgm:pt>
    <dgm:pt modelId="{DAA1D1A3-2B3D-480C-A1EF-278B40E055D1}">
      <dgm:prSet phldrT="[Text]"/>
      <dgm:spPr/>
      <dgm:t>
        <a:bodyPr/>
        <a:lstStyle/>
        <a:p>
          <a:r>
            <a:rPr lang="en-US" dirty="0"/>
            <a:t>Support retention &amp; graduation for all students</a:t>
          </a:r>
        </a:p>
      </dgm:t>
    </dgm:pt>
    <dgm:pt modelId="{DAF2C085-6D2E-4372-830C-F2473B0829E5}" type="parTrans" cxnId="{97182124-0D09-45A3-8A1B-24116471FCFB}">
      <dgm:prSet/>
      <dgm:spPr/>
      <dgm:t>
        <a:bodyPr/>
        <a:lstStyle/>
        <a:p>
          <a:endParaRPr lang="en-US"/>
        </a:p>
      </dgm:t>
    </dgm:pt>
    <dgm:pt modelId="{F0CEAB43-BAE6-4DAD-8EFF-1C56E19C09AA}" type="sibTrans" cxnId="{97182124-0D09-45A3-8A1B-24116471FCFB}">
      <dgm:prSet/>
      <dgm:spPr/>
      <dgm:t>
        <a:bodyPr/>
        <a:lstStyle/>
        <a:p>
          <a:endParaRPr lang="en-US"/>
        </a:p>
      </dgm:t>
    </dgm:pt>
    <dgm:pt modelId="{51F8C472-D073-4337-ADA4-F84B483CC5D5}">
      <dgm:prSet phldrT="[Text]"/>
      <dgm:spPr/>
      <dgm:t>
        <a:bodyPr/>
        <a:lstStyle/>
        <a:p>
          <a:r>
            <a:rPr lang="en-US" dirty="0"/>
            <a:t>Quality &amp; Improvement</a:t>
          </a:r>
        </a:p>
      </dgm:t>
    </dgm:pt>
    <dgm:pt modelId="{E57F17AA-8AD4-4AA1-BC49-BDA6663ED97E}" type="parTrans" cxnId="{3585B370-58AB-412E-BE73-6F0405E0DD0C}">
      <dgm:prSet/>
      <dgm:spPr/>
      <dgm:t>
        <a:bodyPr/>
        <a:lstStyle/>
        <a:p>
          <a:endParaRPr lang="en-US"/>
        </a:p>
      </dgm:t>
    </dgm:pt>
    <dgm:pt modelId="{2631BE98-BC67-4BEB-A45C-09D72BAF3920}" type="sibTrans" cxnId="{3585B370-58AB-412E-BE73-6F0405E0DD0C}">
      <dgm:prSet/>
      <dgm:spPr/>
      <dgm:t>
        <a:bodyPr/>
        <a:lstStyle/>
        <a:p>
          <a:endParaRPr lang="en-US"/>
        </a:p>
      </dgm:t>
    </dgm:pt>
    <dgm:pt modelId="{E4E41205-E3F7-47CB-B3DC-EC304151B981}">
      <dgm:prSet phldrT="[Text]"/>
      <dgm:spPr/>
      <dgm:t>
        <a:bodyPr/>
        <a:lstStyle/>
        <a:p>
          <a:r>
            <a:rPr lang="en-US" dirty="0"/>
            <a:t>Utilize evidence to improve effectiveness</a:t>
          </a:r>
        </a:p>
      </dgm:t>
    </dgm:pt>
    <dgm:pt modelId="{FD2903BA-5DE2-4D61-83E3-6061B99E27F8}" type="parTrans" cxnId="{62446634-00F4-48F3-8AF4-DA5BCC044C30}">
      <dgm:prSet/>
      <dgm:spPr/>
      <dgm:t>
        <a:bodyPr/>
        <a:lstStyle/>
        <a:p>
          <a:endParaRPr lang="en-US"/>
        </a:p>
      </dgm:t>
    </dgm:pt>
    <dgm:pt modelId="{50C61506-CF68-4C10-A34D-E77D1414C704}" type="sibTrans" cxnId="{62446634-00F4-48F3-8AF4-DA5BCC044C30}">
      <dgm:prSet/>
      <dgm:spPr/>
      <dgm:t>
        <a:bodyPr/>
        <a:lstStyle/>
        <a:p>
          <a:endParaRPr lang="en-US"/>
        </a:p>
      </dgm:t>
    </dgm:pt>
    <dgm:pt modelId="{486ED7E5-8655-4D68-8FD4-6B05F3CF212A}">
      <dgm:prSet phldrT="[Text]"/>
      <dgm:spPr/>
      <dgm:t>
        <a:bodyPr/>
        <a:lstStyle/>
        <a:p>
          <a:r>
            <a:rPr lang="en-US" dirty="0"/>
            <a:t>Strategic &amp; integrated planning</a:t>
          </a:r>
        </a:p>
      </dgm:t>
    </dgm:pt>
    <dgm:pt modelId="{D66CEA64-7710-42CC-BD97-D9E5962F4385}" type="parTrans" cxnId="{1B9B7B80-0CD6-4517-A341-CE674F7F17BB}">
      <dgm:prSet/>
      <dgm:spPr/>
      <dgm:t>
        <a:bodyPr/>
        <a:lstStyle/>
        <a:p>
          <a:endParaRPr lang="en-US"/>
        </a:p>
      </dgm:t>
    </dgm:pt>
    <dgm:pt modelId="{7F19F488-24F3-42D8-B8ED-38A0B3AC995D}" type="sibTrans" cxnId="{1B9B7B80-0CD6-4517-A341-CE674F7F17BB}">
      <dgm:prSet/>
      <dgm:spPr/>
      <dgm:t>
        <a:bodyPr/>
        <a:lstStyle/>
        <a:p>
          <a:endParaRPr lang="en-US"/>
        </a:p>
      </dgm:t>
    </dgm:pt>
    <dgm:pt modelId="{B61D6087-78C9-4422-9855-3F8A81FD922D}">
      <dgm:prSet phldrT="[Text]"/>
      <dgm:spPr/>
      <dgm:t>
        <a:bodyPr/>
        <a:lstStyle/>
        <a:p>
          <a:r>
            <a:rPr lang="en-US" dirty="0"/>
            <a:t>Institutional Integrity, Sustainability &amp; Accountability</a:t>
          </a:r>
        </a:p>
      </dgm:t>
    </dgm:pt>
    <dgm:pt modelId="{869578DB-2CA3-441B-B8FA-D5F18DCF2AFF}" type="parTrans" cxnId="{5228525A-3C3B-4E08-833A-FEE1D6EB4432}">
      <dgm:prSet/>
      <dgm:spPr/>
      <dgm:t>
        <a:bodyPr/>
        <a:lstStyle/>
        <a:p>
          <a:endParaRPr lang="en-US"/>
        </a:p>
      </dgm:t>
    </dgm:pt>
    <dgm:pt modelId="{C4F0BE41-5FC4-4B48-9667-EC5E944A67F3}" type="sibTrans" cxnId="{5228525A-3C3B-4E08-833A-FEE1D6EB4432}">
      <dgm:prSet/>
      <dgm:spPr/>
      <dgm:t>
        <a:bodyPr/>
        <a:lstStyle/>
        <a:p>
          <a:endParaRPr lang="en-US"/>
        </a:p>
      </dgm:t>
    </dgm:pt>
    <dgm:pt modelId="{D10624B8-AE31-4401-A0F3-C5140AAE5CF9}">
      <dgm:prSet phldrT="[Text]"/>
      <dgm:spPr/>
      <dgm:t>
        <a:bodyPr/>
        <a:lstStyle/>
        <a:p>
          <a:r>
            <a:rPr lang="en-US" dirty="0"/>
            <a:t>Operate with transparency &amp; integrity</a:t>
          </a:r>
        </a:p>
      </dgm:t>
    </dgm:pt>
    <dgm:pt modelId="{578B69C1-314D-4C22-90DA-92F359B36AB5}" type="parTrans" cxnId="{A6F6273C-24BE-4AF7-956C-6835B2D70C28}">
      <dgm:prSet/>
      <dgm:spPr/>
      <dgm:t>
        <a:bodyPr/>
        <a:lstStyle/>
        <a:p>
          <a:endParaRPr lang="en-US"/>
        </a:p>
      </dgm:t>
    </dgm:pt>
    <dgm:pt modelId="{35861F6F-58B0-4BF8-840B-AA4CD51E310B}" type="sibTrans" cxnId="{A6F6273C-24BE-4AF7-956C-6835B2D70C28}">
      <dgm:prSet/>
      <dgm:spPr/>
      <dgm:t>
        <a:bodyPr/>
        <a:lstStyle/>
        <a:p>
          <a:endParaRPr lang="en-US"/>
        </a:p>
      </dgm:t>
    </dgm:pt>
    <dgm:pt modelId="{6883E5D6-6623-40BE-ABA6-3CAC4D815672}">
      <dgm:prSet phldrT="[Text]"/>
      <dgm:spPr/>
      <dgm:t>
        <a:bodyPr/>
        <a:lstStyle/>
        <a:p>
          <a:r>
            <a:rPr lang="en-US" dirty="0"/>
            <a:t>Adapt to changing conditions</a:t>
          </a:r>
        </a:p>
      </dgm:t>
    </dgm:pt>
    <dgm:pt modelId="{1EFB1768-3C7F-4778-A562-C311BCB97C08}" type="parTrans" cxnId="{40D29A91-9103-4E3D-94C4-90F520DDBC52}">
      <dgm:prSet/>
      <dgm:spPr/>
      <dgm:t>
        <a:bodyPr/>
        <a:lstStyle/>
        <a:p>
          <a:endParaRPr lang="en-US"/>
        </a:p>
      </dgm:t>
    </dgm:pt>
    <dgm:pt modelId="{E9D09889-76D8-4667-AE8A-5DEFE40D0EA6}" type="sibTrans" cxnId="{40D29A91-9103-4E3D-94C4-90F520DDBC52}">
      <dgm:prSet/>
      <dgm:spPr/>
      <dgm:t>
        <a:bodyPr/>
        <a:lstStyle/>
        <a:p>
          <a:endParaRPr lang="en-US"/>
        </a:p>
      </dgm:t>
    </dgm:pt>
    <dgm:pt modelId="{810105A8-6D7F-415F-B392-9D767D0AD9C3}" type="pres">
      <dgm:prSet presAssocID="{9FB3C739-BA24-4133-A4C0-109F62F23236}" presName="Name0" presStyleCnt="0">
        <dgm:presLayoutVars>
          <dgm:dir/>
          <dgm:animLvl val="lvl"/>
          <dgm:resizeHandles val="exact"/>
        </dgm:presLayoutVars>
      </dgm:prSet>
      <dgm:spPr/>
    </dgm:pt>
    <dgm:pt modelId="{40A1943E-7072-4527-988A-72EF51756814}" type="pres">
      <dgm:prSet presAssocID="{3924496C-CFF5-4B9B-A98B-A881F29FBA36}" presName="composite" presStyleCnt="0"/>
      <dgm:spPr/>
    </dgm:pt>
    <dgm:pt modelId="{D4909312-0A26-4820-92D4-454D2F2F0C4F}" type="pres">
      <dgm:prSet presAssocID="{3924496C-CFF5-4B9B-A98B-A881F29FBA36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</dgm:pt>
    <dgm:pt modelId="{8C93314E-0F92-4C1B-85D9-4ED3B68531E2}" type="pres">
      <dgm:prSet presAssocID="{3924496C-CFF5-4B9B-A98B-A881F29FBA36}" presName="desTx" presStyleLbl="alignAccFollowNode1" presStyleIdx="0" presStyleCnt="3">
        <dgm:presLayoutVars>
          <dgm:bulletEnabled val="1"/>
        </dgm:presLayoutVars>
      </dgm:prSet>
      <dgm:spPr/>
    </dgm:pt>
    <dgm:pt modelId="{6EFDC1E6-6DD5-4645-894E-EF7451E5F241}" type="pres">
      <dgm:prSet presAssocID="{8539A24F-8604-486A-91EE-242B40EACC26}" presName="space" presStyleCnt="0"/>
      <dgm:spPr/>
    </dgm:pt>
    <dgm:pt modelId="{97AE3B4B-7DF4-4F59-86E4-492134C1EFAD}" type="pres">
      <dgm:prSet presAssocID="{51F8C472-D073-4337-ADA4-F84B483CC5D5}" presName="composite" presStyleCnt="0"/>
      <dgm:spPr/>
    </dgm:pt>
    <dgm:pt modelId="{DBD1D762-70AD-4B4F-95FD-78F24ECD35CF}" type="pres">
      <dgm:prSet presAssocID="{51F8C472-D073-4337-ADA4-F84B483CC5D5}" presName="parTx" presStyleLbl="alignNode1" presStyleIdx="1" presStyleCnt="3" custLinFactNeighborX="272" custLinFactNeighborY="682">
        <dgm:presLayoutVars>
          <dgm:chMax val="0"/>
          <dgm:chPref val="0"/>
          <dgm:bulletEnabled val="1"/>
        </dgm:presLayoutVars>
      </dgm:prSet>
      <dgm:spPr/>
    </dgm:pt>
    <dgm:pt modelId="{86B934F2-A894-4965-83E7-D17EBC00ABB5}" type="pres">
      <dgm:prSet presAssocID="{51F8C472-D073-4337-ADA4-F84B483CC5D5}" presName="desTx" presStyleLbl="alignAccFollowNode1" presStyleIdx="1" presStyleCnt="3" custLinFactNeighborX="272" custLinFactNeighborY="1013">
        <dgm:presLayoutVars>
          <dgm:bulletEnabled val="1"/>
        </dgm:presLayoutVars>
      </dgm:prSet>
      <dgm:spPr/>
    </dgm:pt>
    <dgm:pt modelId="{98D11340-6616-424E-8440-E70D54897D2D}" type="pres">
      <dgm:prSet presAssocID="{2631BE98-BC67-4BEB-A45C-09D72BAF3920}" presName="space" presStyleCnt="0"/>
      <dgm:spPr/>
    </dgm:pt>
    <dgm:pt modelId="{B091EDC1-CE06-4FEC-9943-6E86FB989E45}" type="pres">
      <dgm:prSet presAssocID="{B61D6087-78C9-4422-9855-3F8A81FD922D}" presName="composite" presStyleCnt="0"/>
      <dgm:spPr/>
    </dgm:pt>
    <dgm:pt modelId="{BCB386FB-8AC5-4D2C-BE15-E25F023DEF2E}" type="pres">
      <dgm:prSet presAssocID="{B61D6087-78C9-4422-9855-3F8A81FD922D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</dgm:pt>
    <dgm:pt modelId="{9ED0C256-E78C-41DF-87B3-AB4011B0CD20}" type="pres">
      <dgm:prSet presAssocID="{B61D6087-78C9-4422-9855-3F8A81FD922D}" presName="desTx" presStyleLbl="alignAccFollowNode1" presStyleIdx="2" presStyleCnt="3">
        <dgm:presLayoutVars>
          <dgm:bulletEnabled val="1"/>
        </dgm:presLayoutVars>
      </dgm:prSet>
      <dgm:spPr/>
    </dgm:pt>
  </dgm:ptLst>
  <dgm:cxnLst>
    <dgm:cxn modelId="{94A15705-E6FF-4787-A997-4B777A810624}" type="presOf" srcId="{E4E41205-E3F7-47CB-B3DC-EC304151B981}" destId="{86B934F2-A894-4965-83E7-D17EBC00ABB5}" srcOrd="0" destOrd="0" presId="urn:microsoft.com/office/officeart/2005/8/layout/hList1"/>
    <dgm:cxn modelId="{C4D4C20A-CB85-4A3D-94A5-AA994BC571DD}" type="presOf" srcId="{D10624B8-AE31-4401-A0F3-C5140AAE5CF9}" destId="{9ED0C256-E78C-41DF-87B3-AB4011B0CD20}" srcOrd="0" destOrd="0" presId="urn:microsoft.com/office/officeart/2005/8/layout/hList1"/>
    <dgm:cxn modelId="{9D306E17-1A43-4025-84B7-E02B62E1AB2E}" type="presOf" srcId="{486ED7E5-8655-4D68-8FD4-6B05F3CF212A}" destId="{86B934F2-A894-4965-83E7-D17EBC00ABB5}" srcOrd="0" destOrd="1" presId="urn:microsoft.com/office/officeart/2005/8/layout/hList1"/>
    <dgm:cxn modelId="{97182124-0D09-45A3-8A1B-24116471FCFB}" srcId="{3924496C-CFF5-4B9B-A98B-A881F29FBA36}" destId="{DAA1D1A3-2B3D-480C-A1EF-278B40E055D1}" srcOrd="1" destOrd="0" parTransId="{DAF2C085-6D2E-4372-830C-F2473B0829E5}" sibTransId="{F0CEAB43-BAE6-4DAD-8EFF-1C56E19C09AA}"/>
    <dgm:cxn modelId="{62446634-00F4-48F3-8AF4-DA5BCC044C30}" srcId="{51F8C472-D073-4337-ADA4-F84B483CC5D5}" destId="{E4E41205-E3F7-47CB-B3DC-EC304151B981}" srcOrd="0" destOrd="0" parTransId="{FD2903BA-5DE2-4D61-83E3-6061B99E27F8}" sibTransId="{50C61506-CF68-4C10-A34D-E77D1414C704}"/>
    <dgm:cxn modelId="{A6F6273C-24BE-4AF7-956C-6835B2D70C28}" srcId="{B61D6087-78C9-4422-9855-3F8A81FD922D}" destId="{D10624B8-AE31-4401-A0F3-C5140AAE5CF9}" srcOrd="0" destOrd="0" parTransId="{578B69C1-314D-4C22-90DA-92F359B36AB5}" sibTransId="{35861F6F-58B0-4BF8-840B-AA4CD51E310B}"/>
    <dgm:cxn modelId="{16312565-FC2E-40BD-A0E4-CDE85C8D0519}" srcId="{3924496C-CFF5-4B9B-A98B-A881F29FBA36}" destId="{28122E5C-BAA1-499D-9F61-9A232163CB00}" srcOrd="0" destOrd="0" parTransId="{068C6925-EEC6-4622-BC36-7926FA3B4B23}" sibTransId="{CE1B683D-1AA3-4245-941B-6A881CAD6600}"/>
    <dgm:cxn modelId="{0C73ED6E-3D7A-4C33-BAF4-4CA9202039BF}" type="presOf" srcId="{B61D6087-78C9-4422-9855-3F8A81FD922D}" destId="{BCB386FB-8AC5-4D2C-BE15-E25F023DEF2E}" srcOrd="0" destOrd="0" presId="urn:microsoft.com/office/officeart/2005/8/layout/hList1"/>
    <dgm:cxn modelId="{3585B370-58AB-412E-BE73-6F0405E0DD0C}" srcId="{9FB3C739-BA24-4133-A4C0-109F62F23236}" destId="{51F8C472-D073-4337-ADA4-F84B483CC5D5}" srcOrd="1" destOrd="0" parTransId="{E57F17AA-8AD4-4AA1-BC49-BDA6663ED97E}" sibTransId="{2631BE98-BC67-4BEB-A45C-09D72BAF3920}"/>
    <dgm:cxn modelId="{5228525A-3C3B-4E08-833A-FEE1D6EB4432}" srcId="{9FB3C739-BA24-4133-A4C0-109F62F23236}" destId="{B61D6087-78C9-4422-9855-3F8A81FD922D}" srcOrd="2" destOrd="0" parTransId="{869578DB-2CA3-441B-B8FA-D5F18DCF2AFF}" sibTransId="{C4F0BE41-5FC4-4B48-9667-EC5E944A67F3}"/>
    <dgm:cxn modelId="{1B9B7B80-0CD6-4517-A341-CE674F7F17BB}" srcId="{51F8C472-D073-4337-ADA4-F84B483CC5D5}" destId="{486ED7E5-8655-4D68-8FD4-6B05F3CF212A}" srcOrd="1" destOrd="0" parTransId="{D66CEA64-7710-42CC-BD97-D9E5962F4385}" sibTransId="{7F19F488-24F3-42D8-B8ED-38A0B3AC995D}"/>
    <dgm:cxn modelId="{68308A85-5440-4D87-8716-453872C3253F}" type="presOf" srcId="{51F8C472-D073-4337-ADA4-F84B483CC5D5}" destId="{DBD1D762-70AD-4B4F-95FD-78F24ECD35CF}" srcOrd="0" destOrd="0" presId="urn:microsoft.com/office/officeart/2005/8/layout/hList1"/>
    <dgm:cxn modelId="{40D29A91-9103-4E3D-94C4-90F520DDBC52}" srcId="{B61D6087-78C9-4422-9855-3F8A81FD922D}" destId="{6883E5D6-6623-40BE-ABA6-3CAC4D815672}" srcOrd="1" destOrd="0" parTransId="{1EFB1768-3C7F-4778-A562-C311BCB97C08}" sibTransId="{E9D09889-76D8-4667-AE8A-5DEFE40D0EA6}"/>
    <dgm:cxn modelId="{0977D0AC-4582-44B9-8814-638B7F12C169}" type="presOf" srcId="{3924496C-CFF5-4B9B-A98B-A881F29FBA36}" destId="{D4909312-0A26-4820-92D4-454D2F2F0C4F}" srcOrd="0" destOrd="0" presId="urn:microsoft.com/office/officeart/2005/8/layout/hList1"/>
    <dgm:cxn modelId="{0BEE6CAE-C573-461B-93BB-63D08E5243CD}" srcId="{9FB3C739-BA24-4133-A4C0-109F62F23236}" destId="{3924496C-CFF5-4B9B-A98B-A881F29FBA36}" srcOrd="0" destOrd="0" parTransId="{9A6ECF59-173F-4C1F-96A3-505666A3ADC0}" sibTransId="{8539A24F-8604-486A-91EE-242B40EACC26}"/>
    <dgm:cxn modelId="{8F3630D6-CC7E-4DB8-B6B6-AA5EA91F9740}" type="presOf" srcId="{DAA1D1A3-2B3D-480C-A1EF-278B40E055D1}" destId="{8C93314E-0F92-4C1B-85D9-4ED3B68531E2}" srcOrd="0" destOrd="1" presId="urn:microsoft.com/office/officeart/2005/8/layout/hList1"/>
    <dgm:cxn modelId="{F052AFEB-01C6-41C8-8448-F90B6B65E067}" type="presOf" srcId="{9FB3C739-BA24-4133-A4C0-109F62F23236}" destId="{810105A8-6D7F-415F-B392-9D767D0AD9C3}" srcOrd="0" destOrd="0" presId="urn:microsoft.com/office/officeart/2005/8/layout/hList1"/>
    <dgm:cxn modelId="{59BD46EE-E6EA-4789-AE1A-9FDD7D90A394}" type="presOf" srcId="{28122E5C-BAA1-499D-9F61-9A232163CB00}" destId="{8C93314E-0F92-4C1B-85D9-4ED3B68531E2}" srcOrd="0" destOrd="0" presId="urn:microsoft.com/office/officeart/2005/8/layout/hList1"/>
    <dgm:cxn modelId="{108C9AF3-1314-479A-BAA5-8610E0E5CF12}" type="presOf" srcId="{6883E5D6-6623-40BE-ABA6-3CAC4D815672}" destId="{9ED0C256-E78C-41DF-87B3-AB4011B0CD20}" srcOrd="0" destOrd="1" presId="urn:microsoft.com/office/officeart/2005/8/layout/hList1"/>
    <dgm:cxn modelId="{A1B367DF-6B0C-4EB3-8FFC-D95CA8B92B18}" type="presParOf" srcId="{810105A8-6D7F-415F-B392-9D767D0AD9C3}" destId="{40A1943E-7072-4527-988A-72EF51756814}" srcOrd="0" destOrd="0" presId="urn:microsoft.com/office/officeart/2005/8/layout/hList1"/>
    <dgm:cxn modelId="{625DB5DD-87CA-41A6-8817-5B5141924E00}" type="presParOf" srcId="{40A1943E-7072-4527-988A-72EF51756814}" destId="{D4909312-0A26-4820-92D4-454D2F2F0C4F}" srcOrd="0" destOrd="0" presId="urn:microsoft.com/office/officeart/2005/8/layout/hList1"/>
    <dgm:cxn modelId="{64213E0D-70E1-4ECE-9B22-FA43A04D1406}" type="presParOf" srcId="{40A1943E-7072-4527-988A-72EF51756814}" destId="{8C93314E-0F92-4C1B-85D9-4ED3B68531E2}" srcOrd="1" destOrd="0" presId="urn:microsoft.com/office/officeart/2005/8/layout/hList1"/>
    <dgm:cxn modelId="{F6F922F9-70C8-4081-B884-9C9F3F4CB965}" type="presParOf" srcId="{810105A8-6D7F-415F-B392-9D767D0AD9C3}" destId="{6EFDC1E6-6DD5-4645-894E-EF7451E5F241}" srcOrd="1" destOrd="0" presId="urn:microsoft.com/office/officeart/2005/8/layout/hList1"/>
    <dgm:cxn modelId="{4B3FC584-271B-4EF8-B320-D767114C1E65}" type="presParOf" srcId="{810105A8-6D7F-415F-B392-9D767D0AD9C3}" destId="{97AE3B4B-7DF4-4F59-86E4-492134C1EFAD}" srcOrd="2" destOrd="0" presId="urn:microsoft.com/office/officeart/2005/8/layout/hList1"/>
    <dgm:cxn modelId="{671258D4-9EB2-481A-87EF-D58DE209E4E9}" type="presParOf" srcId="{97AE3B4B-7DF4-4F59-86E4-492134C1EFAD}" destId="{DBD1D762-70AD-4B4F-95FD-78F24ECD35CF}" srcOrd="0" destOrd="0" presId="urn:microsoft.com/office/officeart/2005/8/layout/hList1"/>
    <dgm:cxn modelId="{110A58BD-7F07-4A2E-89FE-A4B10DB99919}" type="presParOf" srcId="{97AE3B4B-7DF4-4F59-86E4-492134C1EFAD}" destId="{86B934F2-A894-4965-83E7-D17EBC00ABB5}" srcOrd="1" destOrd="0" presId="urn:microsoft.com/office/officeart/2005/8/layout/hList1"/>
    <dgm:cxn modelId="{877B7EB6-D44C-4EE6-93D5-3E36DF223679}" type="presParOf" srcId="{810105A8-6D7F-415F-B392-9D767D0AD9C3}" destId="{98D11340-6616-424E-8440-E70D54897D2D}" srcOrd="3" destOrd="0" presId="urn:microsoft.com/office/officeart/2005/8/layout/hList1"/>
    <dgm:cxn modelId="{6A31DB93-8C00-41C2-AB5D-42B7DAEB9311}" type="presParOf" srcId="{810105A8-6D7F-415F-B392-9D767D0AD9C3}" destId="{B091EDC1-CE06-4FEC-9943-6E86FB989E45}" srcOrd="4" destOrd="0" presId="urn:microsoft.com/office/officeart/2005/8/layout/hList1"/>
    <dgm:cxn modelId="{68631FD7-E3CB-4388-A564-EC00E9048E43}" type="presParOf" srcId="{B091EDC1-CE06-4FEC-9943-6E86FB989E45}" destId="{BCB386FB-8AC5-4D2C-BE15-E25F023DEF2E}" srcOrd="0" destOrd="0" presId="urn:microsoft.com/office/officeart/2005/8/layout/hList1"/>
    <dgm:cxn modelId="{5D6C573A-B5FC-4D99-9BC4-F3FDE6A562B0}" type="presParOf" srcId="{B091EDC1-CE06-4FEC-9943-6E86FB989E45}" destId="{9ED0C256-E78C-41DF-87B3-AB4011B0CD20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0FC3F0D-D008-41D3-B599-987740ECADC2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56DBA7C-32AF-4E1F-B4CC-004DC5DB9440}">
      <dgm:prSet phldrT="[Text]" custT="1"/>
      <dgm:spPr/>
      <dgm:t>
        <a:bodyPr/>
        <a:lstStyle/>
        <a:p>
          <a:r>
            <a:rPr lang="en-US" sz="3000" dirty="0"/>
            <a:t>Student Success</a:t>
          </a:r>
        </a:p>
      </dgm:t>
    </dgm:pt>
    <dgm:pt modelId="{91AA6AF5-188F-486F-914F-9E2058256790}" type="parTrans" cxnId="{EE4A8900-E5C0-491A-9416-86C0D194D43B}">
      <dgm:prSet/>
      <dgm:spPr/>
      <dgm:t>
        <a:bodyPr/>
        <a:lstStyle/>
        <a:p>
          <a:endParaRPr lang="en-US" sz="3000"/>
        </a:p>
      </dgm:t>
    </dgm:pt>
    <dgm:pt modelId="{A31CE977-4430-485A-878E-429ED39FD1FA}" type="sibTrans" cxnId="{EE4A8900-E5C0-491A-9416-86C0D194D43B}">
      <dgm:prSet/>
      <dgm:spPr/>
      <dgm:t>
        <a:bodyPr/>
        <a:lstStyle/>
        <a:p>
          <a:endParaRPr lang="en-US" sz="3000"/>
        </a:p>
      </dgm:t>
    </dgm:pt>
    <dgm:pt modelId="{5B11C771-741E-473E-B32E-34BA614A9805}">
      <dgm:prSet phldrT="[Text]" custT="1"/>
      <dgm:spPr/>
      <dgm:t>
        <a:bodyPr/>
        <a:lstStyle/>
        <a:p>
          <a:r>
            <a:rPr lang="en-US" sz="3000" dirty="0"/>
            <a:t>Assessment &amp; Program Review	</a:t>
          </a:r>
        </a:p>
      </dgm:t>
    </dgm:pt>
    <dgm:pt modelId="{681711CB-B12F-4E6E-B991-1C2C1CCAE84B}" type="parTrans" cxnId="{B444BDB1-5593-47DD-8FC3-9A3E35FF2F08}">
      <dgm:prSet/>
      <dgm:spPr/>
      <dgm:t>
        <a:bodyPr/>
        <a:lstStyle/>
        <a:p>
          <a:endParaRPr lang="en-US" sz="3000"/>
        </a:p>
      </dgm:t>
    </dgm:pt>
    <dgm:pt modelId="{A5F4B52C-31BF-4584-9542-7A349104C1CC}" type="sibTrans" cxnId="{B444BDB1-5593-47DD-8FC3-9A3E35FF2F08}">
      <dgm:prSet/>
      <dgm:spPr/>
      <dgm:t>
        <a:bodyPr/>
        <a:lstStyle/>
        <a:p>
          <a:endParaRPr lang="en-US" sz="3000"/>
        </a:p>
      </dgm:t>
    </dgm:pt>
    <dgm:pt modelId="{E8FD7F2F-67C2-4A68-B78E-4180DCF9274B}">
      <dgm:prSet phldrT="[Text]" custT="1"/>
      <dgm:spPr/>
      <dgm:t>
        <a:bodyPr/>
        <a:lstStyle/>
        <a:p>
          <a:r>
            <a:rPr lang="en-US" sz="3000" dirty="0"/>
            <a:t>Continuous Improvement</a:t>
          </a:r>
        </a:p>
      </dgm:t>
    </dgm:pt>
    <dgm:pt modelId="{E86524A4-FEDD-4991-ADF9-7FE39582A3F8}" type="parTrans" cxnId="{525AB62E-81D6-4ECE-81B2-859F072867CD}">
      <dgm:prSet/>
      <dgm:spPr/>
      <dgm:t>
        <a:bodyPr/>
        <a:lstStyle/>
        <a:p>
          <a:endParaRPr lang="en-US" sz="3000"/>
        </a:p>
      </dgm:t>
    </dgm:pt>
    <dgm:pt modelId="{25574688-FAE6-4BB6-B5EB-EBF263E39FF1}" type="sibTrans" cxnId="{525AB62E-81D6-4ECE-81B2-859F072867CD}">
      <dgm:prSet/>
      <dgm:spPr/>
      <dgm:t>
        <a:bodyPr/>
        <a:lstStyle/>
        <a:p>
          <a:endParaRPr lang="en-US" sz="3000"/>
        </a:p>
      </dgm:t>
    </dgm:pt>
    <dgm:pt modelId="{87013256-0028-461A-BE17-BDA6E2268198}">
      <dgm:prSet phldrT="[Text]" custT="1"/>
      <dgm:spPr/>
      <dgm:t>
        <a:bodyPr/>
        <a:lstStyle/>
        <a:p>
          <a:r>
            <a:rPr lang="en-US" sz="3000" dirty="0"/>
            <a:t>Faculty</a:t>
          </a:r>
        </a:p>
      </dgm:t>
    </dgm:pt>
    <dgm:pt modelId="{1A930E5F-D87D-4F2A-AC87-6105F85113D6}" type="parTrans" cxnId="{7E549492-2BB9-40C2-9604-8EF51C774E0D}">
      <dgm:prSet/>
      <dgm:spPr/>
      <dgm:t>
        <a:bodyPr/>
        <a:lstStyle/>
        <a:p>
          <a:endParaRPr lang="en-US" sz="3000"/>
        </a:p>
      </dgm:t>
    </dgm:pt>
    <dgm:pt modelId="{D3133C05-C923-44CA-A1C1-229ADA1F2C9F}" type="sibTrans" cxnId="{7E549492-2BB9-40C2-9604-8EF51C774E0D}">
      <dgm:prSet/>
      <dgm:spPr/>
      <dgm:t>
        <a:bodyPr/>
        <a:lstStyle/>
        <a:p>
          <a:endParaRPr lang="en-US" sz="3000"/>
        </a:p>
      </dgm:t>
    </dgm:pt>
    <dgm:pt modelId="{0B17F025-8626-4A88-B320-CFCE975879BD}">
      <dgm:prSet phldrT="[Text]" custT="1"/>
      <dgm:spPr/>
      <dgm:t>
        <a:bodyPr/>
        <a:lstStyle/>
        <a:p>
          <a:r>
            <a:rPr lang="en-US" sz="3000" dirty="0"/>
            <a:t>Planning for the Future</a:t>
          </a:r>
        </a:p>
      </dgm:t>
    </dgm:pt>
    <dgm:pt modelId="{08EC8AE7-E274-462F-9D1F-3BA393F452FF}" type="parTrans" cxnId="{326F6ACD-6719-44BA-9519-29692FF04F81}">
      <dgm:prSet/>
      <dgm:spPr/>
      <dgm:t>
        <a:bodyPr/>
        <a:lstStyle/>
        <a:p>
          <a:endParaRPr lang="en-US" sz="3000"/>
        </a:p>
      </dgm:t>
    </dgm:pt>
    <dgm:pt modelId="{217A11A0-2FA1-4D92-BF1D-E29D0FB81074}" type="sibTrans" cxnId="{326F6ACD-6719-44BA-9519-29692FF04F81}">
      <dgm:prSet/>
      <dgm:spPr/>
      <dgm:t>
        <a:bodyPr/>
        <a:lstStyle/>
        <a:p>
          <a:endParaRPr lang="en-US" sz="3000"/>
        </a:p>
      </dgm:t>
    </dgm:pt>
    <dgm:pt modelId="{6E76EA18-2E3F-49E2-B0EB-713AEF19C7E6}" type="pres">
      <dgm:prSet presAssocID="{A0FC3F0D-D008-41D3-B599-987740ECADC2}" presName="diagram" presStyleCnt="0">
        <dgm:presLayoutVars>
          <dgm:dir/>
          <dgm:resizeHandles val="exact"/>
        </dgm:presLayoutVars>
      </dgm:prSet>
      <dgm:spPr/>
    </dgm:pt>
    <dgm:pt modelId="{22D64C24-50AD-4913-A98A-D3069A87FD93}" type="pres">
      <dgm:prSet presAssocID="{556DBA7C-32AF-4E1F-B4CC-004DC5DB9440}" presName="node" presStyleLbl="node1" presStyleIdx="0" presStyleCnt="5">
        <dgm:presLayoutVars>
          <dgm:bulletEnabled val="1"/>
        </dgm:presLayoutVars>
      </dgm:prSet>
      <dgm:spPr/>
    </dgm:pt>
    <dgm:pt modelId="{31501AF6-7DCD-4F53-93A1-16503697D9E3}" type="pres">
      <dgm:prSet presAssocID="{A31CE977-4430-485A-878E-429ED39FD1FA}" presName="sibTrans" presStyleCnt="0"/>
      <dgm:spPr/>
    </dgm:pt>
    <dgm:pt modelId="{2826DF46-EF9D-4031-8EE3-088BA6B1A91C}" type="pres">
      <dgm:prSet presAssocID="{5B11C771-741E-473E-B32E-34BA614A9805}" presName="node" presStyleLbl="node1" presStyleIdx="1" presStyleCnt="5">
        <dgm:presLayoutVars>
          <dgm:bulletEnabled val="1"/>
        </dgm:presLayoutVars>
      </dgm:prSet>
      <dgm:spPr/>
    </dgm:pt>
    <dgm:pt modelId="{0A9DE972-5724-48AC-BF40-B6628D311098}" type="pres">
      <dgm:prSet presAssocID="{A5F4B52C-31BF-4584-9542-7A349104C1CC}" presName="sibTrans" presStyleCnt="0"/>
      <dgm:spPr/>
    </dgm:pt>
    <dgm:pt modelId="{FB8EC95B-7F0C-49A9-BDEC-F8E4BE489AA7}" type="pres">
      <dgm:prSet presAssocID="{E8FD7F2F-67C2-4A68-B78E-4180DCF9274B}" presName="node" presStyleLbl="node1" presStyleIdx="2" presStyleCnt="5">
        <dgm:presLayoutVars>
          <dgm:bulletEnabled val="1"/>
        </dgm:presLayoutVars>
      </dgm:prSet>
      <dgm:spPr/>
    </dgm:pt>
    <dgm:pt modelId="{FE024E6C-FAE5-4211-8F4F-20369C69E9F8}" type="pres">
      <dgm:prSet presAssocID="{25574688-FAE6-4BB6-B5EB-EBF263E39FF1}" presName="sibTrans" presStyleCnt="0"/>
      <dgm:spPr/>
    </dgm:pt>
    <dgm:pt modelId="{1ACB1ECB-FCC8-4FDE-AAA4-6E678E462BD1}" type="pres">
      <dgm:prSet presAssocID="{87013256-0028-461A-BE17-BDA6E2268198}" presName="node" presStyleLbl="node1" presStyleIdx="3" presStyleCnt="5">
        <dgm:presLayoutVars>
          <dgm:bulletEnabled val="1"/>
        </dgm:presLayoutVars>
      </dgm:prSet>
      <dgm:spPr/>
    </dgm:pt>
    <dgm:pt modelId="{8188054D-B301-4E07-9ECB-A53B4D026815}" type="pres">
      <dgm:prSet presAssocID="{D3133C05-C923-44CA-A1C1-229ADA1F2C9F}" presName="sibTrans" presStyleCnt="0"/>
      <dgm:spPr/>
    </dgm:pt>
    <dgm:pt modelId="{7AD300E7-31A8-475E-91C3-1FFF57F6D1A1}" type="pres">
      <dgm:prSet presAssocID="{0B17F025-8626-4A88-B320-CFCE975879BD}" presName="node" presStyleLbl="node1" presStyleIdx="4" presStyleCnt="5">
        <dgm:presLayoutVars>
          <dgm:bulletEnabled val="1"/>
        </dgm:presLayoutVars>
      </dgm:prSet>
      <dgm:spPr/>
    </dgm:pt>
  </dgm:ptLst>
  <dgm:cxnLst>
    <dgm:cxn modelId="{EE4A8900-E5C0-491A-9416-86C0D194D43B}" srcId="{A0FC3F0D-D008-41D3-B599-987740ECADC2}" destId="{556DBA7C-32AF-4E1F-B4CC-004DC5DB9440}" srcOrd="0" destOrd="0" parTransId="{91AA6AF5-188F-486F-914F-9E2058256790}" sibTransId="{A31CE977-4430-485A-878E-429ED39FD1FA}"/>
    <dgm:cxn modelId="{DB5DD105-7042-4C72-875C-A491B47B7D40}" type="presOf" srcId="{0B17F025-8626-4A88-B320-CFCE975879BD}" destId="{7AD300E7-31A8-475E-91C3-1FFF57F6D1A1}" srcOrd="0" destOrd="0" presId="urn:microsoft.com/office/officeart/2005/8/layout/default"/>
    <dgm:cxn modelId="{525AB62E-81D6-4ECE-81B2-859F072867CD}" srcId="{A0FC3F0D-D008-41D3-B599-987740ECADC2}" destId="{E8FD7F2F-67C2-4A68-B78E-4180DCF9274B}" srcOrd="2" destOrd="0" parTransId="{E86524A4-FEDD-4991-ADF9-7FE39582A3F8}" sibTransId="{25574688-FAE6-4BB6-B5EB-EBF263E39FF1}"/>
    <dgm:cxn modelId="{FFEEE94D-4571-45A8-BF4C-73EE3470A133}" type="presOf" srcId="{556DBA7C-32AF-4E1F-B4CC-004DC5DB9440}" destId="{22D64C24-50AD-4913-A98A-D3069A87FD93}" srcOrd="0" destOrd="0" presId="urn:microsoft.com/office/officeart/2005/8/layout/default"/>
    <dgm:cxn modelId="{8BCE167A-D447-478C-9C2B-E4C801EFD6BA}" type="presOf" srcId="{A0FC3F0D-D008-41D3-B599-987740ECADC2}" destId="{6E76EA18-2E3F-49E2-B0EB-713AEF19C7E6}" srcOrd="0" destOrd="0" presId="urn:microsoft.com/office/officeart/2005/8/layout/default"/>
    <dgm:cxn modelId="{C0D8B491-3D28-451E-A9DC-EB83CF66A462}" type="presOf" srcId="{87013256-0028-461A-BE17-BDA6E2268198}" destId="{1ACB1ECB-FCC8-4FDE-AAA4-6E678E462BD1}" srcOrd="0" destOrd="0" presId="urn:microsoft.com/office/officeart/2005/8/layout/default"/>
    <dgm:cxn modelId="{7E549492-2BB9-40C2-9604-8EF51C774E0D}" srcId="{A0FC3F0D-D008-41D3-B599-987740ECADC2}" destId="{87013256-0028-461A-BE17-BDA6E2268198}" srcOrd="3" destOrd="0" parTransId="{1A930E5F-D87D-4F2A-AC87-6105F85113D6}" sibTransId="{D3133C05-C923-44CA-A1C1-229ADA1F2C9F}"/>
    <dgm:cxn modelId="{B444BDB1-5593-47DD-8FC3-9A3E35FF2F08}" srcId="{A0FC3F0D-D008-41D3-B599-987740ECADC2}" destId="{5B11C771-741E-473E-B32E-34BA614A9805}" srcOrd="1" destOrd="0" parTransId="{681711CB-B12F-4E6E-B991-1C2C1CCAE84B}" sibTransId="{A5F4B52C-31BF-4584-9542-7A349104C1CC}"/>
    <dgm:cxn modelId="{BEAB3DC2-CA9C-4292-B41C-C573478425E7}" type="presOf" srcId="{E8FD7F2F-67C2-4A68-B78E-4180DCF9274B}" destId="{FB8EC95B-7F0C-49A9-BDEC-F8E4BE489AA7}" srcOrd="0" destOrd="0" presId="urn:microsoft.com/office/officeart/2005/8/layout/default"/>
    <dgm:cxn modelId="{B918A1C2-2403-4335-AFC3-36E532C9CBE5}" type="presOf" srcId="{5B11C771-741E-473E-B32E-34BA614A9805}" destId="{2826DF46-EF9D-4031-8EE3-088BA6B1A91C}" srcOrd="0" destOrd="0" presId="urn:microsoft.com/office/officeart/2005/8/layout/default"/>
    <dgm:cxn modelId="{326F6ACD-6719-44BA-9519-29692FF04F81}" srcId="{A0FC3F0D-D008-41D3-B599-987740ECADC2}" destId="{0B17F025-8626-4A88-B320-CFCE975879BD}" srcOrd="4" destOrd="0" parTransId="{08EC8AE7-E274-462F-9D1F-3BA393F452FF}" sibTransId="{217A11A0-2FA1-4D92-BF1D-E29D0FB81074}"/>
    <dgm:cxn modelId="{1820C3FD-7D54-4A93-AB6E-860B3F457DB2}" type="presParOf" srcId="{6E76EA18-2E3F-49E2-B0EB-713AEF19C7E6}" destId="{22D64C24-50AD-4913-A98A-D3069A87FD93}" srcOrd="0" destOrd="0" presId="urn:microsoft.com/office/officeart/2005/8/layout/default"/>
    <dgm:cxn modelId="{782466C9-BCD9-46B9-A917-A35245EAF9DC}" type="presParOf" srcId="{6E76EA18-2E3F-49E2-B0EB-713AEF19C7E6}" destId="{31501AF6-7DCD-4F53-93A1-16503697D9E3}" srcOrd="1" destOrd="0" presId="urn:microsoft.com/office/officeart/2005/8/layout/default"/>
    <dgm:cxn modelId="{D771DAE6-7572-4EFB-A6CE-8FE114BA2A7D}" type="presParOf" srcId="{6E76EA18-2E3F-49E2-B0EB-713AEF19C7E6}" destId="{2826DF46-EF9D-4031-8EE3-088BA6B1A91C}" srcOrd="2" destOrd="0" presId="urn:microsoft.com/office/officeart/2005/8/layout/default"/>
    <dgm:cxn modelId="{680D9978-9D02-4F72-9640-69C54D57A37B}" type="presParOf" srcId="{6E76EA18-2E3F-49E2-B0EB-713AEF19C7E6}" destId="{0A9DE972-5724-48AC-BF40-B6628D311098}" srcOrd="3" destOrd="0" presId="urn:microsoft.com/office/officeart/2005/8/layout/default"/>
    <dgm:cxn modelId="{BB0A02A9-7383-4889-B47B-55CCAA47B299}" type="presParOf" srcId="{6E76EA18-2E3F-49E2-B0EB-713AEF19C7E6}" destId="{FB8EC95B-7F0C-49A9-BDEC-F8E4BE489AA7}" srcOrd="4" destOrd="0" presId="urn:microsoft.com/office/officeart/2005/8/layout/default"/>
    <dgm:cxn modelId="{A85DC3B6-AB08-42F0-9113-E3E956349EC4}" type="presParOf" srcId="{6E76EA18-2E3F-49E2-B0EB-713AEF19C7E6}" destId="{FE024E6C-FAE5-4211-8F4F-20369C69E9F8}" srcOrd="5" destOrd="0" presId="urn:microsoft.com/office/officeart/2005/8/layout/default"/>
    <dgm:cxn modelId="{7AB6B666-3F75-4D59-BD12-1D2DF8E28B03}" type="presParOf" srcId="{6E76EA18-2E3F-49E2-B0EB-713AEF19C7E6}" destId="{1ACB1ECB-FCC8-4FDE-AAA4-6E678E462BD1}" srcOrd="6" destOrd="0" presId="urn:microsoft.com/office/officeart/2005/8/layout/default"/>
    <dgm:cxn modelId="{5D820B97-11B6-4423-AA9D-BD2D05B75630}" type="presParOf" srcId="{6E76EA18-2E3F-49E2-B0EB-713AEF19C7E6}" destId="{8188054D-B301-4E07-9ECB-A53B4D026815}" srcOrd="7" destOrd="0" presId="urn:microsoft.com/office/officeart/2005/8/layout/default"/>
    <dgm:cxn modelId="{AD62F11F-6544-4F25-9A37-995920792352}" type="presParOf" srcId="{6E76EA18-2E3F-49E2-B0EB-713AEF19C7E6}" destId="{7AD300E7-31A8-475E-91C3-1FFF57F6D1A1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0FC3F0D-D008-41D3-B599-987740ECADC2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56DBA7C-32AF-4E1F-B4CC-004DC5DB9440}">
      <dgm:prSet phldrT="[Text]" custT="1"/>
      <dgm:spPr/>
      <dgm:t>
        <a:bodyPr/>
        <a:lstStyle/>
        <a:p>
          <a:r>
            <a:rPr lang="en-US" sz="3000" dirty="0"/>
            <a:t>Student Success</a:t>
          </a:r>
        </a:p>
      </dgm:t>
    </dgm:pt>
    <dgm:pt modelId="{91AA6AF5-188F-486F-914F-9E2058256790}" type="parTrans" cxnId="{EE4A8900-E5C0-491A-9416-86C0D194D43B}">
      <dgm:prSet/>
      <dgm:spPr/>
      <dgm:t>
        <a:bodyPr/>
        <a:lstStyle/>
        <a:p>
          <a:endParaRPr lang="en-US" sz="3000"/>
        </a:p>
      </dgm:t>
    </dgm:pt>
    <dgm:pt modelId="{A31CE977-4430-485A-878E-429ED39FD1FA}" type="sibTrans" cxnId="{EE4A8900-E5C0-491A-9416-86C0D194D43B}">
      <dgm:prSet/>
      <dgm:spPr/>
      <dgm:t>
        <a:bodyPr/>
        <a:lstStyle/>
        <a:p>
          <a:endParaRPr lang="en-US" sz="3000"/>
        </a:p>
      </dgm:t>
    </dgm:pt>
    <dgm:pt modelId="{5B11C771-741E-473E-B32E-34BA614A9805}">
      <dgm:prSet phldrT="[Text]" custT="1"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r>
            <a:rPr lang="en-US" sz="3000" dirty="0"/>
            <a:t>Assessment &amp; Program Review	</a:t>
          </a:r>
        </a:p>
      </dgm:t>
    </dgm:pt>
    <dgm:pt modelId="{681711CB-B12F-4E6E-B991-1C2C1CCAE84B}" type="parTrans" cxnId="{B444BDB1-5593-47DD-8FC3-9A3E35FF2F08}">
      <dgm:prSet/>
      <dgm:spPr/>
      <dgm:t>
        <a:bodyPr/>
        <a:lstStyle/>
        <a:p>
          <a:endParaRPr lang="en-US" sz="3000"/>
        </a:p>
      </dgm:t>
    </dgm:pt>
    <dgm:pt modelId="{A5F4B52C-31BF-4584-9542-7A349104C1CC}" type="sibTrans" cxnId="{B444BDB1-5593-47DD-8FC3-9A3E35FF2F08}">
      <dgm:prSet/>
      <dgm:spPr/>
      <dgm:t>
        <a:bodyPr/>
        <a:lstStyle/>
        <a:p>
          <a:endParaRPr lang="en-US" sz="3000"/>
        </a:p>
      </dgm:t>
    </dgm:pt>
    <dgm:pt modelId="{E8FD7F2F-67C2-4A68-B78E-4180DCF9274B}">
      <dgm:prSet phldrT="[Text]" custT="1"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r>
            <a:rPr lang="en-US" sz="3000" dirty="0"/>
            <a:t>Continuous Improvement</a:t>
          </a:r>
        </a:p>
      </dgm:t>
    </dgm:pt>
    <dgm:pt modelId="{E86524A4-FEDD-4991-ADF9-7FE39582A3F8}" type="parTrans" cxnId="{525AB62E-81D6-4ECE-81B2-859F072867CD}">
      <dgm:prSet/>
      <dgm:spPr/>
      <dgm:t>
        <a:bodyPr/>
        <a:lstStyle/>
        <a:p>
          <a:endParaRPr lang="en-US" sz="3000"/>
        </a:p>
      </dgm:t>
    </dgm:pt>
    <dgm:pt modelId="{25574688-FAE6-4BB6-B5EB-EBF263E39FF1}" type="sibTrans" cxnId="{525AB62E-81D6-4ECE-81B2-859F072867CD}">
      <dgm:prSet/>
      <dgm:spPr/>
      <dgm:t>
        <a:bodyPr/>
        <a:lstStyle/>
        <a:p>
          <a:endParaRPr lang="en-US" sz="3000"/>
        </a:p>
      </dgm:t>
    </dgm:pt>
    <dgm:pt modelId="{87013256-0028-461A-BE17-BDA6E2268198}">
      <dgm:prSet phldrT="[Text]" custT="1"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r>
            <a:rPr lang="en-US" sz="3000" dirty="0"/>
            <a:t>Faculty</a:t>
          </a:r>
        </a:p>
      </dgm:t>
    </dgm:pt>
    <dgm:pt modelId="{1A930E5F-D87D-4F2A-AC87-6105F85113D6}" type="parTrans" cxnId="{7E549492-2BB9-40C2-9604-8EF51C774E0D}">
      <dgm:prSet/>
      <dgm:spPr/>
      <dgm:t>
        <a:bodyPr/>
        <a:lstStyle/>
        <a:p>
          <a:endParaRPr lang="en-US" sz="3000"/>
        </a:p>
      </dgm:t>
    </dgm:pt>
    <dgm:pt modelId="{D3133C05-C923-44CA-A1C1-229ADA1F2C9F}" type="sibTrans" cxnId="{7E549492-2BB9-40C2-9604-8EF51C774E0D}">
      <dgm:prSet/>
      <dgm:spPr/>
      <dgm:t>
        <a:bodyPr/>
        <a:lstStyle/>
        <a:p>
          <a:endParaRPr lang="en-US" sz="3000"/>
        </a:p>
      </dgm:t>
    </dgm:pt>
    <dgm:pt modelId="{0B17F025-8626-4A88-B320-CFCE975879BD}">
      <dgm:prSet phldrT="[Text]" custT="1"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r>
            <a:rPr lang="en-US" sz="3000" dirty="0"/>
            <a:t>Planning for the Future</a:t>
          </a:r>
        </a:p>
      </dgm:t>
    </dgm:pt>
    <dgm:pt modelId="{08EC8AE7-E274-462F-9D1F-3BA393F452FF}" type="parTrans" cxnId="{326F6ACD-6719-44BA-9519-29692FF04F81}">
      <dgm:prSet/>
      <dgm:spPr/>
      <dgm:t>
        <a:bodyPr/>
        <a:lstStyle/>
        <a:p>
          <a:endParaRPr lang="en-US" sz="3000"/>
        </a:p>
      </dgm:t>
    </dgm:pt>
    <dgm:pt modelId="{217A11A0-2FA1-4D92-BF1D-E29D0FB81074}" type="sibTrans" cxnId="{326F6ACD-6719-44BA-9519-29692FF04F81}">
      <dgm:prSet/>
      <dgm:spPr/>
      <dgm:t>
        <a:bodyPr/>
        <a:lstStyle/>
        <a:p>
          <a:endParaRPr lang="en-US" sz="3000"/>
        </a:p>
      </dgm:t>
    </dgm:pt>
    <dgm:pt modelId="{6E76EA18-2E3F-49E2-B0EB-713AEF19C7E6}" type="pres">
      <dgm:prSet presAssocID="{A0FC3F0D-D008-41D3-B599-987740ECADC2}" presName="diagram" presStyleCnt="0">
        <dgm:presLayoutVars>
          <dgm:dir/>
          <dgm:resizeHandles val="exact"/>
        </dgm:presLayoutVars>
      </dgm:prSet>
      <dgm:spPr/>
    </dgm:pt>
    <dgm:pt modelId="{22D64C24-50AD-4913-A98A-D3069A87FD93}" type="pres">
      <dgm:prSet presAssocID="{556DBA7C-32AF-4E1F-B4CC-004DC5DB9440}" presName="node" presStyleLbl="node1" presStyleIdx="0" presStyleCnt="5">
        <dgm:presLayoutVars>
          <dgm:bulletEnabled val="1"/>
        </dgm:presLayoutVars>
      </dgm:prSet>
      <dgm:spPr/>
    </dgm:pt>
    <dgm:pt modelId="{31501AF6-7DCD-4F53-93A1-16503697D9E3}" type="pres">
      <dgm:prSet presAssocID="{A31CE977-4430-485A-878E-429ED39FD1FA}" presName="sibTrans" presStyleCnt="0"/>
      <dgm:spPr/>
    </dgm:pt>
    <dgm:pt modelId="{2826DF46-EF9D-4031-8EE3-088BA6B1A91C}" type="pres">
      <dgm:prSet presAssocID="{5B11C771-741E-473E-B32E-34BA614A9805}" presName="node" presStyleLbl="node1" presStyleIdx="1" presStyleCnt="5">
        <dgm:presLayoutVars>
          <dgm:bulletEnabled val="1"/>
        </dgm:presLayoutVars>
      </dgm:prSet>
      <dgm:spPr/>
    </dgm:pt>
    <dgm:pt modelId="{0A9DE972-5724-48AC-BF40-B6628D311098}" type="pres">
      <dgm:prSet presAssocID="{A5F4B52C-31BF-4584-9542-7A349104C1CC}" presName="sibTrans" presStyleCnt="0"/>
      <dgm:spPr/>
    </dgm:pt>
    <dgm:pt modelId="{FB8EC95B-7F0C-49A9-BDEC-F8E4BE489AA7}" type="pres">
      <dgm:prSet presAssocID="{E8FD7F2F-67C2-4A68-B78E-4180DCF9274B}" presName="node" presStyleLbl="node1" presStyleIdx="2" presStyleCnt="5">
        <dgm:presLayoutVars>
          <dgm:bulletEnabled val="1"/>
        </dgm:presLayoutVars>
      </dgm:prSet>
      <dgm:spPr/>
    </dgm:pt>
    <dgm:pt modelId="{FE024E6C-FAE5-4211-8F4F-20369C69E9F8}" type="pres">
      <dgm:prSet presAssocID="{25574688-FAE6-4BB6-B5EB-EBF263E39FF1}" presName="sibTrans" presStyleCnt="0"/>
      <dgm:spPr/>
    </dgm:pt>
    <dgm:pt modelId="{1ACB1ECB-FCC8-4FDE-AAA4-6E678E462BD1}" type="pres">
      <dgm:prSet presAssocID="{87013256-0028-461A-BE17-BDA6E2268198}" presName="node" presStyleLbl="node1" presStyleIdx="3" presStyleCnt="5">
        <dgm:presLayoutVars>
          <dgm:bulletEnabled val="1"/>
        </dgm:presLayoutVars>
      </dgm:prSet>
      <dgm:spPr/>
    </dgm:pt>
    <dgm:pt modelId="{8188054D-B301-4E07-9ECB-A53B4D026815}" type="pres">
      <dgm:prSet presAssocID="{D3133C05-C923-44CA-A1C1-229ADA1F2C9F}" presName="sibTrans" presStyleCnt="0"/>
      <dgm:spPr/>
    </dgm:pt>
    <dgm:pt modelId="{7AD300E7-31A8-475E-91C3-1FFF57F6D1A1}" type="pres">
      <dgm:prSet presAssocID="{0B17F025-8626-4A88-B320-CFCE975879BD}" presName="node" presStyleLbl="node1" presStyleIdx="4" presStyleCnt="5">
        <dgm:presLayoutVars>
          <dgm:bulletEnabled val="1"/>
        </dgm:presLayoutVars>
      </dgm:prSet>
      <dgm:spPr/>
    </dgm:pt>
  </dgm:ptLst>
  <dgm:cxnLst>
    <dgm:cxn modelId="{EE4A8900-E5C0-491A-9416-86C0D194D43B}" srcId="{A0FC3F0D-D008-41D3-B599-987740ECADC2}" destId="{556DBA7C-32AF-4E1F-B4CC-004DC5DB9440}" srcOrd="0" destOrd="0" parTransId="{91AA6AF5-188F-486F-914F-9E2058256790}" sibTransId="{A31CE977-4430-485A-878E-429ED39FD1FA}"/>
    <dgm:cxn modelId="{DB5DD105-7042-4C72-875C-A491B47B7D40}" type="presOf" srcId="{0B17F025-8626-4A88-B320-CFCE975879BD}" destId="{7AD300E7-31A8-475E-91C3-1FFF57F6D1A1}" srcOrd="0" destOrd="0" presId="urn:microsoft.com/office/officeart/2005/8/layout/default"/>
    <dgm:cxn modelId="{525AB62E-81D6-4ECE-81B2-859F072867CD}" srcId="{A0FC3F0D-D008-41D3-B599-987740ECADC2}" destId="{E8FD7F2F-67C2-4A68-B78E-4180DCF9274B}" srcOrd="2" destOrd="0" parTransId="{E86524A4-FEDD-4991-ADF9-7FE39582A3F8}" sibTransId="{25574688-FAE6-4BB6-B5EB-EBF263E39FF1}"/>
    <dgm:cxn modelId="{FFEEE94D-4571-45A8-BF4C-73EE3470A133}" type="presOf" srcId="{556DBA7C-32AF-4E1F-B4CC-004DC5DB9440}" destId="{22D64C24-50AD-4913-A98A-D3069A87FD93}" srcOrd="0" destOrd="0" presId="urn:microsoft.com/office/officeart/2005/8/layout/default"/>
    <dgm:cxn modelId="{8BCE167A-D447-478C-9C2B-E4C801EFD6BA}" type="presOf" srcId="{A0FC3F0D-D008-41D3-B599-987740ECADC2}" destId="{6E76EA18-2E3F-49E2-B0EB-713AEF19C7E6}" srcOrd="0" destOrd="0" presId="urn:microsoft.com/office/officeart/2005/8/layout/default"/>
    <dgm:cxn modelId="{C0D8B491-3D28-451E-A9DC-EB83CF66A462}" type="presOf" srcId="{87013256-0028-461A-BE17-BDA6E2268198}" destId="{1ACB1ECB-FCC8-4FDE-AAA4-6E678E462BD1}" srcOrd="0" destOrd="0" presId="urn:microsoft.com/office/officeart/2005/8/layout/default"/>
    <dgm:cxn modelId="{7E549492-2BB9-40C2-9604-8EF51C774E0D}" srcId="{A0FC3F0D-D008-41D3-B599-987740ECADC2}" destId="{87013256-0028-461A-BE17-BDA6E2268198}" srcOrd="3" destOrd="0" parTransId="{1A930E5F-D87D-4F2A-AC87-6105F85113D6}" sibTransId="{D3133C05-C923-44CA-A1C1-229ADA1F2C9F}"/>
    <dgm:cxn modelId="{B444BDB1-5593-47DD-8FC3-9A3E35FF2F08}" srcId="{A0FC3F0D-D008-41D3-B599-987740ECADC2}" destId="{5B11C771-741E-473E-B32E-34BA614A9805}" srcOrd="1" destOrd="0" parTransId="{681711CB-B12F-4E6E-B991-1C2C1CCAE84B}" sibTransId="{A5F4B52C-31BF-4584-9542-7A349104C1CC}"/>
    <dgm:cxn modelId="{BEAB3DC2-CA9C-4292-B41C-C573478425E7}" type="presOf" srcId="{E8FD7F2F-67C2-4A68-B78E-4180DCF9274B}" destId="{FB8EC95B-7F0C-49A9-BDEC-F8E4BE489AA7}" srcOrd="0" destOrd="0" presId="urn:microsoft.com/office/officeart/2005/8/layout/default"/>
    <dgm:cxn modelId="{B918A1C2-2403-4335-AFC3-36E532C9CBE5}" type="presOf" srcId="{5B11C771-741E-473E-B32E-34BA614A9805}" destId="{2826DF46-EF9D-4031-8EE3-088BA6B1A91C}" srcOrd="0" destOrd="0" presId="urn:microsoft.com/office/officeart/2005/8/layout/default"/>
    <dgm:cxn modelId="{326F6ACD-6719-44BA-9519-29692FF04F81}" srcId="{A0FC3F0D-D008-41D3-B599-987740ECADC2}" destId="{0B17F025-8626-4A88-B320-CFCE975879BD}" srcOrd="4" destOrd="0" parTransId="{08EC8AE7-E274-462F-9D1F-3BA393F452FF}" sibTransId="{217A11A0-2FA1-4D92-BF1D-E29D0FB81074}"/>
    <dgm:cxn modelId="{1820C3FD-7D54-4A93-AB6E-860B3F457DB2}" type="presParOf" srcId="{6E76EA18-2E3F-49E2-B0EB-713AEF19C7E6}" destId="{22D64C24-50AD-4913-A98A-D3069A87FD93}" srcOrd="0" destOrd="0" presId="urn:microsoft.com/office/officeart/2005/8/layout/default"/>
    <dgm:cxn modelId="{782466C9-BCD9-46B9-A917-A35245EAF9DC}" type="presParOf" srcId="{6E76EA18-2E3F-49E2-B0EB-713AEF19C7E6}" destId="{31501AF6-7DCD-4F53-93A1-16503697D9E3}" srcOrd="1" destOrd="0" presId="urn:microsoft.com/office/officeart/2005/8/layout/default"/>
    <dgm:cxn modelId="{D771DAE6-7572-4EFB-A6CE-8FE114BA2A7D}" type="presParOf" srcId="{6E76EA18-2E3F-49E2-B0EB-713AEF19C7E6}" destId="{2826DF46-EF9D-4031-8EE3-088BA6B1A91C}" srcOrd="2" destOrd="0" presId="urn:microsoft.com/office/officeart/2005/8/layout/default"/>
    <dgm:cxn modelId="{680D9978-9D02-4F72-9640-69C54D57A37B}" type="presParOf" srcId="{6E76EA18-2E3F-49E2-B0EB-713AEF19C7E6}" destId="{0A9DE972-5724-48AC-BF40-B6628D311098}" srcOrd="3" destOrd="0" presId="urn:microsoft.com/office/officeart/2005/8/layout/default"/>
    <dgm:cxn modelId="{BB0A02A9-7383-4889-B47B-55CCAA47B299}" type="presParOf" srcId="{6E76EA18-2E3F-49E2-B0EB-713AEF19C7E6}" destId="{FB8EC95B-7F0C-49A9-BDEC-F8E4BE489AA7}" srcOrd="4" destOrd="0" presId="urn:microsoft.com/office/officeart/2005/8/layout/default"/>
    <dgm:cxn modelId="{A85DC3B6-AB08-42F0-9113-E3E956349EC4}" type="presParOf" srcId="{6E76EA18-2E3F-49E2-B0EB-713AEF19C7E6}" destId="{FE024E6C-FAE5-4211-8F4F-20369C69E9F8}" srcOrd="5" destOrd="0" presId="urn:microsoft.com/office/officeart/2005/8/layout/default"/>
    <dgm:cxn modelId="{7AB6B666-3F75-4D59-BD12-1D2DF8E28B03}" type="presParOf" srcId="{6E76EA18-2E3F-49E2-B0EB-713AEF19C7E6}" destId="{1ACB1ECB-FCC8-4FDE-AAA4-6E678E462BD1}" srcOrd="6" destOrd="0" presId="urn:microsoft.com/office/officeart/2005/8/layout/default"/>
    <dgm:cxn modelId="{5D820B97-11B6-4423-AA9D-BD2D05B75630}" type="presParOf" srcId="{6E76EA18-2E3F-49E2-B0EB-713AEF19C7E6}" destId="{8188054D-B301-4E07-9ECB-A53B4D026815}" srcOrd="7" destOrd="0" presId="urn:microsoft.com/office/officeart/2005/8/layout/default"/>
    <dgm:cxn modelId="{AD62F11F-6544-4F25-9A37-995920792352}" type="presParOf" srcId="{6E76EA18-2E3F-49E2-B0EB-713AEF19C7E6}" destId="{7AD300E7-31A8-475E-91C3-1FFF57F6D1A1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0FC3F0D-D008-41D3-B599-987740ECADC2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56DBA7C-32AF-4E1F-B4CC-004DC5DB9440}">
      <dgm:prSet phldrT="[Text]" custT="1"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r>
            <a:rPr lang="en-US" sz="3000" dirty="0"/>
            <a:t>Student Success</a:t>
          </a:r>
        </a:p>
      </dgm:t>
    </dgm:pt>
    <dgm:pt modelId="{91AA6AF5-188F-486F-914F-9E2058256790}" type="parTrans" cxnId="{EE4A8900-E5C0-491A-9416-86C0D194D43B}">
      <dgm:prSet/>
      <dgm:spPr/>
      <dgm:t>
        <a:bodyPr/>
        <a:lstStyle/>
        <a:p>
          <a:endParaRPr lang="en-US" sz="3000"/>
        </a:p>
      </dgm:t>
    </dgm:pt>
    <dgm:pt modelId="{A31CE977-4430-485A-878E-429ED39FD1FA}" type="sibTrans" cxnId="{EE4A8900-E5C0-491A-9416-86C0D194D43B}">
      <dgm:prSet/>
      <dgm:spPr/>
      <dgm:t>
        <a:bodyPr/>
        <a:lstStyle/>
        <a:p>
          <a:endParaRPr lang="en-US" sz="3000"/>
        </a:p>
      </dgm:t>
    </dgm:pt>
    <dgm:pt modelId="{5B11C771-741E-473E-B32E-34BA614A9805}">
      <dgm:prSet phldrT="[Text]" custT="1"/>
      <dgm:spPr/>
      <dgm:t>
        <a:bodyPr/>
        <a:lstStyle/>
        <a:p>
          <a:r>
            <a:rPr lang="en-US" sz="3000" dirty="0"/>
            <a:t>Assessment &amp; Program Review	</a:t>
          </a:r>
        </a:p>
      </dgm:t>
    </dgm:pt>
    <dgm:pt modelId="{681711CB-B12F-4E6E-B991-1C2C1CCAE84B}" type="parTrans" cxnId="{B444BDB1-5593-47DD-8FC3-9A3E35FF2F08}">
      <dgm:prSet/>
      <dgm:spPr/>
      <dgm:t>
        <a:bodyPr/>
        <a:lstStyle/>
        <a:p>
          <a:endParaRPr lang="en-US" sz="3000"/>
        </a:p>
      </dgm:t>
    </dgm:pt>
    <dgm:pt modelId="{A5F4B52C-31BF-4584-9542-7A349104C1CC}" type="sibTrans" cxnId="{B444BDB1-5593-47DD-8FC3-9A3E35FF2F08}">
      <dgm:prSet/>
      <dgm:spPr/>
      <dgm:t>
        <a:bodyPr/>
        <a:lstStyle/>
        <a:p>
          <a:endParaRPr lang="en-US" sz="3000"/>
        </a:p>
      </dgm:t>
    </dgm:pt>
    <dgm:pt modelId="{E8FD7F2F-67C2-4A68-B78E-4180DCF9274B}">
      <dgm:prSet phldrT="[Text]" custT="1"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r>
            <a:rPr lang="en-US" sz="3000" dirty="0"/>
            <a:t>Continuous Improvement</a:t>
          </a:r>
        </a:p>
      </dgm:t>
    </dgm:pt>
    <dgm:pt modelId="{E86524A4-FEDD-4991-ADF9-7FE39582A3F8}" type="parTrans" cxnId="{525AB62E-81D6-4ECE-81B2-859F072867CD}">
      <dgm:prSet/>
      <dgm:spPr/>
      <dgm:t>
        <a:bodyPr/>
        <a:lstStyle/>
        <a:p>
          <a:endParaRPr lang="en-US" sz="3000"/>
        </a:p>
      </dgm:t>
    </dgm:pt>
    <dgm:pt modelId="{25574688-FAE6-4BB6-B5EB-EBF263E39FF1}" type="sibTrans" cxnId="{525AB62E-81D6-4ECE-81B2-859F072867CD}">
      <dgm:prSet/>
      <dgm:spPr/>
      <dgm:t>
        <a:bodyPr/>
        <a:lstStyle/>
        <a:p>
          <a:endParaRPr lang="en-US" sz="3000"/>
        </a:p>
      </dgm:t>
    </dgm:pt>
    <dgm:pt modelId="{87013256-0028-461A-BE17-BDA6E2268198}">
      <dgm:prSet phldrT="[Text]" custT="1"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r>
            <a:rPr lang="en-US" sz="3000" dirty="0"/>
            <a:t>Faculty</a:t>
          </a:r>
        </a:p>
      </dgm:t>
    </dgm:pt>
    <dgm:pt modelId="{1A930E5F-D87D-4F2A-AC87-6105F85113D6}" type="parTrans" cxnId="{7E549492-2BB9-40C2-9604-8EF51C774E0D}">
      <dgm:prSet/>
      <dgm:spPr/>
      <dgm:t>
        <a:bodyPr/>
        <a:lstStyle/>
        <a:p>
          <a:endParaRPr lang="en-US" sz="3000"/>
        </a:p>
      </dgm:t>
    </dgm:pt>
    <dgm:pt modelId="{D3133C05-C923-44CA-A1C1-229ADA1F2C9F}" type="sibTrans" cxnId="{7E549492-2BB9-40C2-9604-8EF51C774E0D}">
      <dgm:prSet/>
      <dgm:spPr/>
      <dgm:t>
        <a:bodyPr/>
        <a:lstStyle/>
        <a:p>
          <a:endParaRPr lang="en-US" sz="3000"/>
        </a:p>
      </dgm:t>
    </dgm:pt>
    <dgm:pt modelId="{0B17F025-8626-4A88-B320-CFCE975879BD}">
      <dgm:prSet phldrT="[Text]" custT="1"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r>
            <a:rPr lang="en-US" sz="3000" dirty="0"/>
            <a:t>Planning for the Future</a:t>
          </a:r>
        </a:p>
      </dgm:t>
    </dgm:pt>
    <dgm:pt modelId="{08EC8AE7-E274-462F-9D1F-3BA393F452FF}" type="parTrans" cxnId="{326F6ACD-6719-44BA-9519-29692FF04F81}">
      <dgm:prSet/>
      <dgm:spPr/>
      <dgm:t>
        <a:bodyPr/>
        <a:lstStyle/>
        <a:p>
          <a:endParaRPr lang="en-US" sz="3000"/>
        </a:p>
      </dgm:t>
    </dgm:pt>
    <dgm:pt modelId="{217A11A0-2FA1-4D92-BF1D-E29D0FB81074}" type="sibTrans" cxnId="{326F6ACD-6719-44BA-9519-29692FF04F81}">
      <dgm:prSet/>
      <dgm:spPr/>
      <dgm:t>
        <a:bodyPr/>
        <a:lstStyle/>
        <a:p>
          <a:endParaRPr lang="en-US" sz="3000"/>
        </a:p>
      </dgm:t>
    </dgm:pt>
    <dgm:pt modelId="{6E76EA18-2E3F-49E2-B0EB-713AEF19C7E6}" type="pres">
      <dgm:prSet presAssocID="{A0FC3F0D-D008-41D3-B599-987740ECADC2}" presName="diagram" presStyleCnt="0">
        <dgm:presLayoutVars>
          <dgm:dir/>
          <dgm:resizeHandles val="exact"/>
        </dgm:presLayoutVars>
      </dgm:prSet>
      <dgm:spPr/>
    </dgm:pt>
    <dgm:pt modelId="{22D64C24-50AD-4913-A98A-D3069A87FD93}" type="pres">
      <dgm:prSet presAssocID="{556DBA7C-32AF-4E1F-B4CC-004DC5DB9440}" presName="node" presStyleLbl="node1" presStyleIdx="0" presStyleCnt="5">
        <dgm:presLayoutVars>
          <dgm:bulletEnabled val="1"/>
        </dgm:presLayoutVars>
      </dgm:prSet>
      <dgm:spPr/>
    </dgm:pt>
    <dgm:pt modelId="{31501AF6-7DCD-4F53-93A1-16503697D9E3}" type="pres">
      <dgm:prSet presAssocID="{A31CE977-4430-485A-878E-429ED39FD1FA}" presName="sibTrans" presStyleCnt="0"/>
      <dgm:spPr/>
    </dgm:pt>
    <dgm:pt modelId="{2826DF46-EF9D-4031-8EE3-088BA6B1A91C}" type="pres">
      <dgm:prSet presAssocID="{5B11C771-741E-473E-B32E-34BA614A9805}" presName="node" presStyleLbl="node1" presStyleIdx="1" presStyleCnt="5">
        <dgm:presLayoutVars>
          <dgm:bulletEnabled val="1"/>
        </dgm:presLayoutVars>
      </dgm:prSet>
      <dgm:spPr/>
    </dgm:pt>
    <dgm:pt modelId="{0A9DE972-5724-48AC-BF40-B6628D311098}" type="pres">
      <dgm:prSet presAssocID="{A5F4B52C-31BF-4584-9542-7A349104C1CC}" presName="sibTrans" presStyleCnt="0"/>
      <dgm:spPr/>
    </dgm:pt>
    <dgm:pt modelId="{FB8EC95B-7F0C-49A9-BDEC-F8E4BE489AA7}" type="pres">
      <dgm:prSet presAssocID="{E8FD7F2F-67C2-4A68-B78E-4180DCF9274B}" presName="node" presStyleLbl="node1" presStyleIdx="2" presStyleCnt="5">
        <dgm:presLayoutVars>
          <dgm:bulletEnabled val="1"/>
        </dgm:presLayoutVars>
      </dgm:prSet>
      <dgm:spPr/>
    </dgm:pt>
    <dgm:pt modelId="{FE024E6C-FAE5-4211-8F4F-20369C69E9F8}" type="pres">
      <dgm:prSet presAssocID="{25574688-FAE6-4BB6-B5EB-EBF263E39FF1}" presName="sibTrans" presStyleCnt="0"/>
      <dgm:spPr/>
    </dgm:pt>
    <dgm:pt modelId="{1ACB1ECB-FCC8-4FDE-AAA4-6E678E462BD1}" type="pres">
      <dgm:prSet presAssocID="{87013256-0028-461A-BE17-BDA6E2268198}" presName="node" presStyleLbl="node1" presStyleIdx="3" presStyleCnt="5">
        <dgm:presLayoutVars>
          <dgm:bulletEnabled val="1"/>
        </dgm:presLayoutVars>
      </dgm:prSet>
      <dgm:spPr/>
    </dgm:pt>
    <dgm:pt modelId="{8188054D-B301-4E07-9ECB-A53B4D026815}" type="pres">
      <dgm:prSet presAssocID="{D3133C05-C923-44CA-A1C1-229ADA1F2C9F}" presName="sibTrans" presStyleCnt="0"/>
      <dgm:spPr/>
    </dgm:pt>
    <dgm:pt modelId="{7AD300E7-31A8-475E-91C3-1FFF57F6D1A1}" type="pres">
      <dgm:prSet presAssocID="{0B17F025-8626-4A88-B320-CFCE975879BD}" presName="node" presStyleLbl="node1" presStyleIdx="4" presStyleCnt="5">
        <dgm:presLayoutVars>
          <dgm:bulletEnabled val="1"/>
        </dgm:presLayoutVars>
      </dgm:prSet>
      <dgm:spPr/>
    </dgm:pt>
  </dgm:ptLst>
  <dgm:cxnLst>
    <dgm:cxn modelId="{EE4A8900-E5C0-491A-9416-86C0D194D43B}" srcId="{A0FC3F0D-D008-41D3-B599-987740ECADC2}" destId="{556DBA7C-32AF-4E1F-B4CC-004DC5DB9440}" srcOrd="0" destOrd="0" parTransId="{91AA6AF5-188F-486F-914F-9E2058256790}" sibTransId="{A31CE977-4430-485A-878E-429ED39FD1FA}"/>
    <dgm:cxn modelId="{DB5DD105-7042-4C72-875C-A491B47B7D40}" type="presOf" srcId="{0B17F025-8626-4A88-B320-CFCE975879BD}" destId="{7AD300E7-31A8-475E-91C3-1FFF57F6D1A1}" srcOrd="0" destOrd="0" presId="urn:microsoft.com/office/officeart/2005/8/layout/default"/>
    <dgm:cxn modelId="{525AB62E-81D6-4ECE-81B2-859F072867CD}" srcId="{A0FC3F0D-D008-41D3-B599-987740ECADC2}" destId="{E8FD7F2F-67C2-4A68-B78E-4180DCF9274B}" srcOrd="2" destOrd="0" parTransId="{E86524A4-FEDD-4991-ADF9-7FE39582A3F8}" sibTransId="{25574688-FAE6-4BB6-B5EB-EBF263E39FF1}"/>
    <dgm:cxn modelId="{FFEEE94D-4571-45A8-BF4C-73EE3470A133}" type="presOf" srcId="{556DBA7C-32AF-4E1F-B4CC-004DC5DB9440}" destId="{22D64C24-50AD-4913-A98A-D3069A87FD93}" srcOrd="0" destOrd="0" presId="urn:microsoft.com/office/officeart/2005/8/layout/default"/>
    <dgm:cxn modelId="{8BCE167A-D447-478C-9C2B-E4C801EFD6BA}" type="presOf" srcId="{A0FC3F0D-D008-41D3-B599-987740ECADC2}" destId="{6E76EA18-2E3F-49E2-B0EB-713AEF19C7E6}" srcOrd="0" destOrd="0" presId="urn:microsoft.com/office/officeart/2005/8/layout/default"/>
    <dgm:cxn modelId="{C0D8B491-3D28-451E-A9DC-EB83CF66A462}" type="presOf" srcId="{87013256-0028-461A-BE17-BDA6E2268198}" destId="{1ACB1ECB-FCC8-4FDE-AAA4-6E678E462BD1}" srcOrd="0" destOrd="0" presId="urn:microsoft.com/office/officeart/2005/8/layout/default"/>
    <dgm:cxn modelId="{7E549492-2BB9-40C2-9604-8EF51C774E0D}" srcId="{A0FC3F0D-D008-41D3-B599-987740ECADC2}" destId="{87013256-0028-461A-BE17-BDA6E2268198}" srcOrd="3" destOrd="0" parTransId="{1A930E5F-D87D-4F2A-AC87-6105F85113D6}" sibTransId="{D3133C05-C923-44CA-A1C1-229ADA1F2C9F}"/>
    <dgm:cxn modelId="{B444BDB1-5593-47DD-8FC3-9A3E35FF2F08}" srcId="{A0FC3F0D-D008-41D3-B599-987740ECADC2}" destId="{5B11C771-741E-473E-B32E-34BA614A9805}" srcOrd="1" destOrd="0" parTransId="{681711CB-B12F-4E6E-B991-1C2C1CCAE84B}" sibTransId="{A5F4B52C-31BF-4584-9542-7A349104C1CC}"/>
    <dgm:cxn modelId="{BEAB3DC2-CA9C-4292-B41C-C573478425E7}" type="presOf" srcId="{E8FD7F2F-67C2-4A68-B78E-4180DCF9274B}" destId="{FB8EC95B-7F0C-49A9-BDEC-F8E4BE489AA7}" srcOrd="0" destOrd="0" presId="urn:microsoft.com/office/officeart/2005/8/layout/default"/>
    <dgm:cxn modelId="{B918A1C2-2403-4335-AFC3-36E532C9CBE5}" type="presOf" srcId="{5B11C771-741E-473E-B32E-34BA614A9805}" destId="{2826DF46-EF9D-4031-8EE3-088BA6B1A91C}" srcOrd="0" destOrd="0" presId="urn:microsoft.com/office/officeart/2005/8/layout/default"/>
    <dgm:cxn modelId="{326F6ACD-6719-44BA-9519-29692FF04F81}" srcId="{A0FC3F0D-D008-41D3-B599-987740ECADC2}" destId="{0B17F025-8626-4A88-B320-CFCE975879BD}" srcOrd="4" destOrd="0" parTransId="{08EC8AE7-E274-462F-9D1F-3BA393F452FF}" sibTransId="{217A11A0-2FA1-4D92-BF1D-E29D0FB81074}"/>
    <dgm:cxn modelId="{1820C3FD-7D54-4A93-AB6E-860B3F457DB2}" type="presParOf" srcId="{6E76EA18-2E3F-49E2-B0EB-713AEF19C7E6}" destId="{22D64C24-50AD-4913-A98A-D3069A87FD93}" srcOrd="0" destOrd="0" presId="urn:microsoft.com/office/officeart/2005/8/layout/default"/>
    <dgm:cxn modelId="{782466C9-BCD9-46B9-A917-A35245EAF9DC}" type="presParOf" srcId="{6E76EA18-2E3F-49E2-B0EB-713AEF19C7E6}" destId="{31501AF6-7DCD-4F53-93A1-16503697D9E3}" srcOrd="1" destOrd="0" presId="urn:microsoft.com/office/officeart/2005/8/layout/default"/>
    <dgm:cxn modelId="{D771DAE6-7572-4EFB-A6CE-8FE114BA2A7D}" type="presParOf" srcId="{6E76EA18-2E3F-49E2-B0EB-713AEF19C7E6}" destId="{2826DF46-EF9D-4031-8EE3-088BA6B1A91C}" srcOrd="2" destOrd="0" presId="urn:microsoft.com/office/officeart/2005/8/layout/default"/>
    <dgm:cxn modelId="{680D9978-9D02-4F72-9640-69C54D57A37B}" type="presParOf" srcId="{6E76EA18-2E3F-49E2-B0EB-713AEF19C7E6}" destId="{0A9DE972-5724-48AC-BF40-B6628D311098}" srcOrd="3" destOrd="0" presId="urn:microsoft.com/office/officeart/2005/8/layout/default"/>
    <dgm:cxn modelId="{BB0A02A9-7383-4889-B47B-55CCAA47B299}" type="presParOf" srcId="{6E76EA18-2E3F-49E2-B0EB-713AEF19C7E6}" destId="{FB8EC95B-7F0C-49A9-BDEC-F8E4BE489AA7}" srcOrd="4" destOrd="0" presId="urn:microsoft.com/office/officeart/2005/8/layout/default"/>
    <dgm:cxn modelId="{A85DC3B6-AB08-42F0-9113-E3E956349EC4}" type="presParOf" srcId="{6E76EA18-2E3F-49E2-B0EB-713AEF19C7E6}" destId="{FE024E6C-FAE5-4211-8F4F-20369C69E9F8}" srcOrd="5" destOrd="0" presId="urn:microsoft.com/office/officeart/2005/8/layout/default"/>
    <dgm:cxn modelId="{7AB6B666-3F75-4D59-BD12-1D2DF8E28B03}" type="presParOf" srcId="{6E76EA18-2E3F-49E2-B0EB-713AEF19C7E6}" destId="{1ACB1ECB-FCC8-4FDE-AAA4-6E678E462BD1}" srcOrd="6" destOrd="0" presId="urn:microsoft.com/office/officeart/2005/8/layout/default"/>
    <dgm:cxn modelId="{5D820B97-11B6-4423-AA9D-BD2D05B75630}" type="presParOf" srcId="{6E76EA18-2E3F-49E2-B0EB-713AEF19C7E6}" destId="{8188054D-B301-4E07-9ECB-A53B4D026815}" srcOrd="7" destOrd="0" presId="urn:microsoft.com/office/officeart/2005/8/layout/default"/>
    <dgm:cxn modelId="{AD62F11F-6544-4F25-9A37-995920792352}" type="presParOf" srcId="{6E76EA18-2E3F-49E2-B0EB-713AEF19C7E6}" destId="{7AD300E7-31A8-475E-91C3-1FFF57F6D1A1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0FC3F0D-D008-41D3-B599-987740ECADC2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56DBA7C-32AF-4E1F-B4CC-004DC5DB9440}">
      <dgm:prSet phldrT="[Text]" custT="1"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r>
            <a:rPr lang="en-US" sz="3000" dirty="0"/>
            <a:t>Student Success</a:t>
          </a:r>
        </a:p>
      </dgm:t>
    </dgm:pt>
    <dgm:pt modelId="{91AA6AF5-188F-486F-914F-9E2058256790}" type="parTrans" cxnId="{EE4A8900-E5C0-491A-9416-86C0D194D43B}">
      <dgm:prSet/>
      <dgm:spPr/>
      <dgm:t>
        <a:bodyPr/>
        <a:lstStyle/>
        <a:p>
          <a:endParaRPr lang="en-US" sz="3000"/>
        </a:p>
      </dgm:t>
    </dgm:pt>
    <dgm:pt modelId="{A31CE977-4430-485A-878E-429ED39FD1FA}" type="sibTrans" cxnId="{EE4A8900-E5C0-491A-9416-86C0D194D43B}">
      <dgm:prSet/>
      <dgm:spPr/>
      <dgm:t>
        <a:bodyPr/>
        <a:lstStyle/>
        <a:p>
          <a:endParaRPr lang="en-US" sz="3000"/>
        </a:p>
      </dgm:t>
    </dgm:pt>
    <dgm:pt modelId="{5B11C771-741E-473E-B32E-34BA614A9805}">
      <dgm:prSet phldrT="[Text]" custT="1"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r>
            <a:rPr lang="en-US" sz="3000" dirty="0"/>
            <a:t>Assessment &amp; Program Review	</a:t>
          </a:r>
        </a:p>
      </dgm:t>
    </dgm:pt>
    <dgm:pt modelId="{681711CB-B12F-4E6E-B991-1C2C1CCAE84B}" type="parTrans" cxnId="{B444BDB1-5593-47DD-8FC3-9A3E35FF2F08}">
      <dgm:prSet/>
      <dgm:spPr/>
      <dgm:t>
        <a:bodyPr/>
        <a:lstStyle/>
        <a:p>
          <a:endParaRPr lang="en-US" sz="3000"/>
        </a:p>
      </dgm:t>
    </dgm:pt>
    <dgm:pt modelId="{A5F4B52C-31BF-4584-9542-7A349104C1CC}" type="sibTrans" cxnId="{B444BDB1-5593-47DD-8FC3-9A3E35FF2F08}">
      <dgm:prSet/>
      <dgm:spPr/>
      <dgm:t>
        <a:bodyPr/>
        <a:lstStyle/>
        <a:p>
          <a:endParaRPr lang="en-US" sz="3000"/>
        </a:p>
      </dgm:t>
    </dgm:pt>
    <dgm:pt modelId="{E8FD7F2F-67C2-4A68-B78E-4180DCF9274B}">
      <dgm:prSet phldrT="[Text]" custT="1"/>
      <dgm:spPr/>
      <dgm:t>
        <a:bodyPr/>
        <a:lstStyle/>
        <a:p>
          <a:r>
            <a:rPr lang="en-US" sz="3000" dirty="0"/>
            <a:t>Continuous Improvement</a:t>
          </a:r>
        </a:p>
      </dgm:t>
    </dgm:pt>
    <dgm:pt modelId="{E86524A4-FEDD-4991-ADF9-7FE39582A3F8}" type="parTrans" cxnId="{525AB62E-81D6-4ECE-81B2-859F072867CD}">
      <dgm:prSet/>
      <dgm:spPr/>
      <dgm:t>
        <a:bodyPr/>
        <a:lstStyle/>
        <a:p>
          <a:endParaRPr lang="en-US" sz="3000"/>
        </a:p>
      </dgm:t>
    </dgm:pt>
    <dgm:pt modelId="{25574688-FAE6-4BB6-B5EB-EBF263E39FF1}" type="sibTrans" cxnId="{525AB62E-81D6-4ECE-81B2-859F072867CD}">
      <dgm:prSet/>
      <dgm:spPr/>
      <dgm:t>
        <a:bodyPr/>
        <a:lstStyle/>
        <a:p>
          <a:endParaRPr lang="en-US" sz="3000"/>
        </a:p>
      </dgm:t>
    </dgm:pt>
    <dgm:pt modelId="{87013256-0028-461A-BE17-BDA6E2268198}">
      <dgm:prSet phldrT="[Text]" custT="1"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r>
            <a:rPr lang="en-US" sz="3000" dirty="0"/>
            <a:t>Faculty</a:t>
          </a:r>
        </a:p>
      </dgm:t>
    </dgm:pt>
    <dgm:pt modelId="{1A930E5F-D87D-4F2A-AC87-6105F85113D6}" type="parTrans" cxnId="{7E549492-2BB9-40C2-9604-8EF51C774E0D}">
      <dgm:prSet/>
      <dgm:spPr/>
      <dgm:t>
        <a:bodyPr/>
        <a:lstStyle/>
        <a:p>
          <a:endParaRPr lang="en-US" sz="3000"/>
        </a:p>
      </dgm:t>
    </dgm:pt>
    <dgm:pt modelId="{D3133C05-C923-44CA-A1C1-229ADA1F2C9F}" type="sibTrans" cxnId="{7E549492-2BB9-40C2-9604-8EF51C774E0D}">
      <dgm:prSet/>
      <dgm:spPr/>
      <dgm:t>
        <a:bodyPr/>
        <a:lstStyle/>
        <a:p>
          <a:endParaRPr lang="en-US" sz="3000"/>
        </a:p>
      </dgm:t>
    </dgm:pt>
    <dgm:pt modelId="{0B17F025-8626-4A88-B320-CFCE975879BD}">
      <dgm:prSet phldrT="[Text]" custT="1"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r>
            <a:rPr lang="en-US" sz="3000" dirty="0"/>
            <a:t>Planning for the Future</a:t>
          </a:r>
        </a:p>
      </dgm:t>
    </dgm:pt>
    <dgm:pt modelId="{08EC8AE7-E274-462F-9D1F-3BA393F452FF}" type="parTrans" cxnId="{326F6ACD-6719-44BA-9519-29692FF04F81}">
      <dgm:prSet/>
      <dgm:spPr/>
      <dgm:t>
        <a:bodyPr/>
        <a:lstStyle/>
        <a:p>
          <a:endParaRPr lang="en-US" sz="3000"/>
        </a:p>
      </dgm:t>
    </dgm:pt>
    <dgm:pt modelId="{217A11A0-2FA1-4D92-BF1D-E29D0FB81074}" type="sibTrans" cxnId="{326F6ACD-6719-44BA-9519-29692FF04F81}">
      <dgm:prSet/>
      <dgm:spPr/>
      <dgm:t>
        <a:bodyPr/>
        <a:lstStyle/>
        <a:p>
          <a:endParaRPr lang="en-US" sz="3000"/>
        </a:p>
      </dgm:t>
    </dgm:pt>
    <dgm:pt modelId="{6E76EA18-2E3F-49E2-B0EB-713AEF19C7E6}" type="pres">
      <dgm:prSet presAssocID="{A0FC3F0D-D008-41D3-B599-987740ECADC2}" presName="diagram" presStyleCnt="0">
        <dgm:presLayoutVars>
          <dgm:dir/>
          <dgm:resizeHandles val="exact"/>
        </dgm:presLayoutVars>
      </dgm:prSet>
      <dgm:spPr/>
    </dgm:pt>
    <dgm:pt modelId="{22D64C24-50AD-4913-A98A-D3069A87FD93}" type="pres">
      <dgm:prSet presAssocID="{556DBA7C-32AF-4E1F-B4CC-004DC5DB9440}" presName="node" presStyleLbl="node1" presStyleIdx="0" presStyleCnt="5">
        <dgm:presLayoutVars>
          <dgm:bulletEnabled val="1"/>
        </dgm:presLayoutVars>
      </dgm:prSet>
      <dgm:spPr/>
    </dgm:pt>
    <dgm:pt modelId="{31501AF6-7DCD-4F53-93A1-16503697D9E3}" type="pres">
      <dgm:prSet presAssocID="{A31CE977-4430-485A-878E-429ED39FD1FA}" presName="sibTrans" presStyleCnt="0"/>
      <dgm:spPr/>
    </dgm:pt>
    <dgm:pt modelId="{2826DF46-EF9D-4031-8EE3-088BA6B1A91C}" type="pres">
      <dgm:prSet presAssocID="{5B11C771-741E-473E-B32E-34BA614A9805}" presName="node" presStyleLbl="node1" presStyleIdx="1" presStyleCnt="5">
        <dgm:presLayoutVars>
          <dgm:bulletEnabled val="1"/>
        </dgm:presLayoutVars>
      </dgm:prSet>
      <dgm:spPr/>
    </dgm:pt>
    <dgm:pt modelId="{0A9DE972-5724-48AC-BF40-B6628D311098}" type="pres">
      <dgm:prSet presAssocID="{A5F4B52C-31BF-4584-9542-7A349104C1CC}" presName="sibTrans" presStyleCnt="0"/>
      <dgm:spPr/>
    </dgm:pt>
    <dgm:pt modelId="{FB8EC95B-7F0C-49A9-BDEC-F8E4BE489AA7}" type="pres">
      <dgm:prSet presAssocID="{E8FD7F2F-67C2-4A68-B78E-4180DCF9274B}" presName="node" presStyleLbl="node1" presStyleIdx="2" presStyleCnt="5">
        <dgm:presLayoutVars>
          <dgm:bulletEnabled val="1"/>
        </dgm:presLayoutVars>
      </dgm:prSet>
      <dgm:spPr/>
    </dgm:pt>
    <dgm:pt modelId="{FE024E6C-FAE5-4211-8F4F-20369C69E9F8}" type="pres">
      <dgm:prSet presAssocID="{25574688-FAE6-4BB6-B5EB-EBF263E39FF1}" presName="sibTrans" presStyleCnt="0"/>
      <dgm:spPr/>
    </dgm:pt>
    <dgm:pt modelId="{1ACB1ECB-FCC8-4FDE-AAA4-6E678E462BD1}" type="pres">
      <dgm:prSet presAssocID="{87013256-0028-461A-BE17-BDA6E2268198}" presName="node" presStyleLbl="node1" presStyleIdx="3" presStyleCnt="5">
        <dgm:presLayoutVars>
          <dgm:bulletEnabled val="1"/>
        </dgm:presLayoutVars>
      </dgm:prSet>
      <dgm:spPr/>
    </dgm:pt>
    <dgm:pt modelId="{8188054D-B301-4E07-9ECB-A53B4D026815}" type="pres">
      <dgm:prSet presAssocID="{D3133C05-C923-44CA-A1C1-229ADA1F2C9F}" presName="sibTrans" presStyleCnt="0"/>
      <dgm:spPr/>
    </dgm:pt>
    <dgm:pt modelId="{7AD300E7-31A8-475E-91C3-1FFF57F6D1A1}" type="pres">
      <dgm:prSet presAssocID="{0B17F025-8626-4A88-B320-CFCE975879BD}" presName="node" presStyleLbl="node1" presStyleIdx="4" presStyleCnt="5">
        <dgm:presLayoutVars>
          <dgm:bulletEnabled val="1"/>
        </dgm:presLayoutVars>
      </dgm:prSet>
      <dgm:spPr/>
    </dgm:pt>
  </dgm:ptLst>
  <dgm:cxnLst>
    <dgm:cxn modelId="{EE4A8900-E5C0-491A-9416-86C0D194D43B}" srcId="{A0FC3F0D-D008-41D3-B599-987740ECADC2}" destId="{556DBA7C-32AF-4E1F-B4CC-004DC5DB9440}" srcOrd="0" destOrd="0" parTransId="{91AA6AF5-188F-486F-914F-9E2058256790}" sibTransId="{A31CE977-4430-485A-878E-429ED39FD1FA}"/>
    <dgm:cxn modelId="{DB5DD105-7042-4C72-875C-A491B47B7D40}" type="presOf" srcId="{0B17F025-8626-4A88-B320-CFCE975879BD}" destId="{7AD300E7-31A8-475E-91C3-1FFF57F6D1A1}" srcOrd="0" destOrd="0" presId="urn:microsoft.com/office/officeart/2005/8/layout/default"/>
    <dgm:cxn modelId="{525AB62E-81D6-4ECE-81B2-859F072867CD}" srcId="{A0FC3F0D-D008-41D3-B599-987740ECADC2}" destId="{E8FD7F2F-67C2-4A68-B78E-4180DCF9274B}" srcOrd="2" destOrd="0" parTransId="{E86524A4-FEDD-4991-ADF9-7FE39582A3F8}" sibTransId="{25574688-FAE6-4BB6-B5EB-EBF263E39FF1}"/>
    <dgm:cxn modelId="{FFEEE94D-4571-45A8-BF4C-73EE3470A133}" type="presOf" srcId="{556DBA7C-32AF-4E1F-B4CC-004DC5DB9440}" destId="{22D64C24-50AD-4913-A98A-D3069A87FD93}" srcOrd="0" destOrd="0" presId="urn:microsoft.com/office/officeart/2005/8/layout/default"/>
    <dgm:cxn modelId="{8BCE167A-D447-478C-9C2B-E4C801EFD6BA}" type="presOf" srcId="{A0FC3F0D-D008-41D3-B599-987740ECADC2}" destId="{6E76EA18-2E3F-49E2-B0EB-713AEF19C7E6}" srcOrd="0" destOrd="0" presId="urn:microsoft.com/office/officeart/2005/8/layout/default"/>
    <dgm:cxn modelId="{C0D8B491-3D28-451E-A9DC-EB83CF66A462}" type="presOf" srcId="{87013256-0028-461A-BE17-BDA6E2268198}" destId="{1ACB1ECB-FCC8-4FDE-AAA4-6E678E462BD1}" srcOrd="0" destOrd="0" presId="urn:microsoft.com/office/officeart/2005/8/layout/default"/>
    <dgm:cxn modelId="{7E549492-2BB9-40C2-9604-8EF51C774E0D}" srcId="{A0FC3F0D-D008-41D3-B599-987740ECADC2}" destId="{87013256-0028-461A-BE17-BDA6E2268198}" srcOrd="3" destOrd="0" parTransId="{1A930E5F-D87D-4F2A-AC87-6105F85113D6}" sibTransId="{D3133C05-C923-44CA-A1C1-229ADA1F2C9F}"/>
    <dgm:cxn modelId="{B444BDB1-5593-47DD-8FC3-9A3E35FF2F08}" srcId="{A0FC3F0D-D008-41D3-B599-987740ECADC2}" destId="{5B11C771-741E-473E-B32E-34BA614A9805}" srcOrd="1" destOrd="0" parTransId="{681711CB-B12F-4E6E-B991-1C2C1CCAE84B}" sibTransId="{A5F4B52C-31BF-4584-9542-7A349104C1CC}"/>
    <dgm:cxn modelId="{BEAB3DC2-CA9C-4292-B41C-C573478425E7}" type="presOf" srcId="{E8FD7F2F-67C2-4A68-B78E-4180DCF9274B}" destId="{FB8EC95B-7F0C-49A9-BDEC-F8E4BE489AA7}" srcOrd="0" destOrd="0" presId="urn:microsoft.com/office/officeart/2005/8/layout/default"/>
    <dgm:cxn modelId="{B918A1C2-2403-4335-AFC3-36E532C9CBE5}" type="presOf" srcId="{5B11C771-741E-473E-B32E-34BA614A9805}" destId="{2826DF46-EF9D-4031-8EE3-088BA6B1A91C}" srcOrd="0" destOrd="0" presId="urn:microsoft.com/office/officeart/2005/8/layout/default"/>
    <dgm:cxn modelId="{326F6ACD-6719-44BA-9519-29692FF04F81}" srcId="{A0FC3F0D-D008-41D3-B599-987740ECADC2}" destId="{0B17F025-8626-4A88-B320-CFCE975879BD}" srcOrd="4" destOrd="0" parTransId="{08EC8AE7-E274-462F-9D1F-3BA393F452FF}" sibTransId="{217A11A0-2FA1-4D92-BF1D-E29D0FB81074}"/>
    <dgm:cxn modelId="{1820C3FD-7D54-4A93-AB6E-860B3F457DB2}" type="presParOf" srcId="{6E76EA18-2E3F-49E2-B0EB-713AEF19C7E6}" destId="{22D64C24-50AD-4913-A98A-D3069A87FD93}" srcOrd="0" destOrd="0" presId="urn:microsoft.com/office/officeart/2005/8/layout/default"/>
    <dgm:cxn modelId="{782466C9-BCD9-46B9-A917-A35245EAF9DC}" type="presParOf" srcId="{6E76EA18-2E3F-49E2-B0EB-713AEF19C7E6}" destId="{31501AF6-7DCD-4F53-93A1-16503697D9E3}" srcOrd="1" destOrd="0" presId="urn:microsoft.com/office/officeart/2005/8/layout/default"/>
    <dgm:cxn modelId="{D771DAE6-7572-4EFB-A6CE-8FE114BA2A7D}" type="presParOf" srcId="{6E76EA18-2E3F-49E2-B0EB-713AEF19C7E6}" destId="{2826DF46-EF9D-4031-8EE3-088BA6B1A91C}" srcOrd="2" destOrd="0" presId="urn:microsoft.com/office/officeart/2005/8/layout/default"/>
    <dgm:cxn modelId="{680D9978-9D02-4F72-9640-69C54D57A37B}" type="presParOf" srcId="{6E76EA18-2E3F-49E2-B0EB-713AEF19C7E6}" destId="{0A9DE972-5724-48AC-BF40-B6628D311098}" srcOrd="3" destOrd="0" presId="urn:microsoft.com/office/officeart/2005/8/layout/default"/>
    <dgm:cxn modelId="{BB0A02A9-7383-4889-B47B-55CCAA47B299}" type="presParOf" srcId="{6E76EA18-2E3F-49E2-B0EB-713AEF19C7E6}" destId="{FB8EC95B-7F0C-49A9-BDEC-F8E4BE489AA7}" srcOrd="4" destOrd="0" presId="urn:microsoft.com/office/officeart/2005/8/layout/default"/>
    <dgm:cxn modelId="{A85DC3B6-AB08-42F0-9113-E3E956349EC4}" type="presParOf" srcId="{6E76EA18-2E3F-49E2-B0EB-713AEF19C7E6}" destId="{FE024E6C-FAE5-4211-8F4F-20369C69E9F8}" srcOrd="5" destOrd="0" presId="urn:microsoft.com/office/officeart/2005/8/layout/default"/>
    <dgm:cxn modelId="{7AB6B666-3F75-4D59-BD12-1D2DF8E28B03}" type="presParOf" srcId="{6E76EA18-2E3F-49E2-B0EB-713AEF19C7E6}" destId="{1ACB1ECB-FCC8-4FDE-AAA4-6E678E462BD1}" srcOrd="6" destOrd="0" presId="urn:microsoft.com/office/officeart/2005/8/layout/default"/>
    <dgm:cxn modelId="{5D820B97-11B6-4423-AA9D-BD2D05B75630}" type="presParOf" srcId="{6E76EA18-2E3F-49E2-B0EB-713AEF19C7E6}" destId="{8188054D-B301-4E07-9ECB-A53B4D026815}" srcOrd="7" destOrd="0" presId="urn:microsoft.com/office/officeart/2005/8/layout/default"/>
    <dgm:cxn modelId="{AD62F11F-6544-4F25-9A37-995920792352}" type="presParOf" srcId="{6E76EA18-2E3F-49E2-B0EB-713AEF19C7E6}" destId="{7AD300E7-31A8-475E-91C3-1FFF57F6D1A1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A0FC3F0D-D008-41D3-B599-987740ECADC2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56DBA7C-32AF-4E1F-B4CC-004DC5DB9440}">
      <dgm:prSet phldrT="[Text]" custT="1"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r>
            <a:rPr lang="en-US" sz="3000" dirty="0"/>
            <a:t>Student Success</a:t>
          </a:r>
        </a:p>
      </dgm:t>
    </dgm:pt>
    <dgm:pt modelId="{91AA6AF5-188F-486F-914F-9E2058256790}" type="parTrans" cxnId="{EE4A8900-E5C0-491A-9416-86C0D194D43B}">
      <dgm:prSet/>
      <dgm:spPr/>
      <dgm:t>
        <a:bodyPr/>
        <a:lstStyle/>
        <a:p>
          <a:endParaRPr lang="en-US" sz="3000"/>
        </a:p>
      </dgm:t>
    </dgm:pt>
    <dgm:pt modelId="{A31CE977-4430-485A-878E-429ED39FD1FA}" type="sibTrans" cxnId="{EE4A8900-E5C0-491A-9416-86C0D194D43B}">
      <dgm:prSet/>
      <dgm:spPr/>
      <dgm:t>
        <a:bodyPr/>
        <a:lstStyle/>
        <a:p>
          <a:endParaRPr lang="en-US" sz="3000"/>
        </a:p>
      </dgm:t>
    </dgm:pt>
    <dgm:pt modelId="{5B11C771-741E-473E-B32E-34BA614A9805}">
      <dgm:prSet phldrT="[Text]" custT="1"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r>
            <a:rPr lang="en-US" sz="3000" dirty="0"/>
            <a:t>Assessment &amp; Program Review	</a:t>
          </a:r>
        </a:p>
      </dgm:t>
    </dgm:pt>
    <dgm:pt modelId="{681711CB-B12F-4E6E-B991-1C2C1CCAE84B}" type="parTrans" cxnId="{B444BDB1-5593-47DD-8FC3-9A3E35FF2F08}">
      <dgm:prSet/>
      <dgm:spPr/>
      <dgm:t>
        <a:bodyPr/>
        <a:lstStyle/>
        <a:p>
          <a:endParaRPr lang="en-US" sz="3000"/>
        </a:p>
      </dgm:t>
    </dgm:pt>
    <dgm:pt modelId="{A5F4B52C-31BF-4584-9542-7A349104C1CC}" type="sibTrans" cxnId="{B444BDB1-5593-47DD-8FC3-9A3E35FF2F08}">
      <dgm:prSet/>
      <dgm:spPr/>
      <dgm:t>
        <a:bodyPr/>
        <a:lstStyle/>
        <a:p>
          <a:endParaRPr lang="en-US" sz="3000"/>
        </a:p>
      </dgm:t>
    </dgm:pt>
    <dgm:pt modelId="{E8FD7F2F-67C2-4A68-B78E-4180DCF9274B}">
      <dgm:prSet phldrT="[Text]" custT="1"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r>
            <a:rPr lang="en-US" sz="3000" dirty="0"/>
            <a:t>Continuous Improvement</a:t>
          </a:r>
        </a:p>
      </dgm:t>
    </dgm:pt>
    <dgm:pt modelId="{E86524A4-FEDD-4991-ADF9-7FE39582A3F8}" type="parTrans" cxnId="{525AB62E-81D6-4ECE-81B2-859F072867CD}">
      <dgm:prSet/>
      <dgm:spPr/>
      <dgm:t>
        <a:bodyPr/>
        <a:lstStyle/>
        <a:p>
          <a:endParaRPr lang="en-US" sz="3000"/>
        </a:p>
      </dgm:t>
    </dgm:pt>
    <dgm:pt modelId="{25574688-FAE6-4BB6-B5EB-EBF263E39FF1}" type="sibTrans" cxnId="{525AB62E-81D6-4ECE-81B2-859F072867CD}">
      <dgm:prSet/>
      <dgm:spPr/>
      <dgm:t>
        <a:bodyPr/>
        <a:lstStyle/>
        <a:p>
          <a:endParaRPr lang="en-US" sz="3000"/>
        </a:p>
      </dgm:t>
    </dgm:pt>
    <dgm:pt modelId="{87013256-0028-461A-BE17-BDA6E2268198}">
      <dgm:prSet phldrT="[Text]" custT="1"/>
      <dgm:spPr/>
      <dgm:t>
        <a:bodyPr/>
        <a:lstStyle/>
        <a:p>
          <a:r>
            <a:rPr lang="en-US" sz="3000" dirty="0"/>
            <a:t>Faculty</a:t>
          </a:r>
        </a:p>
      </dgm:t>
    </dgm:pt>
    <dgm:pt modelId="{1A930E5F-D87D-4F2A-AC87-6105F85113D6}" type="parTrans" cxnId="{7E549492-2BB9-40C2-9604-8EF51C774E0D}">
      <dgm:prSet/>
      <dgm:spPr/>
      <dgm:t>
        <a:bodyPr/>
        <a:lstStyle/>
        <a:p>
          <a:endParaRPr lang="en-US" sz="3000"/>
        </a:p>
      </dgm:t>
    </dgm:pt>
    <dgm:pt modelId="{D3133C05-C923-44CA-A1C1-229ADA1F2C9F}" type="sibTrans" cxnId="{7E549492-2BB9-40C2-9604-8EF51C774E0D}">
      <dgm:prSet/>
      <dgm:spPr/>
      <dgm:t>
        <a:bodyPr/>
        <a:lstStyle/>
        <a:p>
          <a:endParaRPr lang="en-US" sz="3000"/>
        </a:p>
      </dgm:t>
    </dgm:pt>
    <dgm:pt modelId="{0B17F025-8626-4A88-B320-CFCE975879BD}">
      <dgm:prSet phldrT="[Text]" custT="1"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r>
            <a:rPr lang="en-US" sz="3000" dirty="0"/>
            <a:t>Planning for the Future</a:t>
          </a:r>
        </a:p>
      </dgm:t>
    </dgm:pt>
    <dgm:pt modelId="{08EC8AE7-E274-462F-9D1F-3BA393F452FF}" type="parTrans" cxnId="{326F6ACD-6719-44BA-9519-29692FF04F81}">
      <dgm:prSet/>
      <dgm:spPr/>
      <dgm:t>
        <a:bodyPr/>
        <a:lstStyle/>
        <a:p>
          <a:endParaRPr lang="en-US" sz="3000"/>
        </a:p>
      </dgm:t>
    </dgm:pt>
    <dgm:pt modelId="{217A11A0-2FA1-4D92-BF1D-E29D0FB81074}" type="sibTrans" cxnId="{326F6ACD-6719-44BA-9519-29692FF04F81}">
      <dgm:prSet/>
      <dgm:spPr/>
      <dgm:t>
        <a:bodyPr/>
        <a:lstStyle/>
        <a:p>
          <a:endParaRPr lang="en-US" sz="3000"/>
        </a:p>
      </dgm:t>
    </dgm:pt>
    <dgm:pt modelId="{6E76EA18-2E3F-49E2-B0EB-713AEF19C7E6}" type="pres">
      <dgm:prSet presAssocID="{A0FC3F0D-D008-41D3-B599-987740ECADC2}" presName="diagram" presStyleCnt="0">
        <dgm:presLayoutVars>
          <dgm:dir/>
          <dgm:resizeHandles val="exact"/>
        </dgm:presLayoutVars>
      </dgm:prSet>
      <dgm:spPr/>
    </dgm:pt>
    <dgm:pt modelId="{22D64C24-50AD-4913-A98A-D3069A87FD93}" type="pres">
      <dgm:prSet presAssocID="{556DBA7C-32AF-4E1F-B4CC-004DC5DB9440}" presName="node" presStyleLbl="node1" presStyleIdx="0" presStyleCnt="5">
        <dgm:presLayoutVars>
          <dgm:bulletEnabled val="1"/>
        </dgm:presLayoutVars>
      </dgm:prSet>
      <dgm:spPr/>
    </dgm:pt>
    <dgm:pt modelId="{31501AF6-7DCD-4F53-93A1-16503697D9E3}" type="pres">
      <dgm:prSet presAssocID="{A31CE977-4430-485A-878E-429ED39FD1FA}" presName="sibTrans" presStyleCnt="0"/>
      <dgm:spPr/>
    </dgm:pt>
    <dgm:pt modelId="{2826DF46-EF9D-4031-8EE3-088BA6B1A91C}" type="pres">
      <dgm:prSet presAssocID="{5B11C771-741E-473E-B32E-34BA614A9805}" presName="node" presStyleLbl="node1" presStyleIdx="1" presStyleCnt="5">
        <dgm:presLayoutVars>
          <dgm:bulletEnabled val="1"/>
        </dgm:presLayoutVars>
      </dgm:prSet>
      <dgm:spPr/>
    </dgm:pt>
    <dgm:pt modelId="{0A9DE972-5724-48AC-BF40-B6628D311098}" type="pres">
      <dgm:prSet presAssocID="{A5F4B52C-31BF-4584-9542-7A349104C1CC}" presName="sibTrans" presStyleCnt="0"/>
      <dgm:spPr/>
    </dgm:pt>
    <dgm:pt modelId="{FB8EC95B-7F0C-49A9-BDEC-F8E4BE489AA7}" type="pres">
      <dgm:prSet presAssocID="{E8FD7F2F-67C2-4A68-B78E-4180DCF9274B}" presName="node" presStyleLbl="node1" presStyleIdx="2" presStyleCnt="5">
        <dgm:presLayoutVars>
          <dgm:bulletEnabled val="1"/>
        </dgm:presLayoutVars>
      </dgm:prSet>
      <dgm:spPr/>
    </dgm:pt>
    <dgm:pt modelId="{FE024E6C-FAE5-4211-8F4F-20369C69E9F8}" type="pres">
      <dgm:prSet presAssocID="{25574688-FAE6-4BB6-B5EB-EBF263E39FF1}" presName="sibTrans" presStyleCnt="0"/>
      <dgm:spPr/>
    </dgm:pt>
    <dgm:pt modelId="{1ACB1ECB-FCC8-4FDE-AAA4-6E678E462BD1}" type="pres">
      <dgm:prSet presAssocID="{87013256-0028-461A-BE17-BDA6E2268198}" presName="node" presStyleLbl="node1" presStyleIdx="3" presStyleCnt="5">
        <dgm:presLayoutVars>
          <dgm:bulletEnabled val="1"/>
        </dgm:presLayoutVars>
      </dgm:prSet>
      <dgm:spPr/>
    </dgm:pt>
    <dgm:pt modelId="{8188054D-B301-4E07-9ECB-A53B4D026815}" type="pres">
      <dgm:prSet presAssocID="{D3133C05-C923-44CA-A1C1-229ADA1F2C9F}" presName="sibTrans" presStyleCnt="0"/>
      <dgm:spPr/>
    </dgm:pt>
    <dgm:pt modelId="{7AD300E7-31A8-475E-91C3-1FFF57F6D1A1}" type="pres">
      <dgm:prSet presAssocID="{0B17F025-8626-4A88-B320-CFCE975879BD}" presName="node" presStyleLbl="node1" presStyleIdx="4" presStyleCnt="5">
        <dgm:presLayoutVars>
          <dgm:bulletEnabled val="1"/>
        </dgm:presLayoutVars>
      </dgm:prSet>
      <dgm:spPr/>
    </dgm:pt>
  </dgm:ptLst>
  <dgm:cxnLst>
    <dgm:cxn modelId="{EE4A8900-E5C0-491A-9416-86C0D194D43B}" srcId="{A0FC3F0D-D008-41D3-B599-987740ECADC2}" destId="{556DBA7C-32AF-4E1F-B4CC-004DC5DB9440}" srcOrd="0" destOrd="0" parTransId="{91AA6AF5-188F-486F-914F-9E2058256790}" sibTransId="{A31CE977-4430-485A-878E-429ED39FD1FA}"/>
    <dgm:cxn modelId="{DB5DD105-7042-4C72-875C-A491B47B7D40}" type="presOf" srcId="{0B17F025-8626-4A88-B320-CFCE975879BD}" destId="{7AD300E7-31A8-475E-91C3-1FFF57F6D1A1}" srcOrd="0" destOrd="0" presId="urn:microsoft.com/office/officeart/2005/8/layout/default"/>
    <dgm:cxn modelId="{525AB62E-81D6-4ECE-81B2-859F072867CD}" srcId="{A0FC3F0D-D008-41D3-B599-987740ECADC2}" destId="{E8FD7F2F-67C2-4A68-B78E-4180DCF9274B}" srcOrd="2" destOrd="0" parTransId="{E86524A4-FEDD-4991-ADF9-7FE39582A3F8}" sibTransId="{25574688-FAE6-4BB6-B5EB-EBF263E39FF1}"/>
    <dgm:cxn modelId="{FFEEE94D-4571-45A8-BF4C-73EE3470A133}" type="presOf" srcId="{556DBA7C-32AF-4E1F-B4CC-004DC5DB9440}" destId="{22D64C24-50AD-4913-A98A-D3069A87FD93}" srcOrd="0" destOrd="0" presId="urn:microsoft.com/office/officeart/2005/8/layout/default"/>
    <dgm:cxn modelId="{8BCE167A-D447-478C-9C2B-E4C801EFD6BA}" type="presOf" srcId="{A0FC3F0D-D008-41D3-B599-987740ECADC2}" destId="{6E76EA18-2E3F-49E2-B0EB-713AEF19C7E6}" srcOrd="0" destOrd="0" presId="urn:microsoft.com/office/officeart/2005/8/layout/default"/>
    <dgm:cxn modelId="{C0D8B491-3D28-451E-A9DC-EB83CF66A462}" type="presOf" srcId="{87013256-0028-461A-BE17-BDA6E2268198}" destId="{1ACB1ECB-FCC8-4FDE-AAA4-6E678E462BD1}" srcOrd="0" destOrd="0" presId="urn:microsoft.com/office/officeart/2005/8/layout/default"/>
    <dgm:cxn modelId="{7E549492-2BB9-40C2-9604-8EF51C774E0D}" srcId="{A0FC3F0D-D008-41D3-B599-987740ECADC2}" destId="{87013256-0028-461A-BE17-BDA6E2268198}" srcOrd="3" destOrd="0" parTransId="{1A930E5F-D87D-4F2A-AC87-6105F85113D6}" sibTransId="{D3133C05-C923-44CA-A1C1-229ADA1F2C9F}"/>
    <dgm:cxn modelId="{B444BDB1-5593-47DD-8FC3-9A3E35FF2F08}" srcId="{A0FC3F0D-D008-41D3-B599-987740ECADC2}" destId="{5B11C771-741E-473E-B32E-34BA614A9805}" srcOrd="1" destOrd="0" parTransId="{681711CB-B12F-4E6E-B991-1C2C1CCAE84B}" sibTransId="{A5F4B52C-31BF-4584-9542-7A349104C1CC}"/>
    <dgm:cxn modelId="{BEAB3DC2-CA9C-4292-B41C-C573478425E7}" type="presOf" srcId="{E8FD7F2F-67C2-4A68-B78E-4180DCF9274B}" destId="{FB8EC95B-7F0C-49A9-BDEC-F8E4BE489AA7}" srcOrd="0" destOrd="0" presId="urn:microsoft.com/office/officeart/2005/8/layout/default"/>
    <dgm:cxn modelId="{B918A1C2-2403-4335-AFC3-36E532C9CBE5}" type="presOf" srcId="{5B11C771-741E-473E-B32E-34BA614A9805}" destId="{2826DF46-EF9D-4031-8EE3-088BA6B1A91C}" srcOrd="0" destOrd="0" presId="urn:microsoft.com/office/officeart/2005/8/layout/default"/>
    <dgm:cxn modelId="{326F6ACD-6719-44BA-9519-29692FF04F81}" srcId="{A0FC3F0D-D008-41D3-B599-987740ECADC2}" destId="{0B17F025-8626-4A88-B320-CFCE975879BD}" srcOrd="4" destOrd="0" parTransId="{08EC8AE7-E274-462F-9D1F-3BA393F452FF}" sibTransId="{217A11A0-2FA1-4D92-BF1D-E29D0FB81074}"/>
    <dgm:cxn modelId="{1820C3FD-7D54-4A93-AB6E-860B3F457DB2}" type="presParOf" srcId="{6E76EA18-2E3F-49E2-B0EB-713AEF19C7E6}" destId="{22D64C24-50AD-4913-A98A-D3069A87FD93}" srcOrd="0" destOrd="0" presId="urn:microsoft.com/office/officeart/2005/8/layout/default"/>
    <dgm:cxn modelId="{782466C9-BCD9-46B9-A917-A35245EAF9DC}" type="presParOf" srcId="{6E76EA18-2E3F-49E2-B0EB-713AEF19C7E6}" destId="{31501AF6-7DCD-4F53-93A1-16503697D9E3}" srcOrd="1" destOrd="0" presId="urn:microsoft.com/office/officeart/2005/8/layout/default"/>
    <dgm:cxn modelId="{D771DAE6-7572-4EFB-A6CE-8FE114BA2A7D}" type="presParOf" srcId="{6E76EA18-2E3F-49E2-B0EB-713AEF19C7E6}" destId="{2826DF46-EF9D-4031-8EE3-088BA6B1A91C}" srcOrd="2" destOrd="0" presId="urn:microsoft.com/office/officeart/2005/8/layout/default"/>
    <dgm:cxn modelId="{680D9978-9D02-4F72-9640-69C54D57A37B}" type="presParOf" srcId="{6E76EA18-2E3F-49E2-B0EB-713AEF19C7E6}" destId="{0A9DE972-5724-48AC-BF40-B6628D311098}" srcOrd="3" destOrd="0" presId="urn:microsoft.com/office/officeart/2005/8/layout/default"/>
    <dgm:cxn modelId="{BB0A02A9-7383-4889-B47B-55CCAA47B299}" type="presParOf" srcId="{6E76EA18-2E3F-49E2-B0EB-713AEF19C7E6}" destId="{FB8EC95B-7F0C-49A9-BDEC-F8E4BE489AA7}" srcOrd="4" destOrd="0" presId="urn:microsoft.com/office/officeart/2005/8/layout/default"/>
    <dgm:cxn modelId="{A85DC3B6-AB08-42F0-9113-E3E956349EC4}" type="presParOf" srcId="{6E76EA18-2E3F-49E2-B0EB-713AEF19C7E6}" destId="{FE024E6C-FAE5-4211-8F4F-20369C69E9F8}" srcOrd="5" destOrd="0" presId="urn:microsoft.com/office/officeart/2005/8/layout/default"/>
    <dgm:cxn modelId="{7AB6B666-3F75-4D59-BD12-1D2DF8E28B03}" type="presParOf" srcId="{6E76EA18-2E3F-49E2-B0EB-713AEF19C7E6}" destId="{1ACB1ECB-FCC8-4FDE-AAA4-6E678E462BD1}" srcOrd="6" destOrd="0" presId="urn:microsoft.com/office/officeart/2005/8/layout/default"/>
    <dgm:cxn modelId="{5D820B97-11B6-4423-AA9D-BD2D05B75630}" type="presParOf" srcId="{6E76EA18-2E3F-49E2-B0EB-713AEF19C7E6}" destId="{8188054D-B301-4E07-9ECB-A53B4D026815}" srcOrd="7" destOrd="0" presId="urn:microsoft.com/office/officeart/2005/8/layout/default"/>
    <dgm:cxn modelId="{AD62F11F-6544-4F25-9A37-995920792352}" type="presParOf" srcId="{6E76EA18-2E3F-49E2-B0EB-713AEF19C7E6}" destId="{7AD300E7-31A8-475E-91C3-1FFF57F6D1A1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A0FC3F0D-D008-41D3-B599-987740ECADC2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56DBA7C-32AF-4E1F-B4CC-004DC5DB9440}">
      <dgm:prSet phldrT="[Text]" custT="1"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r>
            <a:rPr lang="en-US" sz="3000" dirty="0"/>
            <a:t>Student Success</a:t>
          </a:r>
        </a:p>
      </dgm:t>
    </dgm:pt>
    <dgm:pt modelId="{91AA6AF5-188F-486F-914F-9E2058256790}" type="parTrans" cxnId="{EE4A8900-E5C0-491A-9416-86C0D194D43B}">
      <dgm:prSet/>
      <dgm:spPr/>
      <dgm:t>
        <a:bodyPr/>
        <a:lstStyle/>
        <a:p>
          <a:endParaRPr lang="en-US" sz="3000"/>
        </a:p>
      </dgm:t>
    </dgm:pt>
    <dgm:pt modelId="{A31CE977-4430-485A-878E-429ED39FD1FA}" type="sibTrans" cxnId="{EE4A8900-E5C0-491A-9416-86C0D194D43B}">
      <dgm:prSet/>
      <dgm:spPr/>
      <dgm:t>
        <a:bodyPr/>
        <a:lstStyle/>
        <a:p>
          <a:endParaRPr lang="en-US" sz="3000"/>
        </a:p>
      </dgm:t>
    </dgm:pt>
    <dgm:pt modelId="{5B11C771-741E-473E-B32E-34BA614A9805}">
      <dgm:prSet phldrT="[Text]" custT="1"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r>
            <a:rPr lang="en-US" sz="3000" dirty="0"/>
            <a:t>Assessment &amp; Program Review	</a:t>
          </a:r>
        </a:p>
      </dgm:t>
    </dgm:pt>
    <dgm:pt modelId="{681711CB-B12F-4E6E-B991-1C2C1CCAE84B}" type="parTrans" cxnId="{B444BDB1-5593-47DD-8FC3-9A3E35FF2F08}">
      <dgm:prSet/>
      <dgm:spPr/>
      <dgm:t>
        <a:bodyPr/>
        <a:lstStyle/>
        <a:p>
          <a:endParaRPr lang="en-US" sz="3000"/>
        </a:p>
      </dgm:t>
    </dgm:pt>
    <dgm:pt modelId="{A5F4B52C-31BF-4584-9542-7A349104C1CC}" type="sibTrans" cxnId="{B444BDB1-5593-47DD-8FC3-9A3E35FF2F08}">
      <dgm:prSet/>
      <dgm:spPr/>
      <dgm:t>
        <a:bodyPr/>
        <a:lstStyle/>
        <a:p>
          <a:endParaRPr lang="en-US" sz="3000"/>
        </a:p>
      </dgm:t>
    </dgm:pt>
    <dgm:pt modelId="{E8FD7F2F-67C2-4A68-B78E-4180DCF9274B}">
      <dgm:prSet phldrT="[Text]" custT="1"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r>
            <a:rPr lang="en-US" sz="3000" dirty="0"/>
            <a:t>Continuous Improvement</a:t>
          </a:r>
        </a:p>
      </dgm:t>
    </dgm:pt>
    <dgm:pt modelId="{E86524A4-FEDD-4991-ADF9-7FE39582A3F8}" type="parTrans" cxnId="{525AB62E-81D6-4ECE-81B2-859F072867CD}">
      <dgm:prSet/>
      <dgm:spPr/>
      <dgm:t>
        <a:bodyPr/>
        <a:lstStyle/>
        <a:p>
          <a:endParaRPr lang="en-US" sz="3000"/>
        </a:p>
      </dgm:t>
    </dgm:pt>
    <dgm:pt modelId="{25574688-FAE6-4BB6-B5EB-EBF263E39FF1}" type="sibTrans" cxnId="{525AB62E-81D6-4ECE-81B2-859F072867CD}">
      <dgm:prSet/>
      <dgm:spPr/>
      <dgm:t>
        <a:bodyPr/>
        <a:lstStyle/>
        <a:p>
          <a:endParaRPr lang="en-US" sz="3000"/>
        </a:p>
      </dgm:t>
    </dgm:pt>
    <dgm:pt modelId="{87013256-0028-461A-BE17-BDA6E2268198}">
      <dgm:prSet phldrT="[Text]" custT="1"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r>
            <a:rPr lang="en-US" sz="3000" dirty="0"/>
            <a:t>Faculty</a:t>
          </a:r>
        </a:p>
      </dgm:t>
    </dgm:pt>
    <dgm:pt modelId="{1A930E5F-D87D-4F2A-AC87-6105F85113D6}" type="parTrans" cxnId="{7E549492-2BB9-40C2-9604-8EF51C774E0D}">
      <dgm:prSet/>
      <dgm:spPr/>
      <dgm:t>
        <a:bodyPr/>
        <a:lstStyle/>
        <a:p>
          <a:endParaRPr lang="en-US" sz="3000"/>
        </a:p>
      </dgm:t>
    </dgm:pt>
    <dgm:pt modelId="{D3133C05-C923-44CA-A1C1-229ADA1F2C9F}" type="sibTrans" cxnId="{7E549492-2BB9-40C2-9604-8EF51C774E0D}">
      <dgm:prSet/>
      <dgm:spPr/>
      <dgm:t>
        <a:bodyPr/>
        <a:lstStyle/>
        <a:p>
          <a:endParaRPr lang="en-US" sz="3000"/>
        </a:p>
      </dgm:t>
    </dgm:pt>
    <dgm:pt modelId="{0B17F025-8626-4A88-B320-CFCE975879BD}">
      <dgm:prSet phldrT="[Text]" custT="1"/>
      <dgm:spPr/>
      <dgm:t>
        <a:bodyPr/>
        <a:lstStyle/>
        <a:p>
          <a:r>
            <a:rPr lang="en-US" sz="3000" dirty="0"/>
            <a:t>Planning for the Future</a:t>
          </a:r>
        </a:p>
      </dgm:t>
    </dgm:pt>
    <dgm:pt modelId="{08EC8AE7-E274-462F-9D1F-3BA393F452FF}" type="parTrans" cxnId="{326F6ACD-6719-44BA-9519-29692FF04F81}">
      <dgm:prSet/>
      <dgm:spPr/>
      <dgm:t>
        <a:bodyPr/>
        <a:lstStyle/>
        <a:p>
          <a:endParaRPr lang="en-US" sz="3000"/>
        </a:p>
      </dgm:t>
    </dgm:pt>
    <dgm:pt modelId="{217A11A0-2FA1-4D92-BF1D-E29D0FB81074}" type="sibTrans" cxnId="{326F6ACD-6719-44BA-9519-29692FF04F81}">
      <dgm:prSet/>
      <dgm:spPr/>
      <dgm:t>
        <a:bodyPr/>
        <a:lstStyle/>
        <a:p>
          <a:endParaRPr lang="en-US" sz="3000"/>
        </a:p>
      </dgm:t>
    </dgm:pt>
    <dgm:pt modelId="{6E76EA18-2E3F-49E2-B0EB-713AEF19C7E6}" type="pres">
      <dgm:prSet presAssocID="{A0FC3F0D-D008-41D3-B599-987740ECADC2}" presName="diagram" presStyleCnt="0">
        <dgm:presLayoutVars>
          <dgm:dir/>
          <dgm:resizeHandles val="exact"/>
        </dgm:presLayoutVars>
      </dgm:prSet>
      <dgm:spPr/>
    </dgm:pt>
    <dgm:pt modelId="{22D64C24-50AD-4913-A98A-D3069A87FD93}" type="pres">
      <dgm:prSet presAssocID="{556DBA7C-32AF-4E1F-B4CC-004DC5DB9440}" presName="node" presStyleLbl="node1" presStyleIdx="0" presStyleCnt="5">
        <dgm:presLayoutVars>
          <dgm:bulletEnabled val="1"/>
        </dgm:presLayoutVars>
      </dgm:prSet>
      <dgm:spPr/>
    </dgm:pt>
    <dgm:pt modelId="{31501AF6-7DCD-4F53-93A1-16503697D9E3}" type="pres">
      <dgm:prSet presAssocID="{A31CE977-4430-485A-878E-429ED39FD1FA}" presName="sibTrans" presStyleCnt="0"/>
      <dgm:spPr/>
    </dgm:pt>
    <dgm:pt modelId="{2826DF46-EF9D-4031-8EE3-088BA6B1A91C}" type="pres">
      <dgm:prSet presAssocID="{5B11C771-741E-473E-B32E-34BA614A9805}" presName="node" presStyleLbl="node1" presStyleIdx="1" presStyleCnt="5">
        <dgm:presLayoutVars>
          <dgm:bulletEnabled val="1"/>
        </dgm:presLayoutVars>
      </dgm:prSet>
      <dgm:spPr/>
    </dgm:pt>
    <dgm:pt modelId="{0A9DE972-5724-48AC-BF40-B6628D311098}" type="pres">
      <dgm:prSet presAssocID="{A5F4B52C-31BF-4584-9542-7A349104C1CC}" presName="sibTrans" presStyleCnt="0"/>
      <dgm:spPr/>
    </dgm:pt>
    <dgm:pt modelId="{FB8EC95B-7F0C-49A9-BDEC-F8E4BE489AA7}" type="pres">
      <dgm:prSet presAssocID="{E8FD7F2F-67C2-4A68-B78E-4180DCF9274B}" presName="node" presStyleLbl="node1" presStyleIdx="2" presStyleCnt="5">
        <dgm:presLayoutVars>
          <dgm:bulletEnabled val="1"/>
        </dgm:presLayoutVars>
      </dgm:prSet>
      <dgm:spPr/>
    </dgm:pt>
    <dgm:pt modelId="{FE024E6C-FAE5-4211-8F4F-20369C69E9F8}" type="pres">
      <dgm:prSet presAssocID="{25574688-FAE6-4BB6-B5EB-EBF263E39FF1}" presName="sibTrans" presStyleCnt="0"/>
      <dgm:spPr/>
    </dgm:pt>
    <dgm:pt modelId="{1ACB1ECB-FCC8-4FDE-AAA4-6E678E462BD1}" type="pres">
      <dgm:prSet presAssocID="{87013256-0028-461A-BE17-BDA6E2268198}" presName="node" presStyleLbl="node1" presStyleIdx="3" presStyleCnt="5">
        <dgm:presLayoutVars>
          <dgm:bulletEnabled val="1"/>
        </dgm:presLayoutVars>
      </dgm:prSet>
      <dgm:spPr/>
    </dgm:pt>
    <dgm:pt modelId="{8188054D-B301-4E07-9ECB-A53B4D026815}" type="pres">
      <dgm:prSet presAssocID="{D3133C05-C923-44CA-A1C1-229ADA1F2C9F}" presName="sibTrans" presStyleCnt="0"/>
      <dgm:spPr/>
    </dgm:pt>
    <dgm:pt modelId="{7AD300E7-31A8-475E-91C3-1FFF57F6D1A1}" type="pres">
      <dgm:prSet presAssocID="{0B17F025-8626-4A88-B320-CFCE975879BD}" presName="node" presStyleLbl="node1" presStyleIdx="4" presStyleCnt="5">
        <dgm:presLayoutVars>
          <dgm:bulletEnabled val="1"/>
        </dgm:presLayoutVars>
      </dgm:prSet>
      <dgm:spPr/>
    </dgm:pt>
  </dgm:ptLst>
  <dgm:cxnLst>
    <dgm:cxn modelId="{EE4A8900-E5C0-491A-9416-86C0D194D43B}" srcId="{A0FC3F0D-D008-41D3-B599-987740ECADC2}" destId="{556DBA7C-32AF-4E1F-B4CC-004DC5DB9440}" srcOrd="0" destOrd="0" parTransId="{91AA6AF5-188F-486F-914F-9E2058256790}" sibTransId="{A31CE977-4430-485A-878E-429ED39FD1FA}"/>
    <dgm:cxn modelId="{DB5DD105-7042-4C72-875C-A491B47B7D40}" type="presOf" srcId="{0B17F025-8626-4A88-B320-CFCE975879BD}" destId="{7AD300E7-31A8-475E-91C3-1FFF57F6D1A1}" srcOrd="0" destOrd="0" presId="urn:microsoft.com/office/officeart/2005/8/layout/default"/>
    <dgm:cxn modelId="{525AB62E-81D6-4ECE-81B2-859F072867CD}" srcId="{A0FC3F0D-D008-41D3-B599-987740ECADC2}" destId="{E8FD7F2F-67C2-4A68-B78E-4180DCF9274B}" srcOrd="2" destOrd="0" parTransId="{E86524A4-FEDD-4991-ADF9-7FE39582A3F8}" sibTransId="{25574688-FAE6-4BB6-B5EB-EBF263E39FF1}"/>
    <dgm:cxn modelId="{FFEEE94D-4571-45A8-BF4C-73EE3470A133}" type="presOf" srcId="{556DBA7C-32AF-4E1F-B4CC-004DC5DB9440}" destId="{22D64C24-50AD-4913-A98A-D3069A87FD93}" srcOrd="0" destOrd="0" presId="urn:microsoft.com/office/officeart/2005/8/layout/default"/>
    <dgm:cxn modelId="{8BCE167A-D447-478C-9C2B-E4C801EFD6BA}" type="presOf" srcId="{A0FC3F0D-D008-41D3-B599-987740ECADC2}" destId="{6E76EA18-2E3F-49E2-B0EB-713AEF19C7E6}" srcOrd="0" destOrd="0" presId="urn:microsoft.com/office/officeart/2005/8/layout/default"/>
    <dgm:cxn modelId="{C0D8B491-3D28-451E-A9DC-EB83CF66A462}" type="presOf" srcId="{87013256-0028-461A-BE17-BDA6E2268198}" destId="{1ACB1ECB-FCC8-4FDE-AAA4-6E678E462BD1}" srcOrd="0" destOrd="0" presId="urn:microsoft.com/office/officeart/2005/8/layout/default"/>
    <dgm:cxn modelId="{7E549492-2BB9-40C2-9604-8EF51C774E0D}" srcId="{A0FC3F0D-D008-41D3-B599-987740ECADC2}" destId="{87013256-0028-461A-BE17-BDA6E2268198}" srcOrd="3" destOrd="0" parTransId="{1A930E5F-D87D-4F2A-AC87-6105F85113D6}" sibTransId="{D3133C05-C923-44CA-A1C1-229ADA1F2C9F}"/>
    <dgm:cxn modelId="{B444BDB1-5593-47DD-8FC3-9A3E35FF2F08}" srcId="{A0FC3F0D-D008-41D3-B599-987740ECADC2}" destId="{5B11C771-741E-473E-B32E-34BA614A9805}" srcOrd="1" destOrd="0" parTransId="{681711CB-B12F-4E6E-B991-1C2C1CCAE84B}" sibTransId="{A5F4B52C-31BF-4584-9542-7A349104C1CC}"/>
    <dgm:cxn modelId="{BEAB3DC2-CA9C-4292-B41C-C573478425E7}" type="presOf" srcId="{E8FD7F2F-67C2-4A68-B78E-4180DCF9274B}" destId="{FB8EC95B-7F0C-49A9-BDEC-F8E4BE489AA7}" srcOrd="0" destOrd="0" presId="urn:microsoft.com/office/officeart/2005/8/layout/default"/>
    <dgm:cxn modelId="{B918A1C2-2403-4335-AFC3-36E532C9CBE5}" type="presOf" srcId="{5B11C771-741E-473E-B32E-34BA614A9805}" destId="{2826DF46-EF9D-4031-8EE3-088BA6B1A91C}" srcOrd="0" destOrd="0" presId="urn:microsoft.com/office/officeart/2005/8/layout/default"/>
    <dgm:cxn modelId="{326F6ACD-6719-44BA-9519-29692FF04F81}" srcId="{A0FC3F0D-D008-41D3-B599-987740ECADC2}" destId="{0B17F025-8626-4A88-B320-CFCE975879BD}" srcOrd="4" destOrd="0" parTransId="{08EC8AE7-E274-462F-9D1F-3BA393F452FF}" sibTransId="{217A11A0-2FA1-4D92-BF1D-E29D0FB81074}"/>
    <dgm:cxn modelId="{1820C3FD-7D54-4A93-AB6E-860B3F457DB2}" type="presParOf" srcId="{6E76EA18-2E3F-49E2-B0EB-713AEF19C7E6}" destId="{22D64C24-50AD-4913-A98A-D3069A87FD93}" srcOrd="0" destOrd="0" presId="urn:microsoft.com/office/officeart/2005/8/layout/default"/>
    <dgm:cxn modelId="{782466C9-BCD9-46B9-A917-A35245EAF9DC}" type="presParOf" srcId="{6E76EA18-2E3F-49E2-B0EB-713AEF19C7E6}" destId="{31501AF6-7DCD-4F53-93A1-16503697D9E3}" srcOrd="1" destOrd="0" presId="urn:microsoft.com/office/officeart/2005/8/layout/default"/>
    <dgm:cxn modelId="{D771DAE6-7572-4EFB-A6CE-8FE114BA2A7D}" type="presParOf" srcId="{6E76EA18-2E3F-49E2-B0EB-713AEF19C7E6}" destId="{2826DF46-EF9D-4031-8EE3-088BA6B1A91C}" srcOrd="2" destOrd="0" presId="urn:microsoft.com/office/officeart/2005/8/layout/default"/>
    <dgm:cxn modelId="{680D9978-9D02-4F72-9640-69C54D57A37B}" type="presParOf" srcId="{6E76EA18-2E3F-49E2-B0EB-713AEF19C7E6}" destId="{0A9DE972-5724-48AC-BF40-B6628D311098}" srcOrd="3" destOrd="0" presId="urn:microsoft.com/office/officeart/2005/8/layout/default"/>
    <dgm:cxn modelId="{BB0A02A9-7383-4889-B47B-55CCAA47B299}" type="presParOf" srcId="{6E76EA18-2E3F-49E2-B0EB-713AEF19C7E6}" destId="{FB8EC95B-7F0C-49A9-BDEC-F8E4BE489AA7}" srcOrd="4" destOrd="0" presId="urn:microsoft.com/office/officeart/2005/8/layout/default"/>
    <dgm:cxn modelId="{A85DC3B6-AB08-42F0-9113-E3E956349EC4}" type="presParOf" srcId="{6E76EA18-2E3F-49E2-B0EB-713AEF19C7E6}" destId="{FE024E6C-FAE5-4211-8F4F-20369C69E9F8}" srcOrd="5" destOrd="0" presId="urn:microsoft.com/office/officeart/2005/8/layout/default"/>
    <dgm:cxn modelId="{7AB6B666-3F75-4D59-BD12-1D2DF8E28B03}" type="presParOf" srcId="{6E76EA18-2E3F-49E2-B0EB-713AEF19C7E6}" destId="{1ACB1ECB-FCC8-4FDE-AAA4-6E678E462BD1}" srcOrd="6" destOrd="0" presId="urn:microsoft.com/office/officeart/2005/8/layout/default"/>
    <dgm:cxn modelId="{5D820B97-11B6-4423-AA9D-BD2D05B75630}" type="presParOf" srcId="{6E76EA18-2E3F-49E2-B0EB-713AEF19C7E6}" destId="{8188054D-B301-4E07-9ECB-A53B4D026815}" srcOrd="7" destOrd="0" presId="urn:microsoft.com/office/officeart/2005/8/layout/default"/>
    <dgm:cxn modelId="{AD62F11F-6544-4F25-9A37-995920792352}" type="presParOf" srcId="{6E76EA18-2E3F-49E2-B0EB-713AEF19C7E6}" destId="{7AD300E7-31A8-475E-91C3-1FFF57F6D1A1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A0FC3F0D-D008-41D3-B599-987740ECADC2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56DBA7C-32AF-4E1F-B4CC-004DC5DB9440}">
      <dgm:prSet phldrT="[Text]" custT="1"/>
      <dgm:spPr/>
      <dgm:t>
        <a:bodyPr/>
        <a:lstStyle/>
        <a:p>
          <a:r>
            <a:rPr lang="en-US" sz="3000" dirty="0"/>
            <a:t>Student Success</a:t>
          </a:r>
        </a:p>
      </dgm:t>
    </dgm:pt>
    <dgm:pt modelId="{91AA6AF5-188F-486F-914F-9E2058256790}" type="parTrans" cxnId="{EE4A8900-E5C0-491A-9416-86C0D194D43B}">
      <dgm:prSet/>
      <dgm:spPr/>
      <dgm:t>
        <a:bodyPr/>
        <a:lstStyle/>
        <a:p>
          <a:endParaRPr lang="en-US" sz="3000"/>
        </a:p>
      </dgm:t>
    </dgm:pt>
    <dgm:pt modelId="{A31CE977-4430-485A-878E-429ED39FD1FA}" type="sibTrans" cxnId="{EE4A8900-E5C0-491A-9416-86C0D194D43B}">
      <dgm:prSet/>
      <dgm:spPr/>
      <dgm:t>
        <a:bodyPr/>
        <a:lstStyle/>
        <a:p>
          <a:endParaRPr lang="en-US" sz="3000"/>
        </a:p>
      </dgm:t>
    </dgm:pt>
    <dgm:pt modelId="{5B11C771-741E-473E-B32E-34BA614A9805}">
      <dgm:prSet phldrT="[Text]" custT="1"/>
      <dgm:spPr/>
      <dgm:t>
        <a:bodyPr/>
        <a:lstStyle/>
        <a:p>
          <a:r>
            <a:rPr lang="en-US" sz="3000" dirty="0"/>
            <a:t>Assessment &amp; Program Review	</a:t>
          </a:r>
        </a:p>
      </dgm:t>
    </dgm:pt>
    <dgm:pt modelId="{681711CB-B12F-4E6E-B991-1C2C1CCAE84B}" type="parTrans" cxnId="{B444BDB1-5593-47DD-8FC3-9A3E35FF2F08}">
      <dgm:prSet/>
      <dgm:spPr/>
      <dgm:t>
        <a:bodyPr/>
        <a:lstStyle/>
        <a:p>
          <a:endParaRPr lang="en-US" sz="3000"/>
        </a:p>
      </dgm:t>
    </dgm:pt>
    <dgm:pt modelId="{A5F4B52C-31BF-4584-9542-7A349104C1CC}" type="sibTrans" cxnId="{B444BDB1-5593-47DD-8FC3-9A3E35FF2F08}">
      <dgm:prSet/>
      <dgm:spPr/>
      <dgm:t>
        <a:bodyPr/>
        <a:lstStyle/>
        <a:p>
          <a:endParaRPr lang="en-US" sz="3000"/>
        </a:p>
      </dgm:t>
    </dgm:pt>
    <dgm:pt modelId="{E8FD7F2F-67C2-4A68-B78E-4180DCF9274B}">
      <dgm:prSet phldrT="[Text]" custT="1"/>
      <dgm:spPr/>
      <dgm:t>
        <a:bodyPr/>
        <a:lstStyle/>
        <a:p>
          <a:r>
            <a:rPr lang="en-US" sz="3000" dirty="0"/>
            <a:t>Continuous Improvement</a:t>
          </a:r>
        </a:p>
      </dgm:t>
    </dgm:pt>
    <dgm:pt modelId="{E86524A4-FEDD-4991-ADF9-7FE39582A3F8}" type="parTrans" cxnId="{525AB62E-81D6-4ECE-81B2-859F072867CD}">
      <dgm:prSet/>
      <dgm:spPr/>
      <dgm:t>
        <a:bodyPr/>
        <a:lstStyle/>
        <a:p>
          <a:endParaRPr lang="en-US" sz="3000"/>
        </a:p>
      </dgm:t>
    </dgm:pt>
    <dgm:pt modelId="{25574688-FAE6-4BB6-B5EB-EBF263E39FF1}" type="sibTrans" cxnId="{525AB62E-81D6-4ECE-81B2-859F072867CD}">
      <dgm:prSet/>
      <dgm:spPr/>
      <dgm:t>
        <a:bodyPr/>
        <a:lstStyle/>
        <a:p>
          <a:endParaRPr lang="en-US" sz="3000"/>
        </a:p>
      </dgm:t>
    </dgm:pt>
    <dgm:pt modelId="{87013256-0028-461A-BE17-BDA6E2268198}">
      <dgm:prSet phldrT="[Text]" custT="1"/>
      <dgm:spPr/>
      <dgm:t>
        <a:bodyPr/>
        <a:lstStyle/>
        <a:p>
          <a:r>
            <a:rPr lang="en-US" sz="3000" dirty="0"/>
            <a:t>Faculty</a:t>
          </a:r>
        </a:p>
      </dgm:t>
    </dgm:pt>
    <dgm:pt modelId="{1A930E5F-D87D-4F2A-AC87-6105F85113D6}" type="parTrans" cxnId="{7E549492-2BB9-40C2-9604-8EF51C774E0D}">
      <dgm:prSet/>
      <dgm:spPr/>
      <dgm:t>
        <a:bodyPr/>
        <a:lstStyle/>
        <a:p>
          <a:endParaRPr lang="en-US" sz="3000"/>
        </a:p>
      </dgm:t>
    </dgm:pt>
    <dgm:pt modelId="{D3133C05-C923-44CA-A1C1-229ADA1F2C9F}" type="sibTrans" cxnId="{7E549492-2BB9-40C2-9604-8EF51C774E0D}">
      <dgm:prSet/>
      <dgm:spPr/>
      <dgm:t>
        <a:bodyPr/>
        <a:lstStyle/>
        <a:p>
          <a:endParaRPr lang="en-US" sz="3000"/>
        </a:p>
      </dgm:t>
    </dgm:pt>
    <dgm:pt modelId="{0B17F025-8626-4A88-B320-CFCE975879BD}">
      <dgm:prSet phldrT="[Text]" custT="1"/>
      <dgm:spPr/>
      <dgm:t>
        <a:bodyPr/>
        <a:lstStyle/>
        <a:p>
          <a:r>
            <a:rPr lang="en-US" sz="3000" dirty="0"/>
            <a:t>Planning for the Future</a:t>
          </a:r>
        </a:p>
      </dgm:t>
    </dgm:pt>
    <dgm:pt modelId="{08EC8AE7-E274-462F-9D1F-3BA393F452FF}" type="parTrans" cxnId="{326F6ACD-6719-44BA-9519-29692FF04F81}">
      <dgm:prSet/>
      <dgm:spPr/>
      <dgm:t>
        <a:bodyPr/>
        <a:lstStyle/>
        <a:p>
          <a:endParaRPr lang="en-US" sz="3000"/>
        </a:p>
      </dgm:t>
    </dgm:pt>
    <dgm:pt modelId="{217A11A0-2FA1-4D92-BF1D-E29D0FB81074}" type="sibTrans" cxnId="{326F6ACD-6719-44BA-9519-29692FF04F81}">
      <dgm:prSet/>
      <dgm:spPr/>
      <dgm:t>
        <a:bodyPr/>
        <a:lstStyle/>
        <a:p>
          <a:endParaRPr lang="en-US" sz="3000"/>
        </a:p>
      </dgm:t>
    </dgm:pt>
    <dgm:pt modelId="{6E76EA18-2E3F-49E2-B0EB-713AEF19C7E6}" type="pres">
      <dgm:prSet presAssocID="{A0FC3F0D-D008-41D3-B599-987740ECADC2}" presName="diagram" presStyleCnt="0">
        <dgm:presLayoutVars>
          <dgm:dir/>
          <dgm:resizeHandles val="exact"/>
        </dgm:presLayoutVars>
      </dgm:prSet>
      <dgm:spPr/>
    </dgm:pt>
    <dgm:pt modelId="{22D64C24-50AD-4913-A98A-D3069A87FD93}" type="pres">
      <dgm:prSet presAssocID="{556DBA7C-32AF-4E1F-B4CC-004DC5DB9440}" presName="node" presStyleLbl="node1" presStyleIdx="0" presStyleCnt="5">
        <dgm:presLayoutVars>
          <dgm:bulletEnabled val="1"/>
        </dgm:presLayoutVars>
      </dgm:prSet>
      <dgm:spPr/>
    </dgm:pt>
    <dgm:pt modelId="{31501AF6-7DCD-4F53-93A1-16503697D9E3}" type="pres">
      <dgm:prSet presAssocID="{A31CE977-4430-485A-878E-429ED39FD1FA}" presName="sibTrans" presStyleCnt="0"/>
      <dgm:spPr/>
    </dgm:pt>
    <dgm:pt modelId="{2826DF46-EF9D-4031-8EE3-088BA6B1A91C}" type="pres">
      <dgm:prSet presAssocID="{5B11C771-741E-473E-B32E-34BA614A9805}" presName="node" presStyleLbl="node1" presStyleIdx="1" presStyleCnt="5">
        <dgm:presLayoutVars>
          <dgm:bulletEnabled val="1"/>
        </dgm:presLayoutVars>
      </dgm:prSet>
      <dgm:spPr/>
    </dgm:pt>
    <dgm:pt modelId="{0A9DE972-5724-48AC-BF40-B6628D311098}" type="pres">
      <dgm:prSet presAssocID="{A5F4B52C-31BF-4584-9542-7A349104C1CC}" presName="sibTrans" presStyleCnt="0"/>
      <dgm:spPr/>
    </dgm:pt>
    <dgm:pt modelId="{FB8EC95B-7F0C-49A9-BDEC-F8E4BE489AA7}" type="pres">
      <dgm:prSet presAssocID="{E8FD7F2F-67C2-4A68-B78E-4180DCF9274B}" presName="node" presStyleLbl="node1" presStyleIdx="2" presStyleCnt="5">
        <dgm:presLayoutVars>
          <dgm:bulletEnabled val="1"/>
        </dgm:presLayoutVars>
      </dgm:prSet>
      <dgm:spPr/>
    </dgm:pt>
    <dgm:pt modelId="{FE024E6C-FAE5-4211-8F4F-20369C69E9F8}" type="pres">
      <dgm:prSet presAssocID="{25574688-FAE6-4BB6-B5EB-EBF263E39FF1}" presName="sibTrans" presStyleCnt="0"/>
      <dgm:spPr/>
    </dgm:pt>
    <dgm:pt modelId="{1ACB1ECB-FCC8-4FDE-AAA4-6E678E462BD1}" type="pres">
      <dgm:prSet presAssocID="{87013256-0028-461A-BE17-BDA6E2268198}" presName="node" presStyleLbl="node1" presStyleIdx="3" presStyleCnt="5">
        <dgm:presLayoutVars>
          <dgm:bulletEnabled val="1"/>
        </dgm:presLayoutVars>
      </dgm:prSet>
      <dgm:spPr/>
    </dgm:pt>
    <dgm:pt modelId="{8188054D-B301-4E07-9ECB-A53B4D026815}" type="pres">
      <dgm:prSet presAssocID="{D3133C05-C923-44CA-A1C1-229ADA1F2C9F}" presName="sibTrans" presStyleCnt="0"/>
      <dgm:spPr/>
    </dgm:pt>
    <dgm:pt modelId="{7AD300E7-31A8-475E-91C3-1FFF57F6D1A1}" type="pres">
      <dgm:prSet presAssocID="{0B17F025-8626-4A88-B320-CFCE975879BD}" presName="node" presStyleLbl="node1" presStyleIdx="4" presStyleCnt="5">
        <dgm:presLayoutVars>
          <dgm:bulletEnabled val="1"/>
        </dgm:presLayoutVars>
      </dgm:prSet>
      <dgm:spPr/>
    </dgm:pt>
  </dgm:ptLst>
  <dgm:cxnLst>
    <dgm:cxn modelId="{EE4A8900-E5C0-491A-9416-86C0D194D43B}" srcId="{A0FC3F0D-D008-41D3-B599-987740ECADC2}" destId="{556DBA7C-32AF-4E1F-B4CC-004DC5DB9440}" srcOrd="0" destOrd="0" parTransId="{91AA6AF5-188F-486F-914F-9E2058256790}" sibTransId="{A31CE977-4430-485A-878E-429ED39FD1FA}"/>
    <dgm:cxn modelId="{DB5DD105-7042-4C72-875C-A491B47B7D40}" type="presOf" srcId="{0B17F025-8626-4A88-B320-CFCE975879BD}" destId="{7AD300E7-31A8-475E-91C3-1FFF57F6D1A1}" srcOrd="0" destOrd="0" presId="urn:microsoft.com/office/officeart/2005/8/layout/default"/>
    <dgm:cxn modelId="{525AB62E-81D6-4ECE-81B2-859F072867CD}" srcId="{A0FC3F0D-D008-41D3-B599-987740ECADC2}" destId="{E8FD7F2F-67C2-4A68-B78E-4180DCF9274B}" srcOrd="2" destOrd="0" parTransId="{E86524A4-FEDD-4991-ADF9-7FE39582A3F8}" sibTransId="{25574688-FAE6-4BB6-B5EB-EBF263E39FF1}"/>
    <dgm:cxn modelId="{FFEEE94D-4571-45A8-BF4C-73EE3470A133}" type="presOf" srcId="{556DBA7C-32AF-4E1F-B4CC-004DC5DB9440}" destId="{22D64C24-50AD-4913-A98A-D3069A87FD93}" srcOrd="0" destOrd="0" presId="urn:microsoft.com/office/officeart/2005/8/layout/default"/>
    <dgm:cxn modelId="{8BCE167A-D447-478C-9C2B-E4C801EFD6BA}" type="presOf" srcId="{A0FC3F0D-D008-41D3-B599-987740ECADC2}" destId="{6E76EA18-2E3F-49E2-B0EB-713AEF19C7E6}" srcOrd="0" destOrd="0" presId="urn:microsoft.com/office/officeart/2005/8/layout/default"/>
    <dgm:cxn modelId="{C0D8B491-3D28-451E-A9DC-EB83CF66A462}" type="presOf" srcId="{87013256-0028-461A-BE17-BDA6E2268198}" destId="{1ACB1ECB-FCC8-4FDE-AAA4-6E678E462BD1}" srcOrd="0" destOrd="0" presId="urn:microsoft.com/office/officeart/2005/8/layout/default"/>
    <dgm:cxn modelId="{7E549492-2BB9-40C2-9604-8EF51C774E0D}" srcId="{A0FC3F0D-D008-41D3-B599-987740ECADC2}" destId="{87013256-0028-461A-BE17-BDA6E2268198}" srcOrd="3" destOrd="0" parTransId="{1A930E5F-D87D-4F2A-AC87-6105F85113D6}" sibTransId="{D3133C05-C923-44CA-A1C1-229ADA1F2C9F}"/>
    <dgm:cxn modelId="{B444BDB1-5593-47DD-8FC3-9A3E35FF2F08}" srcId="{A0FC3F0D-D008-41D3-B599-987740ECADC2}" destId="{5B11C771-741E-473E-B32E-34BA614A9805}" srcOrd="1" destOrd="0" parTransId="{681711CB-B12F-4E6E-B991-1C2C1CCAE84B}" sibTransId="{A5F4B52C-31BF-4584-9542-7A349104C1CC}"/>
    <dgm:cxn modelId="{BEAB3DC2-CA9C-4292-B41C-C573478425E7}" type="presOf" srcId="{E8FD7F2F-67C2-4A68-B78E-4180DCF9274B}" destId="{FB8EC95B-7F0C-49A9-BDEC-F8E4BE489AA7}" srcOrd="0" destOrd="0" presId="urn:microsoft.com/office/officeart/2005/8/layout/default"/>
    <dgm:cxn modelId="{B918A1C2-2403-4335-AFC3-36E532C9CBE5}" type="presOf" srcId="{5B11C771-741E-473E-B32E-34BA614A9805}" destId="{2826DF46-EF9D-4031-8EE3-088BA6B1A91C}" srcOrd="0" destOrd="0" presId="urn:microsoft.com/office/officeart/2005/8/layout/default"/>
    <dgm:cxn modelId="{326F6ACD-6719-44BA-9519-29692FF04F81}" srcId="{A0FC3F0D-D008-41D3-B599-987740ECADC2}" destId="{0B17F025-8626-4A88-B320-CFCE975879BD}" srcOrd="4" destOrd="0" parTransId="{08EC8AE7-E274-462F-9D1F-3BA393F452FF}" sibTransId="{217A11A0-2FA1-4D92-BF1D-E29D0FB81074}"/>
    <dgm:cxn modelId="{1820C3FD-7D54-4A93-AB6E-860B3F457DB2}" type="presParOf" srcId="{6E76EA18-2E3F-49E2-B0EB-713AEF19C7E6}" destId="{22D64C24-50AD-4913-A98A-D3069A87FD93}" srcOrd="0" destOrd="0" presId="urn:microsoft.com/office/officeart/2005/8/layout/default"/>
    <dgm:cxn modelId="{782466C9-BCD9-46B9-A917-A35245EAF9DC}" type="presParOf" srcId="{6E76EA18-2E3F-49E2-B0EB-713AEF19C7E6}" destId="{31501AF6-7DCD-4F53-93A1-16503697D9E3}" srcOrd="1" destOrd="0" presId="urn:microsoft.com/office/officeart/2005/8/layout/default"/>
    <dgm:cxn modelId="{D771DAE6-7572-4EFB-A6CE-8FE114BA2A7D}" type="presParOf" srcId="{6E76EA18-2E3F-49E2-B0EB-713AEF19C7E6}" destId="{2826DF46-EF9D-4031-8EE3-088BA6B1A91C}" srcOrd="2" destOrd="0" presId="urn:microsoft.com/office/officeart/2005/8/layout/default"/>
    <dgm:cxn modelId="{680D9978-9D02-4F72-9640-69C54D57A37B}" type="presParOf" srcId="{6E76EA18-2E3F-49E2-B0EB-713AEF19C7E6}" destId="{0A9DE972-5724-48AC-BF40-B6628D311098}" srcOrd="3" destOrd="0" presId="urn:microsoft.com/office/officeart/2005/8/layout/default"/>
    <dgm:cxn modelId="{BB0A02A9-7383-4889-B47B-55CCAA47B299}" type="presParOf" srcId="{6E76EA18-2E3F-49E2-B0EB-713AEF19C7E6}" destId="{FB8EC95B-7F0C-49A9-BDEC-F8E4BE489AA7}" srcOrd="4" destOrd="0" presId="urn:microsoft.com/office/officeart/2005/8/layout/default"/>
    <dgm:cxn modelId="{A85DC3B6-AB08-42F0-9113-E3E956349EC4}" type="presParOf" srcId="{6E76EA18-2E3F-49E2-B0EB-713AEF19C7E6}" destId="{FE024E6C-FAE5-4211-8F4F-20369C69E9F8}" srcOrd="5" destOrd="0" presId="urn:microsoft.com/office/officeart/2005/8/layout/default"/>
    <dgm:cxn modelId="{7AB6B666-3F75-4D59-BD12-1D2DF8E28B03}" type="presParOf" srcId="{6E76EA18-2E3F-49E2-B0EB-713AEF19C7E6}" destId="{1ACB1ECB-FCC8-4FDE-AAA4-6E678E462BD1}" srcOrd="6" destOrd="0" presId="urn:microsoft.com/office/officeart/2005/8/layout/default"/>
    <dgm:cxn modelId="{5D820B97-11B6-4423-AA9D-BD2D05B75630}" type="presParOf" srcId="{6E76EA18-2E3F-49E2-B0EB-713AEF19C7E6}" destId="{8188054D-B301-4E07-9ECB-A53B4D026815}" srcOrd="7" destOrd="0" presId="urn:microsoft.com/office/officeart/2005/8/layout/default"/>
    <dgm:cxn modelId="{AD62F11F-6544-4F25-9A37-995920792352}" type="presParOf" srcId="{6E76EA18-2E3F-49E2-B0EB-713AEF19C7E6}" destId="{7AD300E7-31A8-475E-91C3-1FFF57F6D1A1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4909312-0A26-4820-92D4-454D2F2F0C4F}">
      <dsp:nvSpPr>
        <dsp:cNvPr id="0" name=""/>
        <dsp:cNvSpPr/>
      </dsp:nvSpPr>
      <dsp:spPr>
        <a:xfrm>
          <a:off x="3102" y="82348"/>
          <a:ext cx="3024509" cy="12098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Student Learning &amp; Success</a:t>
          </a:r>
        </a:p>
      </dsp:txBody>
      <dsp:txXfrm>
        <a:off x="3102" y="82348"/>
        <a:ext cx="3024509" cy="1209803"/>
      </dsp:txXfrm>
    </dsp:sp>
    <dsp:sp modelId="{8C93314E-0F92-4C1B-85D9-4ED3B68531E2}">
      <dsp:nvSpPr>
        <dsp:cNvPr id="0" name=""/>
        <dsp:cNvSpPr/>
      </dsp:nvSpPr>
      <dsp:spPr>
        <a:xfrm>
          <a:off x="3102" y="1292152"/>
          <a:ext cx="3024509" cy="243755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70688" bIns="192024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 dirty="0"/>
            <a:t>Valid &amp; reliable outcomes assessment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 dirty="0"/>
            <a:t>Support retention &amp; graduation for all students</a:t>
          </a:r>
        </a:p>
      </dsp:txBody>
      <dsp:txXfrm>
        <a:off x="3102" y="1292152"/>
        <a:ext cx="3024509" cy="2437559"/>
      </dsp:txXfrm>
    </dsp:sp>
    <dsp:sp modelId="{DBD1D762-70AD-4B4F-95FD-78F24ECD35CF}">
      <dsp:nvSpPr>
        <dsp:cNvPr id="0" name=""/>
        <dsp:cNvSpPr/>
      </dsp:nvSpPr>
      <dsp:spPr>
        <a:xfrm>
          <a:off x="3459269" y="90599"/>
          <a:ext cx="3024509" cy="12098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Quality &amp; Improvement</a:t>
          </a:r>
        </a:p>
      </dsp:txBody>
      <dsp:txXfrm>
        <a:off x="3459269" y="90599"/>
        <a:ext cx="3024509" cy="1209803"/>
      </dsp:txXfrm>
    </dsp:sp>
    <dsp:sp modelId="{86B934F2-A894-4965-83E7-D17EBC00ABB5}">
      <dsp:nvSpPr>
        <dsp:cNvPr id="0" name=""/>
        <dsp:cNvSpPr/>
      </dsp:nvSpPr>
      <dsp:spPr>
        <a:xfrm>
          <a:off x="3459269" y="1316844"/>
          <a:ext cx="3024509" cy="243755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70688" bIns="192024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 dirty="0"/>
            <a:t>Utilize evidence to improve effectiveness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 dirty="0"/>
            <a:t>Strategic &amp; integrated planning</a:t>
          </a:r>
        </a:p>
      </dsp:txBody>
      <dsp:txXfrm>
        <a:off x="3459269" y="1316844"/>
        <a:ext cx="3024509" cy="2437559"/>
      </dsp:txXfrm>
    </dsp:sp>
    <dsp:sp modelId="{BCB386FB-8AC5-4D2C-BE15-E25F023DEF2E}">
      <dsp:nvSpPr>
        <dsp:cNvPr id="0" name=""/>
        <dsp:cNvSpPr/>
      </dsp:nvSpPr>
      <dsp:spPr>
        <a:xfrm>
          <a:off x="6898982" y="82348"/>
          <a:ext cx="3024509" cy="12098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Institutional Integrity, Sustainability &amp; Accountability</a:t>
          </a:r>
        </a:p>
      </dsp:txBody>
      <dsp:txXfrm>
        <a:off x="6898982" y="82348"/>
        <a:ext cx="3024509" cy="1209803"/>
      </dsp:txXfrm>
    </dsp:sp>
    <dsp:sp modelId="{9ED0C256-E78C-41DF-87B3-AB4011B0CD20}">
      <dsp:nvSpPr>
        <dsp:cNvPr id="0" name=""/>
        <dsp:cNvSpPr/>
      </dsp:nvSpPr>
      <dsp:spPr>
        <a:xfrm>
          <a:off x="6898982" y="1292152"/>
          <a:ext cx="3024509" cy="243755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70688" bIns="192024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 dirty="0"/>
            <a:t>Operate with transparency &amp; integrity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 dirty="0"/>
            <a:t>Adapt to changing conditions</a:t>
          </a:r>
        </a:p>
      </dsp:txBody>
      <dsp:txXfrm>
        <a:off x="6898982" y="1292152"/>
        <a:ext cx="3024509" cy="243755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D64C24-50AD-4913-A98A-D3069A87FD93}">
      <dsp:nvSpPr>
        <dsp:cNvPr id="0" name=""/>
        <dsp:cNvSpPr/>
      </dsp:nvSpPr>
      <dsp:spPr>
        <a:xfrm>
          <a:off x="0" y="78383"/>
          <a:ext cx="3226593" cy="193595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/>
            <a:t>Student Success</a:t>
          </a:r>
        </a:p>
      </dsp:txBody>
      <dsp:txXfrm>
        <a:off x="0" y="78383"/>
        <a:ext cx="3226593" cy="1935956"/>
      </dsp:txXfrm>
    </dsp:sp>
    <dsp:sp modelId="{2826DF46-EF9D-4031-8EE3-088BA6B1A91C}">
      <dsp:nvSpPr>
        <dsp:cNvPr id="0" name=""/>
        <dsp:cNvSpPr/>
      </dsp:nvSpPr>
      <dsp:spPr>
        <a:xfrm>
          <a:off x="3549253" y="78383"/>
          <a:ext cx="3226593" cy="193595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/>
            <a:t>Assessment &amp; Program Review	</a:t>
          </a:r>
        </a:p>
      </dsp:txBody>
      <dsp:txXfrm>
        <a:off x="3549253" y="78383"/>
        <a:ext cx="3226593" cy="1935956"/>
      </dsp:txXfrm>
    </dsp:sp>
    <dsp:sp modelId="{FB8EC95B-7F0C-49A9-BDEC-F8E4BE489AA7}">
      <dsp:nvSpPr>
        <dsp:cNvPr id="0" name=""/>
        <dsp:cNvSpPr/>
      </dsp:nvSpPr>
      <dsp:spPr>
        <a:xfrm>
          <a:off x="7098506" y="78383"/>
          <a:ext cx="3226593" cy="193595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/>
            <a:t>Continuous Improvement</a:t>
          </a:r>
        </a:p>
      </dsp:txBody>
      <dsp:txXfrm>
        <a:off x="7098506" y="78383"/>
        <a:ext cx="3226593" cy="1935956"/>
      </dsp:txXfrm>
    </dsp:sp>
    <dsp:sp modelId="{1ACB1ECB-FCC8-4FDE-AAA4-6E678E462BD1}">
      <dsp:nvSpPr>
        <dsp:cNvPr id="0" name=""/>
        <dsp:cNvSpPr/>
      </dsp:nvSpPr>
      <dsp:spPr>
        <a:xfrm>
          <a:off x="1774626" y="2336998"/>
          <a:ext cx="3226593" cy="193595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/>
            <a:t>Faculty</a:t>
          </a:r>
        </a:p>
      </dsp:txBody>
      <dsp:txXfrm>
        <a:off x="1774626" y="2336998"/>
        <a:ext cx="3226593" cy="1935956"/>
      </dsp:txXfrm>
    </dsp:sp>
    <dsp:sp modelId="{7AD300E7-31A8-475E-91C3-1FFF57F6D1A1}">
      <dsp:nvSpPr>
        <dsp:cNvPr id="0" name=""/>
        <dsp:cNvSpPr/>
      </dsp:nvSpPr>
      <dsp:spPr>
        <a:xfrm>
          <a:off x="5323879" y="2336998"/>
          <a:ext cx="3226593" cy="193595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/>
            <a:t>Planning for the Future</a:t>
          </a:r>
        </a:p>
      </dsp:txBody>
      <dsp:txXfrm>
        <a:off x="5323879" y="2336998"/>
        <a:ext cx="3226593" cy="193595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D64C24-50AD-4913-A98A-D3069A87FD93}">
      <dsp:nvSpPr>
        <dsp:cNvPr id="0" name=""/>
        <dsp:cNvSpPr/>
      </dsp:nvSpPr>
      <dsp:spPr>
        <a:xfrm>
          <a:off x="0" y="78383"/>
          <a:ext cx="3226593" cy="193595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/>
            <a:t>Student Success</a:t>
          </a:r>
        </a:p>
      </dsp:txBody>
      <dsp:txXfrm>
        <a:off x="0" y="78383"/>
        <a:ext cx="3226593" cy="1935956"/>
      </dsp:txXfrm>
    </dsp:sp>
    <dsp:sp modelId="{2826DF46-EF9D-4031-8EE3-088BA6B1A91C}">
      <dsp:nvSpPr>
        <dsp:cNvPr id="0" name=""/>
        <dsp:cNvSpPr/>
      </dsp:nvSpPr>
      <dsp:spPr>
        <a:xfrm>
          <a:off x="3549253" y="78383"/>
          <a:ext cx="3226593" cy="1935956"/>
        </a:xfrm>
        <a:prstGeom prst="rect">
          <a:avLst/>
        </a:prstGeom>
        <a:solidFill>
          <a:schemeClr val="accent5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/>
            <a:t>Assessment &amp; Program Review	</a:t>
          </a:r>
        </a:p>
      </dsp:txBody>
      <dsp:txXfrm>
        <a:off x="3549253" y="78383"/>
        <a:ext cx="3226593" cy="1935956"/>
      </dsp:txXfrm>
    </dsp:sp>
    <dsp:sp modelId="{FB8EC95B-7F0C-49A9-BDEC-F8E4BE489AA7}">
      <dsp:nvSpPr>
        <dsp:cNvPr id="0" name=""/>
        <dsp:cNvSpPr/>
      </dsp:nvSpPr>
      <dsp:spPr>
        <a:xfrm>
          <a:off x="7098506" y="78383"/>
          <a:ext cx="3226593" cy="1935956"/>
        </a:xfrm>
        <a:prstGeom prst="rect">
          <a:avLst/>
        </a:prstGeom>
        <a:solidFill>
          <a:schemeClr val="accent5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/>
            <a:t>Continuous Improvement</a:t>
          </a:r>
        </a:p>
      </dsp:txBody>
      <dsp:txXfrm>
        <a:off x="7098506" y="78383"/>
        <a:ext cx="3226593" cy="1935956"/>
      </dsp:txXfrm>
    </dsp:sp>
    <dsp:sp modelId="{1ACB1ECB-FCC8-4FDE-AAA4-6E678E462BD1}">
      <dsp:nvSpPr>
        <dsp:cNvPr id="0" name=""/>
        <dsp:cNvSpPr/>
      </dsp:nvSpPr>
      <dsp:spPr>
        <a:xfrm>
          <a:off x="1774626" y="2336998"/>
          <a:ext cx="3226593" cy="1935956"/>
        </a:xfrm>
        <a:prstGeom prst="rect">
          <a:avLst/>
        </a:prstGeom>
        <a:solidFill>
          <a:schemeClr val="accent5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/>
            <a:t>Faculty</a:t>
          </a:r>
        </a:p>
      </dsp:txBody>
      <dsp:txXfrm>
        <a:off x="1774626" y="2336998"/>
        <a:ext cx="3226593" cy="1935956"/>
      </dsp:txXfrm>
    </dsp:sp>
    <dsp:sp modelId="{7AD300E7-31A8-475E-91C3-1FFF57F6D1A1}">
      <dsp:nvSpPr>
        <dsp:cNvPr id="0" name=""/>
        <dsp:cNvSpPr/>
      </dsp:nvSpPr>
      <dsp:spPr>
        <a:xfrm>
          <a:off x="5323879" y="2336998"/>
          <a:ext cx="3226593" cy="1935956"/>
        </a:xfrm>
        <a:prstGeom prst="rect">
          <a:avLst/>
        </a:prstGeom>
        <a:solidFill>
          <a:schemeClr val="accent5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/>
            <a:t>Planning for the Future</a:t>
          </a:r>
        </a:p>
      </dsp:txBody>
      <dsp:txXfrm>
        <a:off x="5323879" y="2336998"/>
        <a:ext cx="3226593" cy="193595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D64C24-50AD-4913-A98A-D3069A87FD93}">
      <dsp:nvSpPr>
        <dsp:cNvPr id="0" name=""/>
        <dsp:cNvSpPr/>
      </dsp:nvSpPr>
      <dsp:spPr>
        <a:xfrm>
          <a:off x="0" y="78383"/>
          <a:ext cx="3226593" cy="1935956"/>
        </a:xfrm>
        <a:prstGeom prst="rect">
          <a:avLst/>
        </a:prstGeom>
        <a:solidFill>
          <a:schemeClr val="accent5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/>
            <a:t>Student Success</a:t>
          </a:r>
        </a:p>
      </dsp:txBody>
      <dsp:txXfrm>
        <a:off x="0" y="78383"/>
        <a:ext cx="3226593" cy="1935956"/>
      </dsp:txXfrm>
    </dsp:sp>
    <dsp:sp modelId="{2826DF46-EF9D-4031-8EE3-088BA6B1A91C}">
      <dsp:nvSpPr>
        <dsp:cNvPr id="0" name=""/>
        <dsp:cNvSpPr/>
      </dsp:nvSpPr>
      <dsp:spPr>
        <a:xfrm>
          <a:off x="3549253" y="78383"/>
          <a:ext cx="3226593" cy="193595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/>
            <a:t>Assessment &amp; Program Review	</a:t>
          </a:r>
        </a:p>
      </dsp:txBody>
      <dsp:txXfrm>
        <a:off x="3549253" y="78383"/>
        <a:ext cx="3226593" cy="1935956"/>
      </dsp:txXfrm>
    </dsp:sp>
    <dsp:sp modelId="{FB8EC95B-7F0C-49A9-BDEC-F8E4BE489AA7}">
      <dsp:nvSpPr>
        <dsp:cNvPr id="0" name=""/>
        <dsp:cNvSpPr/>
      </dsp:nvSpPr>
      <dsp:spPr>
        <a:xfrm>
          <a:off x="7098506" y="78383"/>
          <a:ext cx="3226593" cy="1935956"/>
        </a:xfrm>
        <a:prstGeom prst="rect">
          <a:avLst/>
        </a:prstGeom>
        <a:solidFill>
          <a:schemeClr val="accent5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/>
            <a:t>Continuous Improvement</a:t>
          </a:r>
        </a:p>
      </dsp:txBody>
      <dsp:txXfrm>
        <a:off x="7098506" y="78383"/>
        <a:ext cx="3226593" cy="1935956"/>
      </dsp:txXfrm>
    </dsp:sp>
    <dsp:sp modelId="{1ACB1ECB-FCC8-4FDE-AAA4-6E678E462BD1}">
      <dsp:nvSpPr>
        <dsp:cNvPr id="0" name=""/>
        <dsp:cNvSpPr/>
      </dsp:nvSpPr>
      <dsp:spPr>
        <a:xfrm>
          <a:off x="1774626" y="2336998"/>
          <a:ext cx="3226593" cy="1935956"/>
        </a:xfrm>
        <a:prstGeom prst="rect">
          <a:avLst/>
        </a:prstGeom>
        <a:solidFill>
          <a:schemeClr val="accent5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/>
            <a:t>Faculty</a:t>
          </a:r>
        </a:p>
      </dsp:txBody>
      <dsp:txXfrm>
        <a:off x="1774626" y="2336998"/>
        <a:ext cx="3226593" cy="1935956"/>
      </dsp:txXfrm>
    </dsp:sp>
    <dsp:sp modelId="{7AD300E7-31A8-475E-91C3-1FFF57F6D1A1}">
      <dsp:nvSpPr>
        <dsp:cNvPr id="0" name=""/>
        <dsp:cNvSpPr/>
      </dsp:nvSpPr>
      <dsp:spPr>
        <a:xfrm>
          <a:off x="5323879" y="2336998"/>
          <a:ext cx="3226593" cy="1935956"/>
        </a:xfrm>
        <a:prstGeom prst="rect">
          <a:avLst/>
        </a:prstGeom>
        <a:solidFill>
          <a:schemeClr val="accent5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/>
            <a:t>Planning for the Future</a:t>
          </a:r>
        </a:p>
      </dsp:txBody>
      <dsp:txXfrm>
        <a:off x="5323879" y="2336998"/>
        <a:ext cx="3226593" cy="193595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D64C24-50AD-4913-A98A-D3069A87FD93}">
      <dsp:nvSpPr>
        <dsp:cNvPr id="0" name=""/>
        <dsp:cNvSpPr/>
      </dsp:nvSpPr>
      <dsp:spPr>
        <a:xfrm>
          <a:off x="0" y="78383"/>
          <a:ext cx="3226593" cy="1935956"/>
        </a:xfrm>
        <a:prstGeom prst="rect">
          <a:avLst/>
        </a:prstGeom>
        <a:solidFill>
          <a:schemeClr val="accent5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/>
            <a:t>Student Success</a:t>
          </a:r>
        </a:p>
      </dsp:txBody>
      <dsp:txXfrm>
        <a:off x="0" y="78383"/>
        <a:ext cx="3226593" cy="1935956"/>
      </dsp:txXfrm>
    </dsp:sp>
    <dsp:sp modelId="{2826DF46-EF9D-4031-8EE3-088BA6B1A91C}">
      <dsp:nvSpPr>
        <dsp:cNvPr id="0" name=""/>
        <dsp:cNvSpPr/>
      </dsp:nvSpPr>
      <dsp:spPr>
        <a:xfrm>
          <a:off x="3549253" y="78383"/>
          <a:ext cx="3226593" cy="1935956"/>
        </a:xfrm>
        <a:prstGeom prst="rect">
          <a:avLst/>
        </a:prstGeom>
        <a:solidFill>
          <a:schemeClr val="accent5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/>
            <a:t>Assessment &amp; Program Review	</a:t>
          </a:r>
        </a:p>
      </dsp:txBody>
      <dsp:txXfrm>
        <a:off x="3549253" y="78383"/>
        <a:ext cx="3226593" cy="1935956"/>
      </dsp:txXfrm>
    </dsp:sp>
    <dsp:sp modelId="{FB8EC95B-7F0C-49A9-BDEC-F8E4BE489AA7}">
      <dsp:nvSpPr>
        <dsp:cNvPr id="0" name=""/>
        <dsp:cNvSpPr/>
      </dsp:nvSpPr>
      <dsp:spPr>
        <a:xfrm>
          <a:off x="7098506" y="78383"/>
          <a:ext cx="3226593" cy="193595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/>
            <a:t>Continuous Improvement</a:t>
          </a:r>
        </a:p>
      </dsp:txBody>
      <dsp:txXfrm>
        <a:off x="7098506" y="78383"/>
        <a:ext cx="3226593" cy="1935956"/>
      </dsp:txXfrm>
    </dsp:sp>
    <dsp:sp modelId="{1ACB1ECB-FCC8-4FDE-AAA4-6E678E462BD1}">
      <dsp:nvSpPr>
        <dsp:cNvPr id="0" name=""/>
        <dsp:cNvSpPr/>
      </dsp:nvSpPr>
      <dsp:spPr>
        <a:xfrm>
          <a:off x="1774626" y="2336998"/>
          <a:ext cx="3226593" cy="1935956"/>
        </a:xfrm>
        <a:prstGeom prst="rect">
          <a:avLst/>
        </a:prstGeom>
        <a:solidFill>
          <a:schemeClr val="accent5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/>
            <a:t>Faculty</a:t>
          </a:r>
        </a:p>
      </dsp:txBody>
      <dsp:txXfrm>
        <a:off x="1774626" y="2336998"/>
        <a:ext cx="3226593" cy="1935956"/>
      </dsp:txXfrm>
    </dsp:sp>
    <dsp:sp modelId="{7AD300E7-31A8-475E-91C3-1FFF57F6D1A1}">
      <dsp:nvSpPr>
        <dsp:cNvPr id="0" name=""/>
        <dsp:cNvSpPr/>
      </dsp:nvSpPr>
      <dsp:spPr>
        <a:xfrm>
          <a:off x="5323879" y="2336998"/>
          <a:ext cx="3226593" cy="1935956"/>
        </a:xfrm>
        <a:prstGeom prst="rect">
          <a:avLst/>
        </a:prstGeom>
        <a:solidFill>
          <a:schemeClr val="accent5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/>
            <a:t>Planning for the Future</a:t>
          </a:r>
        </a:p>
      </dsp:txBody>
      <dsp:txXfrm>
        <a:off x="5323879" y="2336998"/>
        <a:ext cx="3226593" cy="193595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D64C24-50AD-4913-A98A-D3069A87FD93}">
      <dsp:nvSpPr>
        <dsp:cNvPr id="0" name=""/>
        <dsp:cNvSpPr/>
      </dsp:nvSpPr>
      <dsp:spPr>
        <a:xfrm>
          <a:off x="0" y="78383"/>
          <a:ext cx="3226593" cy="1935956"/>
        </a:xfrm>
        <a:prstGeom prst="rect">
          <a:avLst/>
        </a:prstGeom>
        <a:solidFill>
          <a:schemeClr val="accent5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/>
            <a:t>Student Success</a:t>
          </a:r>
        </a:p>
      </dsp:txBody>
      <dsp:txXfrm>
        <a:off x="0" y="78383"/>
        <a:ext cx="3226593" cy="1935956"/>
      </dsp:txXfrm>
    </dsp:sp>
    <dsp:sp modelId="{2826DF46-EF9D-4031-8EE3-088BA6B1A91C}">
      <dsp:nvSpPr>
        <dsp:cNvPr id="0" name=""/>
        <dsp:cNvSpPr/>
      </dsp:nvSpPr>
      <dsp:spPr>
        <a:xfrm>
          <a:off x="3549253" y="78383"/>
          <a:ext cx="3226593" cy="1935956"/>
        </a:xfrm>
        <a:prstGeom prst="rect">
          <a:avLst/>
        </a:prstGeom>
        <a:solidFill>
          <a:schemeClr val="accent5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/>
            <a:t>Assessment &amp; Program Review	</a:t>
          </a:r>
        </a:p>
      </dsp:txBody>
      <dsp:txXfrm>
        <a:off x="3549253" y="78383"/>
        <a:ext cx="3226593" cy="1935956"/>
      </dsp:txXfrm>
    </dsp:sp>
    <dsp:sp modelId="{FB8EC95B-7F0C-49A9-BDEC-F8E4BE489AA7}">
      <dsp:nvSpPr>
        <dsp:cNvPr id="0" name=""/>
        <dsp:cNvSpPr/>
      </dsp:nvSpPr>
      <dsp:spPr>
        <a:xfrm>
          <a:off x="7098506" y="78383"/>
          <a:ext cx="3226593" cy="1935956"/>
        </a:xfrm>
        <a:prstGeom prst="rect">
          <a:avLst/>
        </a:prstGeom>
        <a:solidFill>
          <a:schemeClr val="accent5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/>
            <a:t>Continuous Improvement</a:t>
          </a:r>
        </a:p>
      </dsp:txBody>
      <dsp:txXfrm>
        <a:off x="7098506" y="78383"/>
        <a:ext cx="3226593" cy="1935956"/>
      </dsp:txXfrm>
    </dsp:sp>
    <dsp:sp modelId="{1ACB1ECB-FCC8-4FDE-AAA4-6E678E462BD1}">
      <dsp:nvSpPr>
        <dsp:cNvPr id="0" name=""/>
        <dsp:cNvSpPr/>
      </dsp:nvSpPr>
      <dsp:spPr>
        <a:xfrm>
          <a:off x="1774626" y="2336998"/>
          <a:ext cx="3226593" cy="193595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/>
            <a:t>Faculty</a:t>
          </a:r>
        </a:p>
      </dsp:txBody>
      <dsp:txXfrm>
        <a:off x="1774626" y="2336998"/>
        <a:ext cx="3226593" cy="1935956"/>
      </dsp:txXfrm>
    </dsp:sp>
    <dsp:sp modelId="{7AD300E7-31A8-475E-91C3-1FFF57F6D1A1}">
      <dsp:nvSpPr>
        <dsp:cNvPr id="0" name=""/>
        <dsp:cNvSpPr/>
      </dsp:nvSpPr>
      <dsp:spPr>
        <a:xfrm>
          <a:off x="5323879" y="2336998"/>
          <a:ext cx="3226593" cy="1935956"/>
        </a:xfrm>
        <a:prstGeom prst="rect">
          <a:avLst/>
        </a:prstGeom>
        <a:solidFill>
          <a:schemeClr val="accent5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/>
            <a:t>Planning for the Future</a:t>
          </a:r>
        </a:p>
      </dsp:txBody>
      <dsp:txXfrm>
        <a:off x="5323879" y="2336998"/>
        <a:ext cx="3226593" cy="1935956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D64C24-50AD-4913-A98A-D3069A87FD93}">
      <dsp:nvSpPr>
        <dsp:cNvPr id="0" name=""/>
        <dsp:cNvSpPr/>
      </dsp:nvSpPr>
      <dsp:spPr>
        <a:xfrm>
          <a:off x="0" y="78383"/>
          <a:ext cx="3226593" cy="1935956"/>
        </a:xfrm>
        <a:prstGeom prst="rect">
          <a:avLst/>
        </a:prstGeom>
        <a:solidFill>
          <a:schemeClr val="accent5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/>
            <a:t>Student Success</a:t>
          </a:r>
        </a:p>
      </dsp:txBody>
      <dsp:txXfrm>
        <a:off x="0" y="78383"/>
        <a:ext cx="3226593" cy="1935956"/>
      </dsp:txXfrm>
    </dsp:sp>
    <dsp:sp modelId="{2826DF46-EF9D-4031-8EE3-088BA6B1A91C}">
      <dsp:nvSpPr>
        <dsp:cNvPr id="0" name=""/>
        <dsp:cNvSpPr/>
      </dsp:nvSpPr>
      <dsp:spPr>
        <a:xfrm>
          <a:off x="3549253" y="78383"/>
          <a:ext cx="3226593" cy="1935956"/>
        </a:xfrm>
        <a:prstGeom prst="rect">
          <a:avLst/>
        </a:prstGeom>
        <a:solidFill>
          <a:schemeClr val="accent5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/>
            <a:t>Assessment &amp; Program Review	</a:t>
          </a:r>
        </a:p>
      </dsp:txBody>
      <dsp:txXfrm>
        <a:off x="3549253" y="78383"/>
        <a:ext cx="3226593" cy="1935956"/>
      </dsp:txXfrm>
    </dsp:sp>
    <dsp:sp modelId="{FB8EC95B-7F0C-49A9-BDEC-F8E4BE489AA7}">
      <dsp:nvSpPr>
        <dsp:cNvPr id="0" name=""/>
        <dsp:cNvSpPr/>
      </dsp:nvSpPr>
      <dsp:spPr>
        <a:xfrm>
          <a:off x="7098506" y="78383"/>
          <a:ext cx="3226593" cy="1935956"/>
        </a:xfrm>
        <a:prstGeom prst="rect">
          <a:avLst/>
        </a:prstGeom>
        <a:solidFill>
          <a:schemeClr val="accent5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/>
            <a:t>Continuous Improvement</a:t>
          </a:r>
        </a:p>
      </dsp:txBody>
      <dsp:txXfrm>
        <a:off x="7098506" y="78383"/>
        <a:ext cx="3226593" cy="1935956"/>
      </dsp:txXfrm>
    </dsp:sp>
    <dsp:sp modelId="{1ACB1ECB-FCC8-4FDE-AAA4-6E678E462BD1}">
      <dsp:nvSpPr>
        <dsp:cNvPr id="0" name=""/>
        <dsp:cNvSpPr/>
      </dsp:nvSpPr>
      <dsp:spPr>
        <a:xfrm>
          <a:off x="1774626" y="2336998"/>
          <a:ext cx="3226593" cy="1935956"/>
        </a:xfrm>
        <a:prstGeom prst="rect">
          <a:avLst/>
        </a:prstGeom>
        <a:solidFill>
          <a:schemeClr val="accent5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/>
            <a:t>Faculty</a:t>
          </a:r>
        </a:p>
      </dsp:txBody>
      <dsp:txXfrm>
        <a:off x="1774626" y="2336998"/>
        <a:ext cx="3226593" cy="1935956"/>
      </dsp:txXfrm>
    </dsp:sp>
    <dsp:sp modelId="{7AD300E7-31A8-475E-91C3-1FFF57F6D1A1}">
      <dsp:nvSpPr>
        <dsp:cNvPr id="0" name=""/>
        <dsp:cNvSpPr/>
      </dsp:nvSpPr>
      <dsp:spPr>
        <a:xfrm>
          <a:off x="5323879" y="2336998"/>
          <a:ext cx="3226593" cy="193595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/>
            <a:t>Planning for the Future</a:t>
          </a:r>
        </a:p>
      </dsp:txBody>
      <dsp:txXfrm>
        <a:off x="5323879" y="2336998"/>
        <a:ext cx="3226593" cy="1935956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D64C24-50AD-4913-A98A-D3069A87FD93}">
      <dsp:nvSpPr>
        <dsp:cNvPr id="0" name=""/>
        <dsp:cNvSpPr/>
      </dsp:nvSpPr>
      <dsp:spPr>
        <a:xfrm>
          <a:off x="0" y="78383"/>
          <a:ext cx="3226593" cy="193595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/>
            <a:t>Student Success</a:t>
          </a:r>
        </a:p>
      </dsp:txBody>
      <dsp:txXfrm>
        <a:off x="0" y="78383"/>
        <a:ext cx="3226593" cy="1935956"/>
      </dsp:txXfrm>
    </dsp:sp>
    <dsp:sp modelId="{2826DF46-EF9D-4031-8EE3-088BA6B1A91C}">
      <dsp:nvSpPr>
        <dsp:cNvPr id="0" name=""/>
        <dsp:cNvSpPr/>
      </dsp:nvSpPr>
      <dsp:spPr>
        <a:xfrm>
          <a:off x="3549253" y="78383"/>
          <a:ext cx="3226593" cy="193595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/>
            <a:t>Assessment &amp; Program Review	</a:t>
          </a:r>
        </a:p>
      </dsp:txBody>
      <dsp:txXfrm>
        <a:off x="3549253" y="78383"/>
        <a:ext cx="3226593" cy="1935956"/>
      </dsp:txXfrm>
    </dsp:sp>
    <dsp:sp modelId="{FB8EC95B-7F0C-49A9-BDEC-F8E4BE489AA7}">
      <dsp:nvSpPr>
        <dsp:cNvPr id="0" name=""/>
        <dsp:cNvSpPr/>
      </dsp:nvSpPr>
      <dsp:spPr>
        <a:xfrm>
          <a:off x="7098506" y="78383"/>
          <a:ext cx="3226593" cy="193595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/>
            <a:t>Continuous Improvement</a:t>
          </a:r>
        </a:p>
      </dsp:txBody>
      <dsp:txXfrm>
        <a:off x="7098506" y="78383"/>
        <a:ext cx="3226593" cy="1935956"/>
      </dsp:txXfrm>
    </dsp:sp>
    <dsp:sp modelId="{1ACB1ECB-FCC8-4FDE-AAA4-6E678E462BD1}">
      <dsp:nvSpPr>
        <dsp:cNvPr id="0" name=""/>
        <dsp:cNvSpPr/>
      </dsp:nvSpPr>
      <dsp:spPr>
        <a:xfrm>
          <a:off x="1774626" y="2336998"/>
          <a:ext cx="3226593" cy="193595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/>
            <a:t>Faculty</a:t>
          </a:r>
        </a:p>
      </dsp:txBody>
      <dsp:txXfrm>
        <a:off x="1774626" y="2336998"/>
        <a:ext cx="3226593" cy="1935956"/>
      </dsp:txXfrm>
    </dsp:sp>
    <dsp:sp modelId="{7AD300E7-31A8-475E-91C3-1FFF57F6D1A1}">
      <dsp:nvSpPr>
        <dsp:cNvPr id="0" name=""/>
        <dsp:cNvSpPr/>
      </dsp:nvSpPr>
      <dsp:spPr>
        <a:xfrm>
          <a:off x="5323879" y="2336998"/>
          <a:ext cx="3226593" cy="193595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/>
            <a:t>Planning for the Future</a:t>
          </a:r>
        </a:p>
      </dsp:txBody>
      <dsp:txXfrm>
        <a:off x="5323879" y="2336998"/>
        <a:ext cx="3226593" cy="193595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A5662AD0-0089-448C-8646-4936C53E81FF}" type="datetimeFigureOut">
              <a:rPr lang="en-US" smtClean="0"/>
              <a:t>8/7/2019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BC35B9CF-2EAB-4FC2-98B6-0F8C838026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1717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8A9D02F-E466-47B2-9FBF-F851CFB7BC29}" type="datetimeFigureOut">
              <a:rPr lang="en-US" smtClean="0"/>
              <a:t>8/7/2019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3E59FC6D-4F0B-4E2C-89C2-3A49050134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2196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172074" y="2565400"/>
            <a:ext cx="5495926" cy="1828800"/>
          </a:xfrm>
        </p:spPr>
        <p:txBody>
          <a:bodyPr anchor="b">
            <a:noAutofit/>
          </a:bodyPr>
          <a:lstStyle>
            <a:lvl1pPr algn="l">
              <a:defRPr sz="4800"/>
            </a:lvl1pPr>
          </a:lstStyle>
          <a:p>
            <a:r>
              <a:rPr lang="en-US" dirty="0"/>
              <a:t>Title is Rockwell 48 </a:t>
            </a:r>
            <a:r>
              <a:rPr lang="en-US" dirty="0" err="1"/>
              <a:t>pt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172074" y="5111750"/>
            <a:ext cx="5495926" cy="438150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Subtitle is in Arial Bold 24 </a:t>
            </a:r>
            <a:r>
              <a:rPr lang="en-US" dirty="0" err="1"/>
              <a:t>pt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07FDE-CF23-4DF4-993F-F0A8407421B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5172074" y="5549900"/>
            <a:ext cx="5495926" cy="449263"/>
          </a:xfrm>
        </p:spPr>
        <p:txBody>
          <a:bodyPr/>
          <a:lstStyle>
            <a:lvl1pPr marL="0" indent="0">
              <a:buNone/>
              <a:defRPr sz="2200" b="0" baseline="0"/>
            </a:lvl1pPr>
          </a:lstStyle>
          <a:p>
            <a:pPr lvl="0"/>
            <a:r>
              <a:rPr lang="en-US" dirty="0"/>
              <a:t>Second subtitle in Arial 22 </a:t>
            </a:r>
            <a:r>
              <a:rPr lang="en-US" dirty="0" err="1"/>
              <a:t>pt</a:t>
            </a:r>
            <a:endParaRPr lang="en-US" dirty="0"/>
          </a:p>
        </p:txBody>
      </p:sp>
      <p:sp>
        <p:nvSpPr>
          <p:cNvPr id="4" name="TextBox 3"/>
          <p:cNvSpPr txBox="1"/>
          <p:nvPr userDrawn="1"/>
        </p:nvSpPr>
        <p:spPr>
          <a:xfrm>
            <a:off x="428625" y="4029074"/>
            <a:ext cx="15144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Background design is of Cal Poly Pomona logo</a:t>
            </a:r>
          </a:p>
        </p:txBody>
      </p:sp>
    </p:spTree>
    <p:extLst>
      <p:ext uri="{BB962C8B-B14F-4D97-AF65-F5344CB8AC3E}">
        <p14:creationId xmlns:p14="http://schemas.microsoft.com/office/powerpoint/2010/main" val="16638115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28700" y="365125"/>
            <a:ext cx="10325100" cy="1325563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Title of the slide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028700" y="1825625"/>
            <a:ext cx="10325100" cy="4351338"/>
          </a:xfrm>
        </p:spPr>
        <p:txBody>
          <a:bodyPr/>
          <a:lstStyle>
            <a:lvl1pPr>
              <a:defRPr baseline="0"/>
            </a:lvl1pPr>
          </a:lstStyle>
          <a:p>
            <a:pPr lvl="0"/>
            <a:r>
              <a:rPr lang="en-US" dirty="0"/>
              <a:t>Text goes here and here and here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28700" y="6356350"/>
            <a:ext cx="2552700" cy="365125"/>
          </a:xfrm>
        </p:spPr>
        <p:txBody>
          <a:bodyPr/>
          <a:lstStyle/>
          <a:p>
            <a:fld id="{6F6D4709-116E-4040-8A22-7290A0EF90CB}" type="datetime1">
              <a:rPr lang="en-US" smtClean="0"/>
              <a:t>8/7/2019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30475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1227" y="6356350"/>
            <a:ext cx="3830771" cy="50164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Title of the slide goes here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 baseline="0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 baseline="0"/>
            </a:lvl5pPr>
          </a:lstStyle>
          <a:p>
            <a:pPr lvl="0"/>
            <a:r>
              <a:rPr lang="en-US" dirty="0"/>
              <a:t>Top level bullet point</a:t>
            </a:r>
          </a:p>
          <a:p>
            <a:pPr lvl="1"/>
            <a:r>
              <a:rPr lang="en-US" dirty="0"/>
              <a:t>Second level bullet point</a:t>
            </a:r>
          </a:p>
          <a:p>
            <a:pPr lvl="2"/>
            <a:r>
              <a:rPr lang="en-US" dirty="0"/>
              <a:t>Third level bullet point</a:t>
            </a:r>
          </a:p>
          <a:p>
            <a:pPr lvl="3"/>
            <a:r>
              <a:rPr lang="en-US" dirty="0"/>
              <a:t>Fourth level bullet point</a:t>
            </a:r>
          </a:p>
          <a:p>
            <a:pPr lvl="4"/>
            <a:r>
              <a:rPr lang="en-US" dirty="0"/>
              <a:t>Fifth level bullet point</a:t>
            </a:r>
          </a:p>
          <a:p>
            <a:pPr lvl="4"/>
            <a:endParaRPr lang="en-US" dirty="0"/>
          </a:p>
          <a:p>
            <a:pPr lvl="0"/>
            <a:r>
              <a:rPr lang="en-US" dirty="0"/>
              <a:t>You’ll notice an optional slide # in the bottom right corner. It goes in the blue box.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249CD-ADB3-4250-A7B0-4F72265F4296}" type="datetime1">
              <a:rPr lang="en-US" smtClean="0"/>
              <a:t>8/7/2019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696698" y="6424611"/>
            <a:ext cx="4953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9A07FDE-CF23-4DF4-993F-F0A8407421B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7448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47750" y="1709738"/>
            <a:ext cx="10299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Section header </a:t>
            </a:r>
            <a:br>
              <a:rPr lang="en-US" dirty="0"/>
            </a:br>
            <a:r>
              <a:rPr lang="en-US" dirty="0" err="1"/>
              <a:t>Rockewell</a:t>
            </a:r>
            <a:r>
              <a:rPr lang="en-US" dirty="0"/>
              <a:t> 60 </a:t>
            </a:r>
            <a:r>
              <a:rPr lang="en-US" dirty="0" err="1"/>
              <a:t>pt</a:t>
            </a:r>
            <a:br>
              <a:rPr lang="en-US" dirty="0"/>
            </a:br>
            <a:r>
              <a:rPr lang="en-US" dirty="0"/>
              <a:t>goes here and here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1047750" y="4589463"/>
            <a:ext cx="10299700" cy="1500187"/>
          </a:xfrm>
        </p:spPr>
        <p:txBody>
          <a:bodyPr/>
          <a:lstStyle>
            <a:lvl1pPr marL="0" indent="0">
              <a:buNone/>
              <a:defRPr sz="2400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err="1"/>
              <a:t>Subhed</a:t>
            </a:r>
            <a:r>
              <a:rPr lang="en-US" dirty="0"/>
              <a:t> goes here and here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47750" y="6356350"/>
            <a:ext cx="2533650" cy="365125"/>
          </a:xfrm>
        </p:spPr>
        <p:txBody>
          <a:bodyPr/>
          <a:lstStyle/>
          <a:p>
            <a:fld id="{2AC8CB3B-4D89-4B51-B87A-4992886E3C28}" type="datetime1">
              <a:rPr lang="en-US" smtClean="0"/>
              <a:t>8/7/2019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07FDE-CF23-4DF4-993F-F0A8407421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7228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512AA2D-12A3-4F9D-87DC-51338E264FCA}" type="datetime1">
              <a:rPr lang="en-US" smtClean="0"/>
              <a:t>8/7/2019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89A07FDE-CF23-4DF4-993F-F0A8407421B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96781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2" r:id="rId2"/>
    <p:sldLayoutId id="2147483650" r:id="rId3"/>
    <p:sldLayoutId id="2147483651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kern="1200">
          <a:solidFill>
            <a:schemeClr val="tx1"/>
          </a:solidFill>
          <a:latin typeface="Rockwell" panose="02060603020205020403" pitchFamily="18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b="1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72074" y="3509319"/>
            <a:ext cx="6113764" cy="1602431"/>
          </a:xfrm>
        </p:spPr>
        <p:txBody>
          <a:bodyPr/>
          <a:lstStyle/>
          <a:p>
            <a:r>
              <a:rPr lang="en-US" dirty="0"/>
              <a:t>The Campus Visit: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73297" y="6257496"/>
            <a:ext cx="3165389" cy="365125"/>
          </a:xfrm>
        </p:spPr>
        <p:txBody>
          <a:bodyPr/>
          <a:lstStyle/>
          <a:p>
            <a:r>
              <a:rPr lang="en-US" sz="2400" dirty="0"/>
              <a:t>www.cpp.edu/wscuc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6EAED78F-223C-4173-9B88-45FB1B1B0D3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172074" y="5111749"/>
            <a:ext cx="5495926" cy="728877"/>
          </a:xfrm>
        </p:spPr>
        <p:txBody>
          <a:bodyPr>
            <a:normAutofit/>
          </a:bodyPr>
          <a:lstStyle/>
          <a:p>
            <a:r>
              <a:rPr lang="en-US" sz="3600" dirty="0"/>
              <a:t>October 21 – 23, 2019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5BEDDDE-6545-4963-9F4B-D480EFD9B5E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0" y="2426537"/>
            <a:ext cx="3451597" cy="18839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2213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AF4D9D-32AA-4AC4-9D00-7D28F3CD6C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307459"/>
            <a:ext cx="10325100" cy="1325563"/>
          </a:xfrm>
        </p:spPr>
        <p:txBody>
          <a:bodyPr/>
          <a:lstStyle/>
          <a:p>
            <a:r>
              <a:rPr lang="en-US" sz="4000" dirty="0">
                <a:solidFill>
                  <a:prstClr val="black"/>
                </a:solidFill>
              </a:rPr>
              <a:t>What will WSCUC look for at CPP?</a:t>
            </a:r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D6608E9-E309-4286-BCCB-91A57040AD74}"/>
              </a:ext>
            </a:extLst>
          </p:cNvPr>
          <p:cNvSpPr txBox="1"/>
          <p:nvPr/>
        </p:nvSpPr>
        <p:spPr>
          <a:xfrm>
            <a:off x="955589" y="1372067"/>
            <a:ext cx="62854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Lines of Inquiry: 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5B1632CE-7445-4F98-87F8-465A5F38C398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209933" y="1932717"/>
          <a:ext cx="103251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38618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C9036B-999A-4217-AE87-04AE72EE44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What will the campus visit involve?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3648F8-642D-417B-BBAF-1816794D13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8700" y="1825625"/>
            <a:ext cx="10636078" cy="4351338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/>
              <a:t>October 21 – 23 (2 ½ days)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/>
              <a:t>Scheduled interviews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/>
              <a:t>Open sessions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/>
              <a:t>Campus tour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/>
              <a:t>Assessment poster session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/>
              <a:t>Closing meeting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endParaRPr lang="en-US" dirty="0"/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84114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204156-EC54-4999-8A41-5346E7A123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How can </a:t>
            </a:r>
            <a:r>
              <a:rPr lang="en-US" sz="4000"/>
              <a:t>you participate? 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CB9094-1074-4F41-B050-FFCDD3B33A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dirty="0"/>
              <a:t>A successful visit involves the entire campus:</a:t>
            </a:r>
          </a:p>
          <a:p>
            <a:pPr lvl="1">
              <a:lnSpc>
                <a:spcPct val="100000"/>
              </a:lnSpc>
              <a:spcBef>
                <a:spcPts val="1200"/>
              </a:spcBef>
            </a:pPr>
            <a:r>
              <a:rPr lang="en-US" dirty="0"/>
              <a:t>Highlight our warm &amp; welcoming community</a:t>
            </a:r>
          </a:p>
          <a:p>
            <a:pPr lvl="2">
              <a:lnSpc>
                <a:spcPct val="100000"/>
              </a:lnSpc>
              <a:spcBef>
                <a:spcPts val="1200"/>
              </a:spcBef>
            </a:pPr>
            <a:r>
              <a:rPr lang="en-US" dirty="0"/>
              <a:t>Wear your name badge</a:t>
            </a:r>
          </a:p>
          <a:p>
            <a:pPr lvl="2">
              <a:lnSpc>
                <a:spcPct val="100000"/>
              </a:lnSpc>
              <a:spcBef>
                <a:spcPts val="1200"/>
              </a:spcBef>
            </a:pPr>
            <a:r>
              <a:rPr lang="en-US" dirty="0"/>
              <a:t>Wear CPP gear (especially students!)</a:t>
            </a:r>
          </a:p>
          <a:p>
            <a:pPr lvl="1">
              <a:lnSpc>
                <a:spcPct val="100000"/>
              </a:lnSpc>
              <a:spcBef>
                <a:spcPts val="1200"/>
              </a:spcBef>
            </a:pPr>
            <a:r>
              <a:rPr lang="en-US" dirty="0"/>
              <a:t>Participate in your open session</a:t>
            </a:r>
          </a:p>
          <a:p>
            <a:pPr lvl="1">
              <a:lnSpc>
                <a:spcPct val="100000"/>
              </a:lnSpc>
              <a:spcBef>
                <a:spcPts val="1200"/>
              </a:spcBef>
            </a:pPr>
            <a:r>
              <a:rPr lang="en-US" dirty="0"/>
              <a:t>Attend the closing meeting</a:t>
            </a:r>
          </a:p>
          <a:p>
            <a:pPr lvl="2">
              <a:lnSpc>
                <a:spcPct val="100000"/>
              </a:lnSpc>
              <a:spcBef>
                <a:spcPts val="1200"/>
              </a:spcBef>
            </a:pPr>
            <a:r>
              <a:rPr lang="en-US" dirty="0"/>
              <a:t>Bring colleagues along!</a:t>
            </a:r>
          </a:p>
          <a:p>
            <a:pPr lvl="1"/>
            <a:endParaRPr lang="en-US" dirty="0"/>
          </a:p>
        </p:txBody>
      </p:sp>
      <p:sp>
        <p:nvSpPr>
          <p:cNvPr id="4" name="Slide Number Placeholder 4">
            <a:extLst>
              <a:ext uri="{FF2B5EF4-FFF2-40B4-BE49-F238E27FC236}">
                <a16:creationId xmlns:a16="http://schemas.microsoft.com/office/drawing/2014/main" id="{28425B63-183E-4700-86CC-587BE0FDB73F}"/>
              </a:ext>
            </a:extLst>
          </p:cNvPr>
          <p:cNvSpPr txBox="1">
            <a:spLocks/>
          </p:cNvSpPr>
          <p:nvPr/>
        </p:nvSpPr>
        <p:spPr>
          <a:xfrm>
            <a:off x="8773297" y="6257496"/>
            <a:ext cx="3165389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/>
              <a:t>www.cpp.edu/wscuc</a:t>
            </a:r>
          </a:p>
        </p:txBody>
      </p:sp>
    </p:spTree>
    <p:extLst>
      <p:ext uri="{BB962C8B-B14F-4D97-AF65-F5344CB8AC3E}">
        <p14:creationId xmlns:p14="http://schemas.microsoft.com/office/powerpoint/2010/main" val="24109837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Why WSCUC Accreditation?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55638" y="3214688"/>
            <a:ext cx="9671223" cy="2551798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/>
              <a:t>Regional accreditation: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/>
              <a:t>Assures that we demonstrate high standards of quality &amp; effectiveness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/>
              <a:t>Allows us to offer federal financial aid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/>
              <a:t>Ensures credits and degrees are recognized for transfer, admission to other institutions, and employment</a:t>
            </a:r>
          </a:p>
          <a:p>
            <a:pPr lvl="1"/>
            <a:endParaRPr lang="en-US" sz="100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C6EE57B-1417-46CF-A91A-12351DDDE9CF}"/>
              </a:ext>
            </a:extLst>
          </p:cNvPr>
          <p:cNvSpPr txBox="1"/>
          <p:nvPr/>
        </p:nvSpPr>
        <p:spPr>
          <a:xfrm>
            <a:off x="1598141" y="1552351"/>
            <a:ext cx="1006663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i="1" dirty="0">
                <a:solidFill>
                  <a:schemeClr val="accent1">
                    <a:lumMod val="75000"/>
                  </a:schemeClr>
                </a:solidFill>
                <a:latin typeface="+mj-lt"/>
                <a:ea typeface="Batang" panose="020B0503020000020004" pitchFamily="18" charset="-127"/>
              </a:rPr>
              <a:t>Accreditation is committed to the application of standards of performance, while affirming that high-quality education, irrespective of the different purposes of individual institutions, is in itself a contribution to the public good.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15815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What does WSCUC look for?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3450" y="1537300"/>
            <a:ext cx="10325100" cy="728105"/>
          </a:xfrm>
        </p:spPr>
        <p:txBody>
          <a:bodyPr>
            <a:normAutofit/>
          </a:bodyPr>
          <a:lstStyle/>
          <a:p>
            <a:pPr lvl="1"/>
            <a:endParaRPr lang="en-US" sz="100" dirty="0"/>
          </a:p>
          <a:p>
            <a:r>
              <a:rPr lang="en-US" dirty="0"/>
              <a:t>WSCUC Core Commitments:</a:t>
            </a:r>
          </a:p>
          <a:p>
            <a:pPr marL="457200" lvl="1" indent="0">
              <a:buNone/>
            </a:pPr>
            <a:endParaRPr lang="en-US" dirty="0"/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CF44C1AD-16FC-42E7-A2DB-94990BBFB41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62056629"/>
              </p:ext>
            </p:extLst>
          </p:nvPr>
        </p:nvGraphicFramePr>
        <p:xfrm>
          <a:off x="1491050" y="2572263"/>
          <a:ext cx="9926594" cy="38120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490204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AF4D9D-32AA-4AC4-9D00-7D28F3CD6C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307459"/>
            <a:ext cx="10325100" cy="1325563"/>
          </a:xfrm>
        </p:spPr>
        <p:txBody>
          <a:bodyPr/>
          <a:lstStyle/>
          <a:p>
            <a:r>
              <a:rPr lang="en-US" sz="4000" dirty="0">
                <a:solidFill>
                  <a:prstClr val="black"/>
                </a:solidFill>
              </a:rPr>
              <a:t>What will WSCUC look for at CPP?</a:t>
            </a:r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D6608E9-E309-4286-BCCB-91A57040AD74}"/>
              </a:ext>
            </a:extLst>
          </p:cNvPr>
          <p:cNvSpPr txBox="1"/>
          <p:nvPr/>
        </p:nvSpPr>
        <p:spPr>
          <a:xfrm>
            <a:off x="955589" y="1372067"/>
            <a:ext cx="62854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Lines of Inquiry: 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5B1632CE-7445-4F98-87F8-465A5F38C39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09231500"/>
              </p:ext>
            </p:extLst>
          </p:nvPr>
        </p:nvGraphicFramePr>
        <p:xfrm>
          <a:off x="1209933" y="1932717"/>
          <a:ext cx="103251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865519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AF4D9D-32AA-4AC4-9D00-7D28F3CD6C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307459"/>
            <a:ext cx="10325100" cy="1325563"/>
          </a:xfrm>
        </p:spPr>
        <p:txBody>
          <a:bodyPr/>
          <a:lstStyle/>
          <a:p>
            <a:r>
              <a:rPr lang="en-US" sz="4000" dirty="0">
                <a:solidFill>
                  <a:prstClr val="black"/>
                </a:solidFill>
              </a:rPr>
              <a:t>What will WSCUC look for at CPP?</a:t>
            </a:r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D6608E9-E309-4286-BCCB-91A57040AD74}"/>
              </a:ext>
            </a:extLst>
          </p:cNvPr>
          <p:cNvSpPr txBox="1"/>
          <p:nvPr/>
        </p:nvSpPr>
        <p:spPr>
          <a:xfrm>
            <a:off x="955589" y="1372067"/>
            <a:ext cx="62854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Lines of Inquiry: 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5B1632CE-7445-4F98-87F8-465A5F38C398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209933" y="1932717"/>
          <a:ext cx="103251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20193550-3328-437A-8AD0-582BBAA53506}"/>
              </a:ext>
            </a:extLst>
          </p:cNvPr>
          <p:cNvSpPr txBox="1"/>
          <p:nvPr/>
        </p:nvSpPr>
        <p:spPr>
          <a:xfrm>
            <a:off x="1779373" y="3338384"/>
            <a:ext cx="7069352" cy="1902941"/>
          </a:xfrm>
          <a:prstGeom prst="rect">
            <a:avLst/>
          </a:prstGeom>
          <a:solidFill>
            <a:schemeClr val="bg1"/>
          </a:solidFill>
          <a:ln>
            <a:solidFill>
              <a:schemeClr val="accent5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marL="403225" lvl="1" indent="-230188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Institutional Learning Outcomes</a:t>
            </a:r>
          </a:p>
          <a:p>
            <a:pPr marL="403225" lvl="1" indent="-230188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Co-curricular Activities</a:t>
            </a:r>
          </a:p>
          <a:p>
            <a:pPr marL="403225" lvl="1" indent="-230188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Retention, Graduation, and Post-Completion Employment</a:t>
            </a:r>
          </a:p>
        </p:txBody>
      </p:sp>
    </p:spTree>
    <p:extLst>
      <p:ext uri="{BB962C8B-B14F-4D97-AF65-F5344CB8AC3E}">
        <p14:creationId xmlns:p14="http://schemas.microsoft.com/office/powerpoint/2010/main" val="2480851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AF4D9D-32AA-4AC4-9D00-7D28F3CD6C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307459"/>
            <a:ext cx="10325100" cy="1325563"/>
          </a:xfrm>
        </p:spPr>
        <p:txBody>
          <a:bodyPr/>
          <a:lstStyle/>
          <a:p>
            <a:r>
              <a:rPr lang="en-US" sz="4000" dirty="0">
                <a:solidFill>
                  <a:prstClr val="black"/>
                </a:solidFill>
              </a:rPr>
              <a:t>What will WSCUC look for at CPP?</a:t>
            </a:r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D6608E9-E309-4286-BCCB-91A57040AD74}"/>
              </a:ext>
            </a:extLst>
          </p:cNvPr>
          <p:cNvSpPr txBox="1"/>
          <p:nvPr/>
        </p:nvSpPr>
        <p:spPr>
          <a:xfrm>
            <a:off x="955589" y="1372067"/>
            <a:ext cx="62854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Lines of Inquiry: 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5B1632CE-7445-4F98-87F8-465A5F38C39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14064849"/>
              </p:ext>
            </p:extLst>
          </p:nvPr>
        </p:nvGraphicFramePr>
        <p:xfrm>
          <a:off x="1209933" y="1932717"/>
          <a:ext cx="103251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8AA6BB32-7E61-47F4-80A6-8F8A1219D120}"/>
              </a:ext>
            </a:extLst>
          </p:cNvPr>
          <p:cNvSpPr txBox="1"/>
          <p:nvPr/>
        </p:nvSpPr>
        <p:spPr>
          <a:xfrm>
            <a:off x="3073228" y="3537464"/>
            <a:ext cx="7385222" cy="1882567"/>
          </a:xfrm>
          <a:prstGeom prst="rect">
            <a:avLst/>
          </a:prstGeom>
          <a:solidFill>
            <a:schemeClr val="bg1"/>
          </a:solidFill>
          <a:ln>
            <a:solidFill>
              <a:schemeClr val="accent5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marL="685800" lvl="1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Sustaining Faculty Engagement in Program Assessment and Review</a:t>
            </a:r>
          </a:p>
          <a:p>
            <a:pPr marL="685800" lvl="1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Using Assessment to Improve Student Learning and Success, and Inform Planning</a:t>
            </a:r>
          </a:p>
          <a:p>
            <a:pPr marL="685800" lvl="1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Developing Graduate Programs</a:t>
            </a:r>
          </a:p>
        </p:txBody>
      </p:sp>
    </p:spTree>
    <p:extLst>
      <p:ext uri="{BB962C8B-B14F-4D97-AF65-F5344CB8AC3E}">
        <p14:creationId xmlns:p14="http://schemas.microsoft.com/office/powerpoint/2010/main" val="2754679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AF4D9D-32AA-4AC4-9D00-7D28F3CD6C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307459"/>
            <a:ext cx="10325100" cy="1325563"/>
          </a:xfrm>
        </p:spPr>
        <p:txBody>
          <a:bodyPr/>
          <a:lstStyle/>
          <a:p>
            <a:r>
              <a:rPr lang="en-US" sz="4000" dirty="0">
                <a:solidFill>
                  <a:prstClr val="black"/>
                </a:solidFill>
              </a:rPr>
              <a:t>What will WSCUC look for at CPP?</a:t>
            </a:r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D6608E9-E309-4286-BCCB-91A57040AD74}"/>
              </a:ext>
            </a:extLst>
          </p:cNvPr>
          <p:cNvSpPr txBox="1"/>
          <p:nvPr/>
        </p:nvSpPr>
        <p:spPr>
          <a:xfrm>
            <a:off x="955589" y="1372067"/>
            <a:ext cx="62854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Lines of Inquiry: 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5B1632CE-7445-4F98-87F8-465A5F38C39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23154550"/>
              </p:ext>
            </p:extLst>
          </p:nvPr>
        </p:nvGraphicFramePr>
        <p:xfrm>
          <a:off x="1209933" y="1932717"/>
          <a:ext cx="103251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10560BA8-CEFB-4D41-BF97-2B8CA6565599}"/>
              </a:ext>
            </a:extLst>
          </p:cNvPr>
          <p:cNvSpPr txBox="1"/>
          <p:nvPr/>
        </p:nvSpPr>
        <p:spPr>
          <a:xfrm>
            <a:off x="3723503" y="3529227"/>
            <a:ext cx="7438767" cy="1153649"/>
          </a:xfrm>
          <a:prstGeom prst="rect">
            <a:avLst/>
          </a:prstGeom>
          <a:solidFill>
            <a:schemeClr val="bg1"/>
          </a:solidFill>
          <a:ln>
            <a:solidFill>
              <a:schemeClr val="accent5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marL="685800" lvl="1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Sustained data coverage</a:t>
            </a:r>
          </a:p>
          <a:p>
            <a:pPr marL="685800" lvl="1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Coordinated and integrated approach of multiple institutional research &amp; assessment units</a:t>
            </a:r>
          </a:p>
        </p:txBody>
      </p:sp>
    </p:spTree>
    <p:extLst>
      <p:ext uri="{BB962C8B-B14F-4D97-AF65-F5344CB8AC3E}">
        <p14:creationId xmlns:p14="http://schemas.microsoft.com/office/powerpoint/2010/main" val="712342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AF4D9D-32AA-4AC4-9D00-7D28F3CD6C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307459"/>
            <a:ext cx="10325100" cy="1325563"/>
          </a:xfrm>
        </p:spPr>
        <p:txBody>
          <a:bodyPr/>
          <a:lstStyle/>
          <a:p>
            <a:r>
              <a:rPr lang="en-US" sz="4000" dirty="0">
                <a:solidFill>
                  <a:prstClr val="black"/>
                </a:solidFill>
              </a:rPr>
              <a:t>What will WSCUC look for at CPP?</a:t>
            </a:r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D6608E9-E309-4286-BCCB-91A57040AD74}"/>
              </a:ext>
            </a:extLst>
          </p:cNvPr>
          <p:cNvSpPr txBox="1"/>
          <p:nvPr/>
        </p:nvSpPr>
        <p:spPr>
          <a:xfrm>
            <a:off x="955589" y="1372067"/>
            <a:ext cx="62854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Lines of Inquiry: 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5B1632CE-7445-4F98-87F8-465A5F38C39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51155"/>
              </p:ext>
            </p:extLst>
          </p:nvPr>
        </p:nvGraphicFramePr>
        <p:xfrm>
          <a:off x="1209933" y="1932717"/>
          <a:ext cx="103251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89A692C9-59FF-43D4-A1FF-6D79BA2F0A25}"/>
              </a:ext>
            </a:extLst>
          </p:cNvPr>
          <p:cNvSpPr txBox="1"/>
          <p:nvPr/>
        </p:nvSpPr>
        <p:spPr>
          <a:xfrm>
            <a:off x="4786184" y="3919832"/>
            <a:ext cx="5461686" cy="984885"/>
          </a:xfrm>
          <a:prstGeom prst="rect">
            <a:avLst/>
          </a:prstGeom>
          <a:solidFill>
            <a:schemeClr val="bg1"/>
          </a:solidFill>
          <a:ln>
            <a:solidFill>
              <a:schemeClr val="accent5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marL="403225" lvl="1" indent="-230188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Faculty Profile</a:t>
            </a:r>
          </a:p>
          <a:p>
            <a:pPr marL="403225" lvl="1" indent="-230188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Professional Development</a:t>
            </a:r>
          </a:p>
        </p:txBody>
      </p:sp>
    </p:spTree>
    <p:extLst>
      <p:ext uri="{BB962C8B-B14F-4D97-AF65-F5344CB8AC3E}">
        <p14:creationId xmlns:p14="http://schemas.microsoft.com/office/powerpoint/2010/main" val="32868993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AF4D9D-32AA-4AC4-9D00-7D28F3CD6C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307459"/>
            <a:ext cx="10325100" cy="1325563"/>
          </a:xfrm>
        </p:spPr>
        <p:txBody>
          <a:bodyPr/>
          <a:lstStyle/>
          <a:p>
            <a:r>
              <a:rPr lang="en-US" sz="4000" dirty="0">
                <a:solidFill>
                  <a:prstClr val="black"/>
                </a:solidFill>
              </a:rPr>
              <a:t>What will WSCUC look for at CPP?</a:t>
            </a:r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D6608E9-E309-4286-BCCB-91A57040AD74}"/>
              </a:ext>
            </a:extLst>
          </p:cNvPr>
          <p:cNvSpPr txBox="1"/>
          <p:nvPr/>
        </p:nvSpPr>
        <p:spPr>
          <a:xfrm>
            <a:off x="955589" y="1372067"/>
            <a:ext cx="62854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Lines of Inquiry: 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5B1632CE-7445-4F98-87F8-465A5F38C39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77369432"/>
              </p:ext>
            </p:extLst>
          </p:nvPr>
        </p:nvGraphicFramePr>
        <p:xfrm>
          <a:off x="1209933" y="1932717"/>
          <a:ext cx="103251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56EE6143-64E3-4611-A521-56D6B147CAA1}"/>
              </a:ext>
            </a:extLst>
          </p:cNvPr>
          <p:cNvSpPr txBox="1"/>
          <p:nvPr/>
        </p:nvSpPr>
        <p:spPr>
          <a:xfrm>
            <a:off x="1138301" y="2654074"/>
            <a:ext cx="10105898" cy="2010807"/>
          </a:xfrm>
          <a:prstGeom prst="rect">
            <a:avLst/>
          </a:prstGeom>
          <a:solidFill>
            <a:schemeClr val="bg1"/>
          </a:solidFill>
          <a:ln>
            <a:solidFill>
              <a:schemeClr val="accent5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marL="685800" lvl="1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Implementing and Refining the Strategic Plan</a:t>
            </a:r>
          </a:p>
          <a:p>
            <a:pPr marL="685800" lvl="1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Connecting Strategic Plan, Campus Master Plan, &amp; Academic Plan</a:t>
            </a:r>
          </a:p>
          <a:p>
            <a:pPr marL="685800" lvl="1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Addressing Deferred Maintenance</a:t>
            </a:r>
          </a:p>
          <a:p>
            <a:pPr marL="685800" lvl="1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Cultivating Public-Private Partnerships</a:t>
            </a:r>
          </a:p>
          <a:p>
            <a:pPr marL="685800" lvl="1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Connecting Priorities &amp; Resources through Budgeting</a:t>
            </a:r>
          </a:p>
        </p:txBody>
      </p:sp>
    </p:spTree>
    <p:extLst>
      <p:ext uri="{BB962C8B-B14F-4D97-AF65-F5344CB8AC3E}">
        <p14:creationId xmlns:p14="http://schemas.microsoft.com/office/powerpoint/2010/main" val="2789089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owerPoint Branded Template 2018" id="{D971C9CA-933F-4E1D-8CE0-BF1A318D35A7}" vid="{C696FE7C-F510-48F2-A458-75E0A8E19D2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powerpoint-branded-template-2018</Template>
  <TotalTime>5532</TotalTime>
  <Words>480</Words>
  <Application>Microsoft Office PowerPoint</Application>
  <PresentationFormat>Widescreen</PresentationFormat>
  <Paragraphs>102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Rockwell</vt:lpstr>
      <vt:lpstr>Office Theme</vt:lpstr>
      <vt:lpstr>The Campus Visit:</vt:lpstr>
      <vt:lpstr>Why WSCUC Accreditation?</vt:lpstr>
      <vt:lpstr>What does WSCUC look for?</vt:lpstr>
      <vt:lpstr>What will WSCUC look for at CPP?</vt:lpstr>
      <vt:lpstr>What will WSCUC look for at CPP?</vt:lpstr>
      <vt:lpstr>What will WSCUC look for at CPP?</vt:lpstr>
      <vt:lpstr>What will WSCUC look for at CPP?</vt:lpstr>
      <vt:lpstr>What will WSCUC look for at CPP?</vt:lpstr>
      <vt:lpstr>What will WSCUC look for at CPP?</vt:lpstr>
      <vt:lpstr>What will WSCUC look for at CPP?</vt:lpstr>
      <vt:lpstr>What will the campus visit involve?</vt:lpstr>
      <vt:lpstr>How can you participate? </vt:lpstr>
    </vt:vector>
  </TitlesOfParts>
  <Company>Cal Poly Pomona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 is Rockwell 48 pt</dc:title>
  <dc:creator>Laura Massa</dc:creator>
  <cp:lastModifiedBy>Laura Massa</cp:lastModifiedBy>
  <cp:revision>51</cp:revision>
  <cp:lastPrinted>2019-08-08T00:02:41Z</cp:lastPrinted>
  <dcterms:created xsi:type="dcterms:W3CDTF">2019-05-10T17:40:53Z</dcterms:created>
  <dcterms:modified xsi:type="dcterms:W3CDTF">2019-08-08T18:15:09Z</dcterms:modified>
</cp:coreProperties>
</file>