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338" r:id="rId5"/>
    <p:sldId id="346" r:id="rId6"/>
    <p:sldId id="261" r:id="rId7"/>
    <p:sldId id="265" r:id="rId8"/>
    <p:sldId id="347" r:id="rId9"/>
    <p:sldId id="348" r:id="rId10"/>
    <p:sldId id="353" r:id="rId11"/>
    <p:sldId id="352" r:id="rId12"/>
    <p:sldId id="369" r:id="rId13"/>
    <p:sldId id="354" r:id="rId14"/>
    <p:sldId id="355" r:id="rId15"/>
    <p:sldId id="358" r:id="rId16"/>
    <p:sldId id="357" r:id="rId17"/>
    <p:sldId id="363" r:id="rId18"/>
    <p:sldId id="371" r:id="rId19"/>
    <p:sldId id="365" r:id="rId20"/>
    <p:sldId id="311" r:id="rId21"/>
    <p:sldId id="314" r:id="rId22"/>
    <p:sldId id="359" r:id="rId23"/>
    <p:sldId id="294" r:id="rId24"/>
    <p:sldId id="360" r:id="rId25"/>
    <p:sldId id="367" r:id="rId26"/>
    <p:sldId id="297" r:id="rId27"/>
    <p:sldId id="362" r:id="rId28"/>
    <p:sldId id="312" r:id="rId29"/>
    <p:sldId id="31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95"/>
    <a:srgbClr val="F2EEE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4992" autoAdjust="0"/>
    <p:restoredTop sz="94672" autoAdjust="0"/>
  </p:normalViewPr>
  <p:slideViewPr>
    <p:cSldViewPr snapToGrid="0">
      <p:cViewPr varScale="1">
        <p:scale>
          <a:sx n="111" d="100"/>
          <a:sy n="111" d="100"/>
        </p:scale>
        <p:origin x="1470" y="11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0" d="100"/>
          <a:sy n="70" d="100"/>
        </p:scale>
        <p:origin x="289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2110B4-5E29-EDAE-15DC-B3DBBBC11C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F1F3C5-559E-1485-009C-BEC597A711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6E0F2A-A7F3-430D-B313-D9D09396CFA9}" type="datetimeFigureOut">
              <a:rPr lang="en-US" smtClean="0"/>
              <a:t>8/4/2025</a:t>
            </a:fld>
            <a:endParaRPr lang="en-US"/>
          </a:p>
        </p:txBody>
      </p:sp>
      <p:sp>
        <p:nvSpPr>
          <p:cNvPr id="4" name="Footer Placeholder 3">
            <a:extLst>
              <a:ext uri="{FF2B5EF4-FFF2-40B4-BE49-F238E27FC236}">
                <a16:creationId xmlns:a16="http://schemas.microsoft.com/office/drawing/2014/main" id="{F7302BCF-E1E8-4C52-F4A0-89DCCB8686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D4CC9AD-7A5F-CB67-B91A-8F528B74A5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D61AB0-C7E8-431C-A9C7-C874C6A5DCEE}" type="slidenum">
              <a:rPr lang="en-US" smtClean="0"/>
              <a:t>‹#›</a:t>
            </a:fld>
            <a:endParaRPr lang="en-US"/>
          </a:p>
        </p:txBody>
      </p:sp>
    </p:spTree>
    <p:extLst>
      <p:ext uri="{BB962C8B-B14F-4D97-AF65-F5344CB8AC3E}">
        <p14:creationId xmlns:p14="http://schemas.microsoft.com/office/powerpoint/2010/main" val="379155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7C942E-BDCE-0045-ACD5-BDC856B1F01A}"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DACBC-5A1C-264C-B637-7C18ABF0F2BE}" type="slidenum">
              <a:rPr lang="en-US" smtClean="0"/>
              <a:t>‹#›</a:t>
            </a:fld>
            <a:endParaRPr lang="en-US"/>
          </a:p>
        </p:txBody>
      </p:sp>
    </p:spTree>
    <p:extLst>
      <p:ext uri="{BB962C8B-B14F-4D97-AF65-F5344CB8AC3E}">
        <p14:creationId xmlns:p14="http://schemas.microsoft.com/office/powerpoint/2010/main" val="410501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page on Academic Senate website</a:t>
            </a:r>
          </a:p>
        </p:txBody>
      </p:sp>
      <p:sp>
        <p:nvSpPr>
          <p:cNvPr id="4" name="Slide Number Placeholder 3"/>
          <p:cNvSpPr>
            <a:spLocks noGrp="1"/>
          </p:cNvSpPr>
          <p:nvPr>
            <p:ph type="sldNum" sz="quarter" idx="5"/>
          </p:nvPr>
        </p:nvSpPr>
        <p:spPr/>
        <p:txBody>
          <a:bodyPr/>
          <a:lstStyle/>
          <a:p>
            <a:fld id="{3E59FC6D-4F0B-4E2C-89C2-3A4905013423}" type="slidenum">
              <a:rPr lang="en-US" smtClean="0"/>
              <a:t>21</a:t>
            </a:fld>
            <a:endParaRPr lang="en-US" dirty="0"/>
          </a:p>
        </p:txBody>
      </p:sp>
    </p:spTree>
    <p:extLst>
      <p:ext uri="{BB962C8B-B14F-4D97-AF65-F5344CB8AC3E}">
        <p14:creationId xmlns:p14="http://schemas.microsoft.com/office/powerpoint/2010/main" val="51645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6.emf"/><Relationship Id="rId4" Type="http://schemas.openxmlformats.org/officeDocument/2006/relationships/image" Target="../media/image15.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8.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0.svg"/><Relationship Id="rId7"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1.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12.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svg"/><Relationship Id="rId4" Type="http://schemas.openxmlformats.org/officeDocument/2006/relationships/image" Target="../media/image2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5.svg"/><Relationship Id="rId4"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7.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0F98C-59DC-407C-1882-80B5B9AF8620}"/>
              </a:ext>
            </a:extLst>
          </p:cNvPr>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555508E-CDD9-EA5D-6727-5194151F60AF}"/>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1EFEEC77-8A13-92C4-9F5D-06FF4C176A48}"/>
              </a:ext>
            </a:extLst>
          </p:cNvPr>
          <p:cNvSpPr>
            <a:spLocks noGrp="1"/>
          </p:cNvSpPr>
          <p:nvPr>
            <p:ph type="sldNum" sz="quarter" idx="12"/>
          </p:nvPr>
        </p:nvSpPr>
        <p:spPr>
          <a:xfrm>
            <a:off x="8610600" y="6356350"/>
            <a:ext cx="2743200" cy="365125"/>
          </a:xfrm>
          <a:prstGeom prst="rect">
            <a:avLst/>
          </a:prstGeom>
        </p:spPr>
        <p:txBody>
          <a:bodyPr/>
          <a:lstStyle/>
          <a:p>
            <a:fld id="{1BFB44AE-E8EC-4649-B0F6-833A69ED8138}" type="slidenum">
              <a:rPr lang="en-US" smtClean="0"/>
              <a:t>‹#›</a:t>
            </a:fld>
            <a:endParaRPr lang="en-US"/>
          </a:p>
        </p:txBody>
      </p:sp>
    </p:spTree>
    <p:extLst>
      <p:ext uri="{BB962C8B-B14F-4D97-AF65-F5344CB8AC3E}">
        <p14:creationId xmlns:p14="http://schemas.microsoft.com/office/powerpoint/2010/main" val="130344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 Text with divi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D3C093E-AEE8-56F1-BEDB-102E17704D8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6DCBE08-EAA0-43D2-AF18-C5D2527171B0}"/>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B5D0A61-1AEC-E7A1-4BCA-652DB635BE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2" name="Oval 1">
            <a:extLst>
              <a:ext uri="{FF2B5EF4-FFF2-40B4-BE49-F238E27FC236}">
                <a16:creationId xmlns:a16="http://schemas.microsoft.com/office/drawing/2014/main" id="{2AF74796-23B1-6639-7336-27AFB2461D15}"/>
              </a:ext>
            </a:extLst>
          </p:cNvPr>
          <p:cNvSpPr/>
          <p:nvPr userDrawn="1"/>
        </p:nvSpPr>
        <p:spPr>
          <a:xfrm rot="5400000">
            <a:off x="5187675" y="3286654"/>
            <a:ext cx="223024" cy="223024"/>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5973EF2-CAEE-BC33-D782-6A223B10D4D3}"/>
              </a:ext>
            </a:extLst>
          </p:cNvPr>
          <p:cNvCxnSpPr>
            <a:cxnSpLocks/>
          </p:cNvCxnSpPr>
          <p:nvPr userDrawn="1"/>
        </p:nvCxnSpPr>
        <p:spPr>
          <a:xfrm>
            <a:off x="5299187" y="875216"/>
            <a:ext cx="0" cy="5045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10EFE04-1A8F-2461-B7F4-DFA5987B9364}"/>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D8E65A9-87BF-D6FB-FBAA-20117809DA9A}"/>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1369F17F-B623-C745-DB43-676CC70518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2C797485-4D35-D6F2-96F2-42C8AEEAEE9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4F33EB9-329B-8636-45A0-FFFE1DC2B7BB}"/>
              </a:ext>
            </a:extLst>
          </p:cNvPr>
          <p:cNvSpPr>
            <a:spLocks noGrp="1"/>
          </p:cNvSpPr>
          <p:nvPr>
            <p:ph type="title" hasCustomPrompt="1"/>
          </p:nvPr>
        </p:nvSpPr>
        <p:spPr>
          <a:xfrm>
            <a:off x="1546272" y="3013501"/>
            <a:ext cx="2998442" cy="830997"/>
          </a:xfrm>
        </p:spPr>
        <p:txBody>
          <a:bodyPr wrap="square" lIns="0" tIns="0" rIns="0" bIns="0" anchor="ctr" anchorCtr="0">
            <a:spAutoFit/>
          </a:bodyPr>
          <a:lstStyle>
            <a:lvl1pPr>
              <a:defRPr sz="3000" b="0" i="0">
                <a:solidFill>
                  <a:schemeClr val="tx2"/>
                </a:solidFill>
                <a:latin typeface="+mj-lt"/>
                <a:cs typeface="Arial" panose="020B0604020202020204" pitchFamily="34" charset="0"/>
              </a:defRPr>
            </a:lvl1pPr>
          </a:lstStyle>
          <a:p>
            <a:r>
              <a:rPr lang="en-US" dirty="0"/>
              <a:t>A Short Headline</a:t>
            </a:r>
            <a:br>
              <a:rPr lang="en-US" dirty="0"/>
            </a:br>
            <a:r>
              <a:rPr lang="en-US" dirty="0"/>
              <a:t>Can Go Here</a:t>
            </a:r>
          </a:p>
        </p:txBody>
      </p:sp>
      <p:sp>
        <p:nvSpPr>
          <p:cNvPr id="14" name="Slide Number Placeholder 5">
            <a:extLst>
              <a:ext uri="{FF2B5EF4-FFF2-40B4-BE49-F238E27FC236}">
                <a16:creationId xmlns:a16="http://schemas.microsoft.com/office/drawing/2014/main" id="{9B72793C-C10F-9779-B7AD-BC689DE42701}"/>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1" name="Text Placeholder 4">
            <a:extLst>
              <a:ext uri="{FF2B5EF4-FFF2-40B4-BE49-F238E27FC236}">
                <a16:creationId xmlns:a16="http://schemas.microsoft.com/office/drawing/2014/main" id="{1D67AB17-0508-9732-E917-67AFD430DA33}"/>
              </a:ext>
            </a:extLst>
          </p:cNvPr>
          <p:cNvSpPr>
            <a:spLocks noGrp="1"/>
          </p:cNvSpPr>
          <p:nvPr>
            <p:ph type="body" sz="quarter" idx="20" hasCustomPrompt="1"/>
          </p:nvPr>
        </p:nvSpPr>
        <p:spPr>
          <a:xfrm>
            <a:off x="6428983" y="2028881"/>
            <a:ext cx="4216738" cy="2738570"/>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32271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 Tex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DA3C366E-6E0E-A8DD-ADDE-93800FCEB82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0877D41-3B4C-0D68-A636-B44C7A7F18E9}"/>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0A13823E-D31D-E2B8-FCC7-ACC0A54450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56086021-1CFD-13ED-3297-5C1D8135F12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35832969-ABF8-60FF-E4B5-1CE075986322}"/>
              </a:ext>
            </a:extLst>
          </p:cNvPr>
          <p:cNvSpPr>
            <a:spLocks noGrp="1"/>
          </p:cNvSpPr>
          <p:nvPr>
            <p:ph type="title" hasCustomPrompt="1"/>
          </p:nvPr>
        </p:nvSpPr>
        <p:spPr>
          <a:xfrm>
            <a:off x="1546272" y="630627"/>
            <a:ext cx="827660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slide header</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ext Placeholder 4">
            <a:extLst>
              <a:ext uri="{FF2B5EF4-FFF2-40B4-BE49-F238E27FC236}">
                <a16:creationId xmlns:a16="http://schemas.microsoft.com/office/drawing/2014/main" id="{CC8C5C96-F9B0-942A-3EF4-2E384DE94352}"/>
              </a:ext>
            </a:extLst>
          </p:cNvPr>
          <p:cNvSpPr>
            <a:spLocks noGrp="1"/>
          </p:cNvSpPr>
          <p:nvPr>
            <p:ph type="body" sz="quarter" idx="20" hasCustomPrompt="1"/>
          </p:nvPr>
        </p:nvSpPr>
        <p:spPr>
          <a:xfrm>
            <a:off x="1546272" y="1233079"/>
            <a:ext cx="8276601" cy="1296445"/>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1248761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1368315" y="-1"/>
            <a:ext cx="823686" cy="823686"/>
          </a:xfrm>
          <a:prstGeom prst="rect">
            <a:avLst/>
          </a:prstGeom>
        </p:spPr>
      </p:pic>
      <p:cxnSp>
        <p:nvCxnSpPr>
          <p:cNvPr id="6" name="Straight Connector 5">
            <a:extLst>
              <a:ext uri="{FF2B5EF4-FFF2-40B4-BE49-F238E27FC236}">
                <a16:creationId xmlns:a16="http://schemas.microsoft.com/office/drawing/2014/main" id="{94E7BA0F-D888-5BC0-4F22-F7B155E92F6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35A961E-0F26-492D-033D-018FF3ACA23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1FDA0F6-D718-F337-AE53-75F3828450D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895BDD8A-6BC7-C307-6912-1641BAA42FF1}"/>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FC99C2F-ED1F-1822-FE95-45B8BE8B24DE}"/>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Text Placeholder 4">
            <a:extLst>
              <a:ext uri="{FF2B5EF4-FFF2-40B4-BE49-F238E27FC236}">
                <a16:creationId xmlns:a16="http://schemas.microsoft.com/office/drawing/2014/main" id="{8186E000-10D1-7644-F159-C602B284BD89}"/>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7" name="Picture Placeholder 6">
            <a:extLst>
              <a:ext uri="{FF2B5EF4-FFF2-40B4-BE49-F238E27FC236}">
                <a16:creationId xmlns:a16="http://schemas.microsoft.com/office/drawing/2014/main" id="{98089521-6C6B-1F09-0ABE-895D2ADC88CA}"/>
              </a:ext>
            </a:extLst>
          </p:cNvPr>
          <p:cNvSpPr>
            <a:spLocks noGrp="1"/>
          </p:cNvSpPr>
          <p:nvPr>
            <p:ph type="pic" sz="quarter" idx="21"/>
          </p:nvPr>
        </p:nvSpPr>
        <p:spPr>
          <a:xfrm>
            <a:off x="6420084" y="821688"/>
            <a:ext cx="5215325" cy="5212741"/>
          </a:xfrm>
        </p:spPr>
        <p:txBody>
          <a:bodyPr/>
          <a:lstStyle/>
          <a:p>
            <a:r>
              <a:rPr lang="en-US"/>
              <a:t>Click icon to add picture</a:t>
            </a:r>
            <a:endParaRPr lang="en-US" dirty="0"/>
          </a:p>
        </p:txBody>
      </p:sp>
    </p:spTree>
    <p:extLst>
      <p:ext uri="{BB962C8B-B14F-4D97-AF65-F5344CB8AC3E}">
        <p14:creationId xmlns:p14="http://schemas.microsoft.com/office/powerpoint/2010/main" val="566375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Stat">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sp>
        <p:nvSpPr>
          <p:cNvPr id="5" name="Snip Diagonal Corner Rectangle 4">
            <a:extLst>
              <a:ext uri="{FF2B5EF4-FFF2-40B4-BE49-F238E27FC236}">
                <a16:creationId xmlns:a16="http://schemas.microsoft.com/office/drawing/2014/main" id="{F5FF9819-7B36-713D-9E40-8639B580228D}"/>
              </a:ext>
            </a:extLst>
          </p:cNvPr>
          <p:cNvSpPr/>
          <p:nvPr userDrawn="1"/>
        </p:nvSpPr>
        <p:spPr>
          <a:xfrm>
            <a:off x="7593980" y="1421795"/>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026F34C-819E-3155-2A17-5AD685BD98A0}"/>
              </a:ext>
            </a:extLst>
          </p:cNvPr>
          <p:cNvSpPr/>
          <p:nvPr userDrawn="1"/>
        </p:nvSpPr>
        <p:spPr>
          <a:xfrm>
            <a:off x="9075901" y="3366229"/>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0A360293-7659-F219-BC28-F534D97AF762}"/>
              </a:ext>
            </a:extLst>
          </p:cNvPr>
          <p:cNvCxnSpPr>
            <a:cxnSpLocks/>
          </p:cNvCxnSpPr>
          <p:nvPr userDrawn="1"/>
        </p:nvCxnSpPr>
        <p:spPr>
          <a:xfrm>
            <a:off x="8472678" y="3477741"/>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403957-6844-9461-B00D-0717CEC5D4D0}"/>
              </a:ext>
            </a:extLst>
          </p:cNvPr>
          <p:cNvPicPr>
            <a:picLocks noChangeAspect="1"/>
          </p:cNvPicPr>
          <p:nvPr userDrawn="1"/>
        </p:nvPicPr>
        <p:blipFill>
          <a:blip r:embed="rId4"/>
          <a:stretch>
            <a:fillRect/>
          </a:stretch>
        </p:blipFill>
        <p:spPr>
          <a:xfrm>
            <a:off x="10694020" y="5311859"/>
            <a:ext cx="798350" cy="798350"/>
          </a:xfrm>
          <a:prstGeom prst="rect">
            <a:avLst/>
          </a:prstGeom>
        </p:spPr>
      </p:pic>
      <p:pic>
        <p:nvPicPr>
          <p:cNvPr id="11" name="Picture 10">
            <a:extLst>
              <a:ext uri="{FF2B5EF4-FFF2-40B4-BE49-F238E27FC236}">
                <a16:creationId xmlns:a16="http://schemas.microsoft.com/office/drawing/2014/main" id="{02A39045-4B61-5AFF-F5F9-8A05430FD6D3}"/>
              </a:ext>
            </a:extLst>
          </p:cNvPr>
          <p:cNvPicPr>
            <a:picLocks noChangeAspect="1"/>
          </p:cNvPicPr>
          <p:nvPr userDrawn="1"/>
        </p:nvPicPr>
        <p:blipFill rotWithShape="1">
          <a:blip r:embed="rId5"/>
          <a:srcRect l="38748" t="16540" r="19136" b="27445"/>
          <a:stretch/>
        </p:blipFill>
        <p:spPr>
          <a:xfrm>
            <a:off x="6734540" y="906615"/>
            <a:ext cx="909476" cy="1206138"/>
          </a:xfrm>
          <a:prstGeom prst="rect">
            <a:avLst/>
          </a:prstGeom>
        </p:spPr>
      </p:pic>
      <p:cxnSp>
        <p:nvCxnSpPr>
          <p:cNvPr id="9" name="Straight Connector 8">
            <a:extLst>
              <a:ext uri="{FF2B5EF4-FFF2-40B4-BE49-F238E27FC236}">
                <a16:creationId xmlns:a16="http://schemas.microsoft.com/office/drawing/2014/main" id="{E577D3F0-0FA9-7C58-6B5F-D65BB0750DAC}"/>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D0D1AB4E-7E3D-02F7-5C77-BE4309A7DF87}"/>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E9B7A746-B24C-BDC8-1F4A-0E140480BCD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7" name="Rectangle 6">
            <a:extLst>
              <a:ext uri="{FF2B5EF4-FFF2-40B4-BE49-F238E27FC236}">
                <a16:creationId xmlns:a16="http://schemas.microsoft.com/office/drawing/2014/main" id="{C29FD9FA-2CAD-F9F9-30FE-AB706D24440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B57253A5-F738-32BE-4793-0BD820315D30}"/>
              </a:ext>
            </a:extLst>
          </p:cNvPr>
          <p:cNvSpPr>
            <a:spLocks noGrp="1"/>
          </p:cNvSpPr>
          <p:nvPr>
            <p:ph type="title" hasCustomPrompt="1"/>
          </p:nvPr>
        </p:nvSpPr>
        <p:spPr>
          <a:xfrm>
            <a:off x="1546272" y="630627"/>
            <a:ext cx="401370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Text Placeholder 4">
            <a:extLst>
              <a:ext uri="{FF2B5EF4-FFF2-40B4-BE49-F238E27FC236}">
                <a16:creationId xmlns:a16="http://schemas.microsoft.com/office/drawing/2014/main" id="{B125EEA7-D9E6-BF51-172E-6A8D80BD19BE}"/>
              </a:ext>
            </a:extLst>
          </p:cNvPr>
          <p:cNvSpPr>
            <a:spLocks noGrp="1"/>
          </p:cNvSpPr>
          <p:nvPr>
            <p:ph type="body" sz="quarter" idx="10" hasCustomPrompt="1"/>
          </p:nvPr>
        </p:nvSpPr>
        <p:spPr>
          <a:xfrm>
            <a:off x="1546271" y="2071770"/>
            <a:ext cx="4013701" cy="317561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15" name="Text Placeholder 4">
            <a:extLst>
              <a:ext uri="{FF2B5EF4-FFF2-40B4-BE49-F238E27FC236}">
                <a16:creationId xmlns:a16="http://schemas.microsoft.com/office/drawing/2014/main" id="{C7AD93C5-4E4A-8EDE-2E16-2D03A066BE7D}"/>
              </a:ext>
            </a:extLst>
          </p:cNvPr>
          <p:cNvSpPr>
            <a:spLocks noGrp="1"/>
          </p:cNvSpPr>
          <p:nvPr>
            <p:ph type="body" sz="quarter" idx="12" hasCustomPrompt="1"/>
          </p:nvPr>
        </p:nvSpPr>
        <p:spPr>
          <a:xfrm>
            <a:off x="8000075" y="1801963"/>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21" name="Text Placeholder 4">
            <a:extLst>
              <a:ext uri="{FF2B5EF4-FFF2-40B4-BE49-F238E27FC236}">
                <a16:creationId xmlns:a16="http://schemas.microsoft.com/office/drawing/2014/main" id="{B47A6A83-F660-B530-56BD-0DEEC8082235}"/>
              </a:ext>
            </a:extLst>
          </p:cNvPr>
          <p:cNvSpPr>
            <a:spLocks noGrp="1"/>
          </p:cNvSpPr>
          <p:nvPr>
            <p:ph type="body" sz="quarter" idx="19" hasCustomPrompt="1"/>
          </p:nvPr>
        </p:nvSpPr>
        <p:spPr>
          <a:xfrm>
            <a:off x="7994100" y="3799884"/>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0" name="Text Placeholder 4">
            <a:extLst>
              <a:ext uri="{FF2B5EF4-FFF2-40B4-BE49-F238E27FC236}">
                <a16:creationId xmlns:a16="http://schemas.microsoft.com/office/drawing/2014/main" id="{0F13ED2C-320B-3708-351A-B52064D6EAF0}"/>
              </a:ext>
            </a:extLst>
          </p:cNvPr>
          <p:cNvSpPr>
            <a:spLocks noGrp="1"/>
          </p:cNvSpPr>
          <p:nvPr>
            <p:ph type="body" sz="quarter" idx="18" hasCustomPrompt="1"/>
          </p:nvPr>
        </p:nvSpPr>
        <p:spPr>
          <a:xfrm>
            <a:off x="8461526" y="4787978"/>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Tree>
    <p:extLst>
      <p:ext uri="{BB962C8B-B14F-4D97-AF65-F5344CB8AC3E}">
        <p14:creationId xmlns:p14="http://schemas.microsoft.com/office/powerpoint/2010/main" val="2914959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 Photo">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4" name="Straight Connector 3">
            <a:extLst>
              <a:ext uri="{FF2B5EF4-FFF2-40B4-BE49-F238E27FC236}">
                <a16:creationId xmlns:a16="http://schemas.microsoft.com/office/drawing/2014/main" id="{5CFA0CD2-516F-BF72-4F68-BFF719D02221}"/>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9904450C-8D1B-E2E0-6F31-5F86A9B6039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93B6C4B5-380C-96BE-C89D-9B8CAE30C3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F978A64D-9F0C-480D-5FDB-0EFDD97234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0AD6304-E2C3-3ABA-AE6B-8A40999A146A}"/>
              </a:ext>
            </a:extLst>
          </p:cNvPr>
          <p:cNvSpPr>
            <a:spLocks noGrp="1"/>
          </p:cNvSpPr>
          <p:nvPr>
            <p:ph type="title" hasCustomPrompt="1"/>
          </p:nvPr>
        </p:nvSpPr>
        <p:spPr>
          <a:xfrm>
            <a:off x="1546272" y="3013501"/>
            <a:ext cx="3767460" cy="830997"/>
          </a:xfrm>
        </p:spPr>
        <p:txBody>
          <a:bodyPr wrap="square" lIns="0" tIns="0" rIns="0" bIns="0" anchor="ctr"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A Headline for this Page Goes Here</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1" name="Picture Placeholder 10">
            <a:extLst>
              <a:ext uri="{FF2B5EF4-FFF2-40B4-BE49-F238E27FC236}">
                <a16:creationId xmlns:a16="http://schemas.microsoft.com/office/drawing/2014/main" id="{FE24B08E-F154-D25D-6AE7-B0F95BD3953C}"/>
              </a:ext>
            </a:extLst>
          </p:cNvPr>
          <p:cNvSpPr>
            <a:spLocks noGrp="1"/>
          </p:cNvSpPr>
          <p:nvPr>
            <p:ph type="pic" sz="quarter" idx="10"/>
          </p:nvPr>
        </p:nvSpPr>
        <p:spPr>
          <a:xfrm>
            <a:off x="6096000" y="0"/>
            <a:ext cx="6096000" cy="6735364"/>
          </a:xfrm>
        </p:spPr>
        <p:txBody>
          <a:bodyPr/>
          <a:lstStyle/>
          <a:p>
            <a:r>
              <a:rPr lang="en-US"/>
              <a:t>Click icon to add picture</a:t>
            </a:r>
          </a:p>
        </p:txBody>
      </p:sp>
    </p:spTree>
    <p:extLst>
      <p:ext uri="{BB962C8B-B14F-4D97-AF65-F5344CB8AC3E}">
        <p14:creationId xmlns:p14="http://schemas.microsoft.com/office/powerpoint/2010/main" val="102252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B95105E-7E7E-7CD1-818A-CA3DFFEAA7CD}"/>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98E7CBBA-3A7E-2636-285E-576063BAAF7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3" name="Straight Connector 12">
            <a:extLst>
              <a:ext uri="{FF2B5EF4-FFF2-40B4-BE49-F238E27FC236}">
                <a16:creationId xmlns:a16="http://schemas.microsoft.com/office/drawing/2014/main" id="{77B555F4-FE50-F242-4B5C-22AA3BC8EB5E}"/>
              </a:ext>
            </a:extLst>
          </p:cNvPr>
          <p:cNvCxnSpPr>
            <a:cxnSpLocks/>
          </p:cNvCxnSpPr>
          <p:nvPr userDrawn="1"/>
        </p:nvCxnSpPr>
        <p:spPr>
          <a:xfrm flipV="1">
            <a:off x="645254" y="2551314"/>
            <a:ext cx="11464196" cy="22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1E2458-0ACE-2CA2-0FCD-226EF83DF8C5}"/>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5F3064F-0B26-0869-3F88-BCFC70CB96A4}"/>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92C6819-5788-CE48-25D3-8697063E9E9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305BEF1D-C737-3A28-B3BB-C9E6432842D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B0168860-8BCE-6155-DFF4-B2E50106390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5400000">
            <a:off x="11856720" y="2459736"/>
            <a:ext cx="355601" cy="192933"/>
          </a:xfrm>
          <a:prstGeom prst="rect">
            <a:avLst/>
          </a:prstGeom>
        </p:spPr>
      </p:pic>
      <p:cxnSp>
        <p:nvCxnSpPr>
          <p:cNvPr id="2" name="Straight Connector 1">
            <a:extLst>
              <a:ext uri="{FF2B5EF4-FFF2-40B4-BE49-F238E27FC236}">
                <a16:creationId xmlns:a16="http://schemas.microsoft.com/office/drawing/2014/main" id="{2BADBADB-F5EF-203F-56A1-54B04EAF3670}"/>
              </a:ext>
            </a:extLst>
          </p:cNvPr>
          <p:cNvCxnSpPr>
            <a:cxnSpLocks/>
          </p:cNvCxnSpPr>
          <p:nvPr userDrawn="1"/>
        </p:nvCxnSpPr>
        <p:spPr>
          <a:xfrm flipH="1">
            <a:off x="433134" y="2548593"/>
            <a:ext cx="221974" cy="19761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8B9E9AD5-EC88-48DB-1B32-0FE01A08E3BC}"/>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Timeline</a:t>
            </a:r>
          </a:p>
        </p:txBody>
      </p:sp>
      <p:sp>
        <p:nvSpPr>
          <p:cNvPr id="32" name="Slide Number Placeholder 5">
            <a:extLst>
              <a:ext uri="{FF2B5EF4-FFF2-40B4-BE49-F238E27FC236}">
                <a16:creationId xmlns:a16="http://schemas.microsoft.com/office/drawing/2014/main" id="{0A8E091C-46FC-CF4E-FBBD-41CA0D08DCF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5" name="Text Placeholder 4">
            <a:extLst>
              <a:ext uri="{FF2B5EF4-FFF2-40B4-BE49-F238E27FC236}">
                <a16:creationId xmlns:a16="http://schemas.microsoft.com/office/drawing/2014/main" id="{7855B9B9-FDC7-67C7-7E24-D11995902C8C}"/>
              </a:ext>
            </a:extLst>
          </p:cNvPr>
          <p:cNvSpPr>
            <a:spLocks noGrp="1"/>
          </p:cNvSpPr>
          <p:nvPr>
            <p:ph type="body" sz="quarter" idx="10" hasCustomPrompt="1"/>
          </p:nvPr>
        </p:nvSpPr>
        <p:spPr>
          <a:xfrm>
            <a:off x="1552328" y="1921796"/>
            <a:ext cx="1187252"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JANUARY</a:t>
            </a:r>
          </a:p>
        </p:txBody>
      </p:sp>
      <p:sp>
        <p:nvSpPr>
          <p:cNvPr id="39" name="Text Placeholder 4">
            <a:extLst>
              <a:ext uri="{FF2B5EF4-FFF2-40B4-BE49-F238E27FC236}">
                <a16:creationId xmlns:a16="http://schemas.microsoft.com/office/drawing/2014/main" id="{6C9040A0-EC03-01B4-E716-8D1589F477CD}"/>
              </a:ext>
            </a:extLst>
          </p:cNvPr>
          <p:cNvSpPr>
            <a:spLocks noGrp="1"/>
          </p:cNvSpPr>
          <p:nvPr>
            <p:ph type="body" sz="quarter" idx="20" hasCustomPrompt="1"/>
          </p:nvPr>
        </p:nvSpPr>
        <p:spPr>
          <a:xfrm>
            <a:off x="1546272" y="2857992"/>
            <a:ext cx="1850721"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6" name="Text Placeholder 4">
            <a:extLst>
              <a:ext uri="{FF2B5EF4-FFF2-40B4-BE49-F238E27FC236}">
                <a16:creationId xmlns:a16="http://schemas.microsoft.com/office/drawing/2014/main" id="{4ED359D7-7604-55ED-A5E5-04558582C8FA}"/>
              </a:ext>
            </a:extLst>
          </p:cNvPr>
          <p:cNvSpPr>
            <a:spLocks noGrp="1"/>
          </p:cNvSpPr>
          <p:nvPr>
            <p:ph type="body" sz="quarter" idx="11" hasCustomPrompt="1"/>
          </p:nvPr>
        </p:nvSpPr>
        <p:spPr>
          <a:xfrm>
            <a:off x="4127682" y="1921797"/>
            <a:ext cx="1155517"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FEBRUARY</a:t>
            </a:r>
          </a:p>
        </p:txBody>
      </p:sp>
      <p:sp>
        <p:nvSpPr>
          <p:cNvPr id="40" name="Text Placeholder 4">
            <a:extLst>
              <a:ext uri="{FF2B5EF4-FFF2-40B4-BE49-F238E27FC236}">
                <a16:creationId xmlns:a16="http://schemas.microsoft.com/office/drawing/2014/main" id="{EFE66716-5E7E-48F6-609A-3DBB26A95A5E}"/>
              </a:ext>
            </a:extLst>
          </p:cNvPr>
          <p:cNvSpPr>
            <a:spLocks noGrp="1"/>
          </p:cNvSpPr>
          <p:nvPr>
            <p:ph type="body" sz="quarter" idx="21" hasCustomPrompt="1"/>
          </p:nvPr>
        </p:nvSpPr>
        <p:spPr>
          <a:xfrm>
            <a:off x="4127683" y="2859662"/>
            <a:ext cx="196831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a:t>
            </a:r>
            <a:br>
              <a:rPr lang="en-US" dirty="0"/>
            </a:br>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7" name="Text Placeholder 4">
            <a:extLst>
              <a:ext uri="{FF2B5EF4-FFF2-40B4-BE49-F238E27FC236}">
                <a16:creationId xmlns:a16="http://schemas.microsoft.com/office/drawing/2014/main" id="{02F1BB5B-4B71-806E-088C-CFA58077EBF1}"/>
              </a:ext>
            </a:extLst>
          </p:cNvPr>
          <p:cNvSpPr>
            <a:spLocks noGrp="1"/>
          </p:cNvSpPr>
          <p:nvPr>
            <p:ph type="body" sz="quarter" idx="12" hasCustomPrompt="1"/>
          </p:nvPr>
        </p:nvSpPr>
        <p:spPr>
          <a:xfrm>
            <a:off x="6671301"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MARCH</a:t>
            </a:r>
          </a:p>
        </p:txBody>
      </p:sp>
      <p:sp>
        <p:nvSpPr>
          <p:cNvPr id="41" name="Text Placeholder 4">
            <a:extLst>
              <a:ext uri="{FF2B5EF4-FFF2-40B4-BE49-F238E27FC236}">
                <a16:creationId xmlns:a16="http://schemas.microsoft.com/office/drawing/2014/main" id="{9B8FF811-2362-58B8-92D9-E34BBE1BCED9}"/>
              </a:ext>
            </a:extLst>
          </p:cNvPr>
          <p:cNvSpPr>
            <a:spLocks noGrp="1"/>
          </p:cNvSpPr>
          <p:nvPr>
            <p:ph type="body" sz="quarter" idx="22" hasCustomPrompt="1"/>
          </p:nvPr>
        </p:nvSpPr>
        <p:spPr>
          <a:xfrm>
            <a:off x="6709092"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a:t>
            </a:r>
            <a:br>
              <a:rPr lang="en-US" dirty="0"/>
            </a:br>
            <a:r>
              <a:rPr lang="en-US" dirty="0"/>
              <a:t>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p:txBody>
      </p:sp>
      <p:sp>
        <p:nvSpPr>
          <p:cNvPr id="38" name="Text Placeholder 4">
            <a:extLst>
              <a:ext uri="{FF2B5EF4-FFF2-40B4-BE49-F238E27FC236}">
                <a16:creationId xmlns:a16="http://schemas.microsoft.com/office/drawing/2014/main" id="{25067605-DDC6-2A7B-DCA4-35ACF893AA5C}"/>
              </a:ext>
            </a:extLst>
          </p:cNvPr>
          <p:cNvSpPr>
            <a:spLocks noGrp="1"/>
          </p:cNvSpPr>
          <p:nvPr>
            <p:ph type="body" sz="quarter" idx="13" hasCustomPrompt="1"/>
          </p:nvPr>
        </p:nvSpPr>
        <p:spPr>
          <a:xfrm>
            <a:off x="9202088" y="1921797"/>
            <a:ext cx="866269" cy="215444"/>
          </a:xfrm>
        </p:spPr>
        <p:txBody>
          <a:bodyPr wrap="square" lIns="0" tIns="0" rIns="0" bIns="0" anchor="t" anchorCtr="0">
            <a:spAutoFit/>
          </a:bodyPr>
          <a:lstStyle>
            <a:lvl1pPr marL="0" indent="0">
              <a:lnSpc>
                <a:spcPct val="100000"/>
              </a:lnSpc>
              <a:buClr>
                <a:schemeClr val="accent2"/>
              </a:buClr>
              <a:buSzPct val="100000"/>
              <a:buFontTx/>
              <a:buNone/>
              <a:tabLst/>
              <a:defRPr sz="14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APRIL</a:t>
            </a:r>
          </a:p>
        </p:txBody>
      </p:sp>
      <p:sp>
        <p:nvSpPr>
          <p:cNvPr id="42" name="Text Placeholder 4">
            <a:extLst>
              <a:ext uri="{FF2B5EF4-FFF2-40B4-BE49-F238E27FC236}">
                <a16:creationId xmlns:a16="http://schemas.microsoft.com/office/drawing/2014/main" id="{C4C9D7B6-C753-9D1B-4D1A-DA8E112D7468}"/>
              </a:ext>
            </a:extLst>
          </p:cNvPr>
          <p:cNvSpPr>
            <a:spLocks noGrp="1"/>
          </p:cNvSpPr>
          <p:nvPr>
            <p:ph type="body" sz="quarter" idx="23" hasCustomPrompt="1"/>
          </p:nvPr>
        </p:nvSpPr>
        <p:spPr>
          <a:xfrm>
            <a:off x="9202088" y="2857992"/>
            <a:ext cx="2057748" cy="2560188"/>
          </a:xfrm>
        </p:spPr>
        <p:txBody>
          <a:bodyPr wrap="square" lIns="0" tIns="0" rIns="0" bIns="0" anchor="t" anchorCtr="0">
            <a:spAutoFit/>
          </a:bodyPr>
          <a:lstStyle>
            <a:lvl1pPr marL="171450" indent="-171450">
              <a:lnSpc>
                <a:spcPts val="2400"/>
              </a:lnSpc>
              <a:buClr>
                <a:schemeClr val="accent2"/>
              </a:buClr>
              <a:buSzPct val="100000"/>
              <a:buFont typeface="Arial" panose="020B0604020202020204" pitchFamily="34" charset="0"/>
              <a:buChar char="•"/>
              <a:tabLst/>
              <a:defRPr sz="16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a:t>
            </a:r>
            <a:br>
              <a:rPr lang="en-US"/>
            </a:br>
            <a:r>
              <a:rPr lang="en-US"/>
              <a:t>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p:txBody>
      </p:sp>
      <p:sp>
        <p:nvSpPr>
          <p:cNvPr id="4" name="Footer Placeholder 3">
            <a:extLst>
              <a:ext uri="{FF2B5EF4-FFF2-40B4-BE49-F238E27FC236}">
                <a16:creationId xmlns:a16="http://schemas.microsoft.com/office/drawing/2014/main" id="{26070EDC-D219-5EAA-4C21-CE8FAB1CAD34}"/>
              </a:ext>
            </a:extLst>
          </p:cNvPr>
          <p:cNvSpPr>
            <a:spLocks noGrp="1"/>
          </p:cNvSpPr>
          <p:nvPr>
            <p:ph type="ftr" sz="quarter" idx="24"/>
          </p:nvPr>
        </p:nvSpPr>
        <p:spPr/>
        <p:txBody>
          <a:bodyPr/>
          <a:lstStyle/>
          <a:p>
            <a:r>
              <a:rPr lang="en-US"/>
              <a:t>Cal Poly Pomona | Presentation Title</a:t>
            </a:r>
          </a:p>
        </p:txBody>
      </p:sp>
    </p:spTree>
    <p:extLst>
      <p:ext uri="{BB962C8B-B14F-4D97-AF65-F5344CB8AC3E}">
        <p14:creationId xmlns:p14="http://schemas.microsoft.com/office/powerpoint/2010/main" val="496383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2725916" y="3087505"/>
            <a:ext cx="4024424" cy="472215"/>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6750340" y="1233079"/>
            <a:ext cx="3600935" cy="4520598"/>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5B2D133-3A1A-BED6-5A4D-4BD6C615653C}"/>
              </a:ext>
            </a:extLst>
          </p:cNvPr>
          <p:cNvSpPr/>
          <p:nvPr userDrawn="1"/>
        </p:nvSpPr>
        <p:spPr>
          <a:xfrm>
            <a:off x="8420743"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flipV="1">
            <a:off x="7720052"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nip Diagonal Corner Rectangle 12">
            <a:extLst>
              <a:ext uri="{FF2B5EF4-FFF2-40B4-BE49-F238E27FC236}">
                <a16:creationId xmlns:a16="http://schemas.microsoft.com/office/drawing/2014/main" id="{D63D6DA7-F65C-B247-0A5D-984EEDF32578}"/>
              </a:ext>
            </a:extLst>
          </p:cNvPr>
          <p:cNvSpPr/>
          <p:nvPr userDrawn="1"/>
        </p:nvSpPr>
        <p:spPr>
          <a:xfrm>
            <a:off x="2713873" y="1233079"/>
            <a:ext cx="3600935" cy="4520598"/>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D1F71CC-05A7-C8E9-93DB-3CC5D4ECF023}"/>
              </a:ext>
            </a:extLst>
          </p:cNvPr>
          <p:cNvSpPr/>
          <p:nvPr userDrawn="1"/>
        </p:nvSpPr>
        <p:spPr>
          <a:xfrm>
            <a:off x="4384276" y="3202158"/>
            <a:ext cx="259060" cy="25906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D5091E3F-D8A4-236E-00F5-54B8994D8AE4}"/>
              </a:ext>
            </a:extLst>
          </p:cNvPr>
          <p:cNvCxnSpPr>
            <a:cxnSpLocks/>
          </p:cNvCxnSpPr>
          <p:nvPr userDrawn="1"/>
        </p:nvCxnSpPr>
        <p:spPr>
          <a:xfrm flipV="1">
            <a:off x="3683585" y="3313670"/>
            <a:ext cx="166044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860501-2601-DAA9-5E3C-56600C92B293}"/>
              </a:ext>
            </a:extLst>
          </p:cNvPr>
          <p:cNvSpPr>
            <a:spLocks noGrp="1"/>
          </p:cNvSpPr>
          <p:nvPr>
            <p:ph type="title" hasCustomPrompt="1"/>
          </p:nvPr>
        </p:nvSpPr>
        <p:spPr>
          <a:xfrm>
            <a:off x="3296775" y="-1379575"/>
            <a:ext cx="8079057" cy="1325563"/>
          </a:xfrm>
        </p:spPr>
        <p:txBody>
          <a:bodyPr/>
          <a:lstStyle>
            <a:lvl1pPr>
              <a:defRPr/>
            </a:lvl1pPr>
          </a:lstStyle>
          <a:p>
            <a:r>
              <a:rPr lang="en-US" dirty="0"/>
              <a:t>2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6" name="Text Placeholder 4">
            <a:extLst>
              <a:ext uri="{FF2B5EF4-FFF2-40B4-BE49-F238E27FC236}">
                <a16:creationId xmlns:a16="http://schemas.microsoft.com/office/drawing/2014/main" id="{BC292D2B-2E9F-DF3F-F927-CB9894D06456}"/>
              </a:ext>
            </a:extLst>
          </p:cNvPr>
          <p:cNvSpPr>
            <a:spLocks noGrp="1"/>
          </p:cNvSpPr>
          <p:nvPr>
            <p:ph type="body" sz="quarter" idx="18" hasCustomPrompt="1"/>
          </p:nvPr>
        </p:nvSpPr>
        <p:spPr>
          <a:xfrm>
            <a:off x="3138351"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2" name="Text Placeholder 4">
            <a:extLst>
              <a:ext uri="{FF2B5EF4-FFF2-40B4-BE49-F238E27FC236}">
                <a16:creationId xmlns:a16="http://schemas.microsoft.com/office/drawing/2014/main" id="{F4CF6800-7161-7201-573E-2B7DEDF9E767}"/>
              </a:ext>
            </a:extLst>
          </p:cNvPr>
          <p:cNvSpPr>
            <a:spLocks noGrp="1"/>
          </p:cNvSpPr>
          <p:nvPr>
            <p:ph type="body" sz="quarter" idx="20" hasCustomPrompt="1"/>
          </p:nvPr>
        </p:nvSpPr>
        <p:spPr>
          <a:xfrm>
            <a:off x="3138351"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1" name="Text Placeholder 4">
            <a:extLst>
              <a:ext uri="{FF2B5EF4-FFF2-40B4-BE49-F238E27FC236}">
                <a16:creationId xmlns:a16="http://schemas.microsoft.com/office/drawing/2014/main" id="{0BE3B724-3F1F-0356-3824-89F87CAE7548}"/>
              </a:ext>
            </a:extLst>
          </p:cNvPr>
          <p:cNvSpPr>
            <a:spLocks noGrp="1"/>
          </p:cNvSpPr>
          <p:nvPr>
            <p:ph type="body" sz="quarter" idx="19" hasCustomPrompt="1"/>
          </p:nvPr>
        </p:nvSpPr>
        <p:spPr>
          <a:xfrm>
            <a:off x="3715967"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a:t>
            </a:r>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7174818" y="1596266"/>
            <a:ext cx="2750908"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7174818" y="3648447"/>
            <a:ext cx="2750908"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7752434" y="5195234"/>
            <a:ext cx="1595676"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Tree>
    <p:extLst>
      <p:ext uri="{BB962C8B-B14F-4D97-AF65-F5344CB8AC3E}">
        <p14:creationId xmlns:p14="http://schemas.microsoft.com/office/powerpoint/2010/main" val="27920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Facts or Stats">
    <p:bg>
      <p:bgPr>
        <a:solidFill>
          <a:schemeClr val="bg1"/>
        </a:solidFill>
        <a:effectLst/>
      </p:bgPr>
    </p:bg>
    <p:spTree>
      <p:nvGrpSpPr>
        <p:cNvPr id="1" name=""/>
        <p:cNvGrpSpPr/>
        <p:nvPr/>
      </p:nvGrpSpPr>
      <p:grpSpPr>
        <a:xfrm>
          <a:off x="0" y="0"/>
          <a:ext cx="0" cy="0"/>
          <a:chOff x="0" y="0"/>
          <a:chExt cx="0" cy="0"/>
        </a:xfrm>
      </p:grpSpPr>
      <p:pic>
        <p:nvPicPr>
          <p:cNvPr id="56" name="Graphic 55">
            <a:extLst>
              <a:ext uri="{FF2B5EF4-FFF2-40B4-BE49-F238E27FC236}">
                <a16:creationId xmlns:a16="http://schemas.microsoft.com/office/drawing/2014/main" id="{E03EDA8A-3D1A-4E0E-CC19-8A3BFCA8B28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4930158" y="3337538"/>
            <a:ext cx="3464620" cy="406529"/>
          </a:xfrm>
          <a:prstGeom prst="rect">
            <a:avLst/>
          </a:prstGeom>
        </p:spPr>
      </p:pic>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4640" t="-14322"/>
          <a:stretch/>
        </p:blipFill>
        <p:spPr>
          <a:xfrm>
            <a:off x="1378702" y="3337538"/>
            <a:ext cx="3464620" cy="406529"/>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8399073" y="1483112"/>
            <a:ext cx="3100039" cy="3891775"/>
          </a:xfrm>
          <a:prstGeom prst="snip2DiagRect">
            <a:avLst>
              <a:gd name="adj1" fmla="val 0"/>
              <a:gd name="adj2" fmla="val 9113"/>
            </a:avLst>
          </a:prstGeom>
          <a:solidFill>
            <a:schemeClr val="tx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Snip Diagonal Corner Rectangle 12">
            <a:extLst>
              <a:ext uri="{FF2B5EF4-FFF2-40B4-BE49-F238E27FC236}">
                <a16:creationId xmlns:a16="http://schemas.microsoft.com/office/drawing/2014/main" id="{34E47A27-9CC2-91A5-681F-008CAD80C7DA}"/>
              </a:ext>
            </a:extLst>
          </p:cNvPr>
          <p:cNvSpPr/>
          <p:nvPr userDrawn="1"/>
        </p:nvSpPr>
        <p:spPr>
          <a:xfrm>
            <a:off x="4847756" y="1483112"/>
            <a:ext cx="3100039" cy="3891775"/>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1296438" y="1483112"/>
            <a:ext cx="3100039" cy="3891775"/>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71B598B-EF1A-CD33-B044-D6AB9F37319E}"/>
              </a:ext>
            </a:extLst>
          </p:cNvPr>
          <p:cNvSpPr/>
          <p:nvPr userDrawn="1"/>
        </p:nvSpPr>
        <p:spPr>
          <a:xfrm>
            <a:off x="2726499"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2123276"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5B2D133-3A1A-BED6-5A4D-4BD6C615653C}"/>
              </a:ext>
            </a:extLst>
          </p:cNvPr>
          <p:cNvSpPr/>
          <p:nvPr userDrawn="1"/>
        </p:nvSpPr>
        <p:spPr>
          <a:xfrm>
            <a:off x="6273384"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B33B933C-365C-75FF-706C-7DB5C8644EE0}"/>
              </a:ext>
            </a:extLst>
          </p:cNvPr>
          <p:cNvCxnSpPr>
            <a:cxnSpLocks/>
          </p:cNvCxnSpPr>
          <p:nvPr userDrawn="1"/>
        </p:nvCxnSpPr>
        <p:spPr>
          <a:xfrm>
            <a:off x="5670161"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C13CF986-40CE-E1EC-B186-6F2B1CA8BE93}"/>
              </a:ext>
            </a:extLst>
          </p:cNvPr>
          <p:cNvSpPr/>
          <p:nvPr userDrawn="1"/>
        </p:nvSpPr>
        <p:spPr>
          <a:xfrm>
            <a:off x="9846026" y="3429000"/>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9242803" y="3540512"/>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3458F2-CC6C-6969-66F7-6712279BFDFF}"/>
              </a:ext>
            </a:extLst>
          </p:cNvPr>
          <p:cNvSpPr>
            <a:spLocks noGrp="1"/>
          </p:cNvSpPr>
          <p:nvPr>
            <p:ph type="title" hasCustomPrompt="1"/>
          </p:nvPr>
        </p:nvSpPr>
        <p:spPr>
          <a:xfrm>
            <a:off x="2489606" y="-1391617"/>
            <a:ext cx="8079057" cy="1325563"/>
          </a:xfrm>
        </p:spPr>
        <p:txBody>
          <a:bodyPr/>
          <a:lstStyle>
            <a:lvl1pPr>
              <a:defRPr/>
            </a:lvl1pPr>
          </a:lstStyle>
          <a:p>
            <a:r>
              <a:rPr lang="en-US" dirty="0"/>
              <a:t>3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165585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1655850"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2123276" y="4778037"/>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7" name="Text Placeholder 4">
            <a:extLst>
              <a:ext uri="{FF2B5EF4-FFF2-40B4-BE49-F238E27FC236}">
                <a16:creationId xmlns:a16="http://schemas.microsoft.com/office/drawing/2014/main" id="{3194F5FB-4776-0BEE-B0A5-2D27A0E0311B}"/>
              </a:ext>
            </a:extLst>
          </p:cNvPr>
          <p:cNvSpPr>
            <a:spLocks noGrp="1"/>
          </p:cNvSpPr>
          <p:nvPr userDrawn="1">
            <p:ph type="body" sz="quarter" idx="11" hasCustomPrompt="1"/>
          </p:nvPr>
        </p:nvSpPr>
        <p:spPr>
          <a:xfrm>
            <a:off x="5208709"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9" name="Text Placeholder 4">
            <a:extLst>
              <a:ext uri="{FF2B5EF4-FFF2-40B4-BE49-F238E27FC236}">
                <a16:creationId xmlns:a16="http://schemas.microsoft.com/office/drawing/2014/main" id="{E1C3E163-81A8-8C17-3F2F-E62387555978}"/>
              </a:ext>
            </a:extLst>
          </p:cNvPr>
          <p:cNvSpPr>
            <a:spLocks noGrp="1"/>
          </p:cNvSpPr>
          <p:nvPr userDrawn="1">
            <p:ph type="body" sz="quarter" idx="17" hasCustomPrompt="1"/>
          </p:nvPr>
        </p:nvSpPr>
        <p:spPr>
          <a:xfrm>
            <a:off x="5213886"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8" name="Text Placeholder 4">
            <a:extLst>
              <a:ext uri="{FF2B5EF4-FFF2-40B4-BE49-F238E27FC236}">
                <a16:creationId xmlns:a16="http://schemas.microsoft.com/office/drawing/2014/main" id="{8D1F7E03-93A0-62B1-2CCB-51A1C6FA5E6C}"/>
              </a:ext>
            </a:extLst>
          </p:cNvPr>
          <p:cNvSpPr>
            <a:spLocks noGrp="1"/>
          </p:cNvSpPr>
          <p:nvPr userDrawn="1">
            <p:ph type="body" sz="quarter" idx="16" hasCustomPrompt="1"/>
          </p:nvPr>
        </p:nvSpPr>
        <p:spPr>
          <a:xfrm>
            <a:off x="5681312"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8770200" y="1821011"/>
            <a:ext cx="2368252" cy="1354217"/>
          </a:xfrm>
        </p:spPr>
        <p:txBody>
          <a:bodyPr wrap="square" lIns="0" tIns="0" rIns="0" bIns="0" anchor="ctr" anchorCtr="0">
            <a:spAutoFit/>
          </a:bodyPr>
          <a:lstStyle>
            <a:lvl1pPr marL="0" indent="0" algn="ctr">
              <a:lnSpc>
                <a:spcPct val="100000"/>
              </a:lnSpc>
              <a:buClr>
                <a:schemeClr val="accent2"/>
              </a:buClr>
              <a:buSzPct val="100000"/>
              <a:buFontTx/>
              <a:buNone/>
              <a:tabLst/>
              <a:defRPr sz="88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#2</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8764225" y="3838806"/>
            <a:ext cx="2368252" cy="738664"/>
          </a:xfrm>
        </p:spPr>
        <p:txBody>
          <a:bodyPr wrap="square" lIns="0" tIns="0" rIns="0" bIns="0" anchor="ctr" anchorCtr="0">
            <a:spAutoFit/>
          </a:bodyPr>
          <a:lstStyle>
            <a:lvl1pPr marL="0" indent="0" algn="ctr">
              <a:lnSpc>
                <a:spcPct val="100000"/>
              </a:lnSpc>
              <a:buClr>
                <a:schemeClr val="accent2"/>
              </a:buClr>
              <a:buSzPct val="100000"/>
              <a:buFontTx/>
              <a:buNone/>
              <a:tabLst/>
              <a:defRPr sz="24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231651" y="484605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a:t>
            </a:r>
          </a:p>
        </p:txBody>
      </p:sp>
      <p:sp>
        <p:nvSpPr>
          <p:cNvPr id="5" name="Footer Placeholder 4">
            <a:extLst>
              <a:ext uri="{FF2B5EF4-FFF2-40B4-BE49-F238E27FC236}">
                <a16:creationId xmlns:a16="http://schemas.microsoft.com/office/drawing/2014/main" id="{C6A804F1-CABF-7D6C-FCC0-632517F83358}"/>
              </a:ext>
            </a:extLst>
          </p:cNvPr>
          <p:cNvSpPr>
            <a:spLocks noGrp="1"/>
          </p:cNvSpPr>
          <p:nvPr>
            <p:ph type="ftr" sz="quarter" idx="20"/>
          </p:nvPr>
        </p:nvSpPr>
        <p:spPr/>
        <p:txBody>
          <a:bodyPr/>
          <a:lstStyle/>
          <a:p>
            <a:r>
              <a:rPr lang="en-US"/>
              <a:t>Cal Poly Pomona | Presentation Title</a:t>
            </a:r>
          </a:p>
        </p:txBody>
      </p:sp>
    </p:spTree>
    <p:extLst>
      <p:ext uri="{BB962C8B-B14F-4D97-AF65-F5344CB8AC3E}">
        <p14:creationId xmlns:p14="http://schemas.microsoft.com/office/powerpoint/2010/main" val="1955250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Facts or Stats">
    <p:bg>
      <p:bgPr>
        <a:solidFill>
          <a:schemeClr val="bg1"/>
        </a:solidFill>
        <a:effectLst/>
      </p:bgPr>
    </p:bg>
    <p:spTree>
      <p:nvGrpSpPr>
        <p:cNvPr id="1" name=""/>
        <p:cNvGrpSpPr/>
        <p:nvPr/>
      </p:nvGrpSpPr>
      <p:grpSpPr>
        <a:xfrm>
          <a:off x="0" y="0"/>
          <a:ext cx="0" cy="0"/>
          <a:chOff x="0" y="0"/>
          <a:chExt cx="0" cy="0"/>
        </a:xfrm>
      </p:grpSpPr>
      <p:pic>
        <p:nvPicPr>
          <p:cNvPr id="50" name="Graphic 49">
            <a:extLst>
              <a:ext uri="{FF2B5EF4-FFF2-40B4-BE49-F238E27FC236}">
                <a16:creationId xmlns:a16="http://schemas.microsoft.com/office/drawing/2014/main" id="{AC235F25-1502-1D0A-FDF7-7FDE5E3D55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6863762" y="3087549"/>
            <a:ext cx="2623221" cy="548404"/>
          </a:xfrm>
          <a:prstGeom prst="rect">
            <a:avLst/>
          </a:prstGeom>
        </p:spPr>
      </p:pic>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1364633" y="3087549"/>
            <a:ext cx="2623221" cy="548404"/>
          </a:xfrm>
          <a:prstGeom prst="rect">
            <a:avLst/>
          </a:prstGeom>
        </p:spPr>
      </p:pic>
      <p:pic>
        <p:nvPicPr>
          <p:cNvPr id="69" name="Graphic 68">
            <a:extLst>
              <a:ext uri="{FF2B5EF4-FFF2-40B4-BE49-F238E27FC236}">
                <a16:creationId xmlns:a16="http://schemas.microsoft.com/office/drawing/2014/main" id="{8F856E30-4D4B-DBF0-9CA5-41D806B8C12B}"/>
              </a:ext>
            </a:extLst>
          </p:cNvPr>
          <p:cNvPicPr>
            <a:picLocks noChangeAspect="1"/>
          </p:cNvPicPr>
          <p:nvPr userDrawn="1"/>
        </p:nvPicPr>
        <p:blipFill rotWithShape="1">
          <a:blip r:embed="rId2">
            <a:extLst>
              <a:ext uri="{96DAC541-7B7A-43D3-8B79-37D633B846F1}">
                <asvg:svgBlip xmlns:asvg="http://schemas.microsoft.com/office/drawing/2016/SVG/main" r:embed="rId4"/>
              </a:ext>
            </a:extLst>
          </a:blip>
          <a:srcRect l="42941" t="-14321" r="1" b="-39897"/>
          <a:stretch/>
        </p:blipFill>
        <p:spPr>
          <a:xfrm>
            <a:off x="4118254" y="3087549"/>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Diagonal Corner Rectangle 10">
            <a:extLst>
              <a:ext uri="{FF2B5EF4-FFF2-40B4-BE49-F238E27FC236}">
                <a16:creationId xmlns:a16="http://schemas.microsoft.com/office/drawing/2014/main" id="{315F1158-6800-D909-6C4C-53B5186653C1}"/>
              </a:ext>
            </a:extLst>
          </p:cNvPr>
          <p:cNvSpPr/>
          <p:nvPr userDrawn="1"/>
        </p:nvSpPr>
        <p:spPr>
          <a:xfrm>
            <a:off x="3976407" y="1777891"/>
            <a:ext cx="2362780" cy="2966223"/>
          </a:xfrm>
          <a:prstGeom prst="snip2DiagRect">
            <a:avLst>
              <a:gd name="adj1" fmla="val 0"/>
              <a:gd name="adj2" fmla="val 9113"/>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F1B7F10-B732-D7ED-BA29-98B9B9E8AD9E}"/>
              </a:ext>
            </a:extLst>
          </p:cNvPr>
          <p:cNvGrpSpPr/>
          <p:nvPr userDrawn="1"/>
        </p:nvGrpSpPr>
        <p:grpSpPr>
          <a:xfrm>
            <a:off x="4465466" y="3185122"/>
            <a:ext cx="1429471" cy="223024"/>
            <a:chOff x="1792574" y="2159625"/>
            <a:chExt cx="1429471" cy="223024"/>
          </a:xfrm>
        </p:grpSpPr>
        <p:sp>
          <p:nvSpPr>
            <p:cNvPr id="10" name="Oval 9">
              <a:extLst>
                <a:ext uri="{FF2B5EF4-FFF2-40B4-BE49-F238E27FC236}">
                  <a16:creationId xmlns:a16="http://schemas.microsoft.com/office/drawing/2014/main" id="{071B598B-EF1A-CD33-B044-D6AB9F37319E}"/>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B5986B7E-82F8-674B-3677-E8396148EB61}"/>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nip Diagonal Corner Rectangle 10">
            <a:extLst>
              <a:ext uri="{FF2B5EF4-FFF2-40B4-BE49-F238E27FC236}">
                <a16:creationId xmlns:a16="http://schemas.microsoft.com/office/drawing/2014/main" id="{579F398E-1DE2-658C-CC89-B9EA8DD96D89}"/>
              </a:ext>
            </a:extLst>
          </p:cNvPr>
          <p:cNvSpPr/>
          <p:nvPr userDrawn="1"/>
        </p:nvSpPr>
        <p:spPr>
          <a:xfrm>
            <a:off x="6729543" y="1777891"/>
            <a:ext cx="2362780"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683428E-9216-6739-8E4C-9D06E9CAA171}"/>
              </a:ext>
            </a:extLst>
          </p:cNvPr>
          <p:cNvGrpSpPr/>
          <p:nvPr userDrawn="1"/>
        </p:nvGrpSpPr>
        <p:grpSpPr>
          <a:xfrm>
            <a:off x="7218602" y="3185122"/>
            <a:ext cx="1429471" cy="223024"/>
            <a:chOff x="1792574" y="2159625"/>
            <a:chExt cx="1429471" cy="223024"/>
          </a:xfrm>
        </p:grpSpPr>
        <p:sp>
          <p:nvSpPr>
            <p:cNvPr id="35" name="Oval 34">
              <a:extLst>
                <a:ext uri="{FF2B5EF4-FFF2-40B4-BE49-F238E27FC236}">
                  <a16:creationId xmlns:a16="http://schemas.microsoft.com/office/drawing/2014/main" id="{500BD90F-08AC-92DA-843F-FB27003619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811579AA-4016-E9D4-7D1F-642C31D0B3D4}"/>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1219478" y="1777891"/>
            <a:ext cx="2362780"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1708537" y="3185122"/>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2" name="Snip Diagonal Corner Rectangle 10">
            <a:extLst>
              <a:ext uri="{FF2B5EF4-FFF2-40B4-BE49-F238E27FC236}">
                <a16:creationId xmlns:a16="http://schemas.microsoft.com/office/drawing/2014/main" id="{707B79EA-012D-9EF0-59C6-DBE5E07977E2}"/>
              </a:ext>
            </a:extLst>
          </p:cNvPr>
          <p:cNvSpPr/>
          <p:nvPr userDrawn="1"/>
        </p:nvSpPr>
        <p:spPr>
          <a:xfrm>
            <a:off x="9476009" y="1777891"/>
            <a:ext cx="2362780"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6AF4AE4D-9D98-C9A3-3919-B19977D83D87}"/>
              </a:ext>
            </a:extLst>
          </p:cNvPr>
          <p:cNvGrpSpPr/>
          <p:nvPr userDrawn="1"/>
        </p:nvGrpSpPr>
        <p:grpSpPr>
          <a:xfrm>
            <a:off x="9965068" y="3185122"/>
            <a:ext cx="1429471" cy="223024"/>
            <a:chOff x="1792574" y="2159625"/>
            <a:chExt cx="1429471" cy="223024"/>
          </a:xfrm>
        </p:grpSpPr>
        <p:sp>
          <p:nvSpPr>
            <p:cNvPr id="66" name="Oval 65">
              <a:extLst>
                <a:ext uri="{FF2B5EF4-FFF2-40B4-BE49-F238E27FC236}">
                  <a16:creationId xmlns:a16="http://schemas.microsoft.com/office/drawing/2014/main" id="{57E3246A-872F-99A2-34B1-876D1EBE87B4}"/>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a:extLst>
                <a:ext uri="{FF2B5EF4-FFF2-40B4-BE49-F238E27FC236}">
                  <a16:creationId xmlns:a16="http://schemas.microsoft.com/office/drawing/2014/main" id="{E57DEB02-B035-9393-4341-C47BA9407A1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148A6FE-FF51-814E-7D66-84E73E2EF9E9}"/>
              </a:ext>
            </a:extLst>
          </p:cNvPr>
          <p:cNvSpPr>
            <a:spLocks noGrp="1"/>
          </p:cNvSpPr>
          <p:nvPr>
            <p:ph type="title" hasCustomPrompt="1"/>
          </p:nvPr>
        </p:nvSpPr>
        <p:spPr>
          <a:xfrm>
            <a:off x="2824233" y="-1470603"/>
            <a:ext cx="8079057" cy="1325563"/>
          </a:xfrm>
        </p:spPr>
        <p:txBody>
          <a:bodyPr/>
          <a:lstStyle>
            <a:lvl1pPr>
              <a:defRPr/>
            </a:lvl1pPr>
          </a:lstStyle>
          <a:p>
            <a:r>
              <a:rPr lang="en-US" dirty="0"/>
              <a:t>4 Facts or Stats</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1443721"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1443721"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1741888"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6" name="Text Placeholder 4">
            <a:extLst>
              <a:ext uri="{FF2B5EF4-FFF2-40B4-BE49-F238E27FC236}">
                <a16:creationId xmlns:a16="http://schemas.microsoft.com/office/drawing/2014/main" id="{2C330A00-15DB-A41B-670F-2A5498D5E966}"/>
              </a:ext>
            </a:extLst>
          </p:cNvPr>
          <p:cNvSpPr>
            <a:spLocks noGrp="1"/>
          </p:cNvSpPr>
          <p:nvPr userDrawn="1">
            <p:ph type="body" sz="quarter" idx="10" hasCustomPrompt="1"/>
          </p:nvPr>
        </p:nvSpPr>
        <p:spPr>
          <a:xfrm>
            <a:off x="4200650"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7" name="Text Placeholder 4">
            <a:extLst>
              <a:ext uri="{FF2B5EF4-FFF2-40B4-BE49-F238E27FC236}">
                <a16:creationId xmlns:a16="http://schemas.microsoft.com/office/drawing/2014/main" id="{C42B542E-2735-F393-58DF-9CA227841C13}"/>
              </a:ext>
            </a:extLst>
          </p:cNvPr>
          <p:cNvSpPr>
            <a:spLocks noGrp="1"/>
          </p:cNvSpPr>
          <p:nvPr userDrawn="1">
            <p:ph type="body" sz="quarter" idx="15" hasCustomPrompt="1"/>
          </p:nvPr>
        </p:nvSpPr>
        <p:spPr>
          <a:xfrm>
            <a:off x="4200650"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9" name="Text Placeholder 4">
            <a:extLst>
              <a:ext uri="{FF2B5EF4-FFF2-40B4-BE49-F238E27FC236}">
                <a16:creationId xmlns:a16="http://schemas.microsoft.com/office/drawing/2014/main" id="{DF672C0D-A0B5-60E0-2978-1E8BCFB294B6}"/>
              </a:ext>
            </a:extLst>
          </p:cNvPr>
          <p:cNvSpPr>
            <a:spLocks noGrp="1"/>
          </p:cNvSpPr>
          <p:nvPr userDrawn="1">
            <p:ph type="body" sz="quarter" idx="14" hasCustomPrompt="1"/>
          </p:nvPr>
        </p:nvSpPr>
        <p:spPr>
          <a:xfrm>
            <a:off x="4498817"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32" name="Text Placeholder 4">
            <a:extLst>
              <a:ext uri="{FF2B5EF4-FFF2-40B4-BE49-F238E27FC236}">
                <a16:creationId xmlns:a16="http://schemas.microsoft.com/office/drawing/2014/main" id="{7A90C498-D50F-693D-BC4E-B518E316128B}"/>
              </a:ext>
            </a:extLst>
          </p:cNvPr>
          <p:cNvSpPr>
            <a:spLocks noGrp="1"/>
          </p:cNvSpPr>
          <p:nvPr>
            <p:ph type="body" sz="quarter" idx="23" hasCustomPrompt="1"/>
          </p:nvPr>
        </p:nvSpPr>
        <p:spPr>
          <a:xfrm>
            <a:off x="6953786"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37" name="Text Placeholder 4">
            <a:extLst>
              <a:ext uri="{FF2B5EF4-FFF2-40B4-BE49-F238E27FC236}">
                <a16:creationId xmlns:a16="http://schemas.microsoft.com/office/drawing/2014/main" id="{282ECD94-480A-0B73-6571-D1C62EDF47C0}"/>
              </a:ext>
            </a:extLst>
          </p:cNvPr>
          <p:cNvSpPr>
            <a:spLocks noGrp="1"/>
          </p:cNvSpPr>
          <p:nvPr>
            <p:ph type="body" sz="quarter" idx="25" hasCustomPrompt="1"/>
          </p:nvPr>
        </p:nvSpPr>
        <p:spPr>
          <a:xfrm>
            <a:off x="6953786"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3" name="Text Placeholder 4">
            <a:extLst>
              <a:ext uri="{FF2B5EF4-FFF2-40B4-BE49-F238E27FC236}">
                <a16:creationId xmlns:a16="http://schemas.microsoft.com/office/drawing/2014/main" id="{E5261FA0-6C04-13D7-91DA-5B68E7275891}"/>
              </a:ext>
            </a:extLst>
          </p:cNvPr>
          <p:cNvSpPr>
            <a:spLocks noGrp="1"/>
          </p:cNvSpPr>
          <p:nvPr>
            <p:ph type="body" sz="quarter" idx="24" hasCustomPrompt="1"/>
          </p:nvPr>
        </p:nvSpPr>
        <p:spPr>
          <a:xfrm>
            <a:off x="7251953"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
        <p:nvSpPr>
          <p:cNvPr id="63" name="Text Placeholder 4">
            <a:extLst>
              <a:ext uri="{FF2B5EF4-FFF2-40B4-BE49-F238E27FC236}">
                <a16:creationId xmlns:a16="http://schemas.microsoft.com/office/drawing/2014/main" id="{B4C849D1-0266-391E-10C2-D9901AF9AA21}"/>
              </a:ext>
            </a:extLst>
          </p:cNvPr>
          <p:cNvSpPr>
            <a:spLocks noGrp="1"/>
          </p:cNvSpPr>
          <p:nvPr>
            <p:ph type="body" sz="quarter" idx="32" hasCustomPrompt="1"/>
          </p:nvPr>
        </p:nvSpPr>
        <p:spPr>
          <a:xfrm>
            <a:off x="9700252" y="1968000"/>
            <a:ext cx="1914294"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rgbClr val="F2EEE9"/>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8" name="Text Placeholder 4">
            <a:extLst>
              <a:ext uri="{FF2B5EF4-FFF2-40B4-BE49-F238E27FC236}">
                <a16:creationId xmlns:a16="http://schemas.microsoft.com/office/drawing/2014/main" id="{A158461C-36FC-FEAB-56B0-EE5C36174190}"/>
              </a:ext>
            </a:extLst>
          </p:cNvPr>
          <p:cNvSpPr>
            <a:spLocks noGrp="1"/>
          </p:cNvSpPr>
          <p:nvPr>
            <p:ph type="body" sz="quarter" idx="34" hasCustomPrompt="1"/>
          </p:nvPr>
        </p:nvSpPr>
        <p:spPr>
          <a:xfrm>
            <a:off x="9700252" y="3580010"/>
            <a:ext cx="1914294"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64" name="Text Placeholder 4">
            <a:extLst>
              <a:ext uri="{FF2B5EF4-FFF2-40B4-BE49-F238E27FC236}">
                <a16:creationId xmlns:a16="http://schemas.microsoft.com/office/drawing/2014/main" id="{8D5A3CE3-C711-E445-BFE6-ADE65C1519E0}"/>
              </a:ext>
            </a:extLst>
          </p:cNvPr>
          <p:cNvSpPr>
            <a:spLocks noGrp="1"/>
          </p:cNvSpPr>
          <p:nvPr>
            <p:ph type="body" sz="quarter" idx="33" hasCustomPrompt="1"/>
          </p:nvPr>
        </p:nvSpPr>
        <p:spPr>
          <a:xfrm>
            <a:off x="9998419" y="4309815"/>
            <a:ext cx="1373715" cy="290849"/>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a:t>
            </a:r>
            <a:r>
              <a:rPr lang="en-US" dirty="0" err="1"/>
              <a:t>StatisticsSource</a:t>
            </a:r>
            <a:endParaRPr lang="en-US" dirty="0"/>
          </a:p>
        </p:txBody>
      </p:sp>
    </p:spTree>
    <p:extLst>
      <p:ext uri="{BB962C8B-B14F-4D97-AF65-F5344CB8AC3E}">
        <p14:creationId xmlns:p14="http://schemas.microsoft.com/office/powerpoint/2010/main" val="3321139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Facts or Stats stacked">
    <p:bg>
      <p:bgPr>
        <a:solidFill>
          <a:schemeClr val="bg1"/>
        </a:solidFill>
        <a:effectLst/>
      </p:bgPr>
    </p:bg>
    <p:spTree>
      <p:nvGrpSpPr>
        <p:cNvPr id="1" name=""/>
        <p:cNvGrpSpPr/>
        <p:nvPr/>
      </p:nvGrpSpPr>
      <p:grpSpPr>
        <a:xfrm>
          <a:off x="0" y="0"/>
          <a:ext cx="0" cy="0"/>
          <a:chOff x="0" y="0"/>
          <a:chExt cx="0" cy="0"/>
        </a:xfrm>
      </p:grpSpPr>
      <p:pic>
        <p:nvPicPr>
          <p:cNvPr id="70" name="Graphic 69">
            <a:extLst>
              <a:ext uri="{FF2B5EF4-FFF2-40B4-BE49-F238E27FC236}">
                <a16:creationId xmlns:a16="http://schemas.microsoft.com/office/drawing/2014/main" id="{9457416F-596E-76F1-2C79-FE196E43B08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1569096"/>
            <a:ext cx="2623221" cy="548404"/>
          </a:xfrm>
          <a:prstGeom prst="rect">
            <a:avLst/>
          </a:prstGeom>
        </p:spPr>
      </p:pic>
      <p:sp>
        <p:nvSpPr>
          <p:cNvPr id="44" name="Rectangle 43">
            <a:extLst>
              <a:ext uri="{FF2B5EF4-FFF2-40B4-BE49-F238E27FC236}">
                <a16:creationId xmlns:a16="http://schemas.microsoft.com/office/drawing/2014/main" id="{29F9862B-122A-9400-F83B-AB4325D6EF4E}"/>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a:extLst>
              <a:ext uri="{FF2B5EF4-FFF2-40B4-BE49-F238E27FC236}">
                <a16:creationId xmlns:a16="http://schemas.microsoft.com/office/drawing/2014/main" id="{9490B9CB-0196-1BC5-EB8C-7EA308659EA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46" name="Straight Connector 45">
            <a:extLst>
              <a:ext uri="{FF2B5EF4-FFF2-40B4-BE49-F238E27FC236}">
                <a16:creationId xmlns:a16="http://schemas.microsoft.com/office/drawing/2014/main" id="{5BF286D5-C76A-330E-FF36-572228D790A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0AE14C80-6206-1190-6D4F-04FC53FBCC7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EFAB2525-E16B-4A79-4D11-4D11B6004A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1F1D5E21-7148-325F-BB1C-9591C7EAA8C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nip Diagonal Corner Rectangle 10">
            <a:extLst>
              <a:ext uri="{FF2B5EF4-FFF2-40B4-BE49-F238E27FC236}">
                <a16:creationId xmlns:a16="http://schemas.microsoft.com/office/drawing/2014/main" id="{0E53EF03-DC99-BC25-030D-C7FA96708F50}"/>
              </a:ext>
            </a:extLst>
          </p:cNvPr>
          <p:cNvSpPr/>
          <p:nvPr userDrawn="1"/>
        </p:nvSpPr>
        <p:spPr>
          <a:xfrm>
            <a:off x="2171433" y="259438"/>
            <a:ext cx="3951167" cy="2966223"/>
          </a:xfrm>
          <a:prstGeom prst="snip2DiagRect">
            <a:avLst>
              <a:gd name="adj1" fmla="val 0"/>
              <a:gd name="adj2" fmla="val 9113"/>
            </a:avLst>
          </a:prstGeom>
          <a:solidFill>
            <a:schemeClr val="tx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38C26363-4C08-3D5B-2C17-F64BB548EC85}"/>
              </a:ext>
            </a:extLst>
          </p:cNvPr>
          <p:cNvGrpSpPr/>
          <p:nvPr userDrawn="1"/>
        </p:nvGrpSpPr>
        <p:grpSpPr>
          <a:xfrm>
            <a:off x="3433635" y="1666669"/>
            <a:ext cx="1429471" cy="223024"/>
            <a:chOff x="1792574" y="2159625"/>
            <a:chExt cx="1429471" cy="223024"/>
          </a:xfrm>
        </p:grpSpPr>
        <p:sp>
          <p:nvSpPr>
            <p:cNvPr id="59" name="Oval 58">
              <a:extLst>
                <a:ext uri="{FF2B5EF4-FFF2-40B4-BE49-F238E27FC236}">
                  <a16:creationId xmlns:a16="http://schemas.microsoft.com/office/drawing/2014/main" id="{B5AFAD77-B056-65F3-125F-0E69444A827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8B770FB8-7DE8-FFCA-D179-ACDD0505E232}"/>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Snip Diagonal Corner Rectangle 10">
            <a:extLst>
              <a:ext uri="{FF2B5EF4-FFF2-40B4-BE49-F238E27FC236}">
                <a16:creationId xmlns:a16="http://schemas.microsoft.com/office/drawing/2014/main" id="{19F0332B-CC5C-BD01-F38B-74FD53E6CB57}"/>
              </a:ext>
            </a:extLst>
          </p:cNvPr>
          <p:cNvSpPr/>
          <p:nvPr userDrawn="1"/>
        </p:nvSpPr>
        <p:spPr>
          <a:xfrm>
            <a:off x="6935668" y="270117"/>
            <a:ext cx="3951167" cy="2966223"/>
          </a:xfrm>
          <a:prstGeom prst="snip2DiagRect">
            <a:avLst>
              <a:gd name="adj1" fmla="val 0"/>
              <a:gd name="adj2" fmla="val 9113"/>
            </a:avLst>
          </a:prstGeom>
          <a:solidFill>
            <a:schemeClr val="accent2"/>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71F8CA7-54F1-6599-2155-6D61D9C27CFA}"/>
              </a:ext>
            </a:extLst>
          </p:cNvPr>
          <p:cNvGrpSpPr/>
          <p:nvPr userDrawn="1"/>
        </p:nvGrpSpPr>
        <p:grpSpPr>
          <a:xfrm>
            <a:off x="8197870" y="1677348"/>
            <a:ext cx="1429471" cy="223024"/>
            <a:chOff x="1792574" y="2159625"/>
            <a:chExt cx="1429471" cy="223024"/>
          </a:xfrm>
        </p:grpSpPr>
        <p:sp>
          <p:nvSpPr>
            <p:cNvPr id="14" name="Oval 13">
              <a:extLst>
                <a:ext uri="{FF2B5EF4-FFF2-40B4-BE49-F238E27FC236}">
                  <a16:creationId xmlns:a16="http://schemas.microsoft.com/office/drawing/2014/main" id="{F83D2461-39AC-417E-E0AB-0643F184EDA9}"/>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24664AA-BE77-5AFE-5B04-762491E9765C}"/>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Graphic 17">
            <a:extLst>
              <a:ext uri="{FF2B5EF4-FFF2-40B4-BE49-F238E27FC236}">
                <a16:creationId xmlns:a16="http://schemas.microsoft.com/office/drawing/2014/main" id="{B47AD5B1-8229-4209-6D07-6F0E00739134}"/>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941" t="-14321" r="1" b="-39897"/>
          <a:stretch/>
        </p:blipFill>
        <p:spPr>
          <a:xfrm>
            <a:off x="4338762" y="4869403"/>
            <a:ext cx="2623221" cy="548404"/>
          </a:xfrm>
          <a:prstGeom prst="rect">
            <a:avLst/>
          </a:prstGeom>
        </p:spPr>
      </p:pic>
      <p:sp>
        <p:nvSpPr>
          <p:cNvPr id="19" name="Snip Diagonal Corner Rectangle 10">
            <a:extLst>
              <a:ext uri="{FF2B5EF4-FFF2-40B4-BE49-F238E27FC236}">
                <a16:creationId xmlns:a16="http://schemas.microsoft.com/office/drawing/2014/main" id="{2527A063-DC0B-4F64-F0DC-4C9DD4AD957E}"/>
              </a:ext>
            </a:extLst>
          </p:cNvPr>
          <p:cNvSpPr/>
          <p:nvPr userDrawn="1"/>
        </p:nvSpPr>
        <p:spPr>
          <a:xfrm>
            <a:off x="2171433" y="3559745"/>
            <a:ext cx="3951167" cy="2966223"/>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DDAFB0CA-E2D2-EF72-5A69-034C5F8B8904}"/>
              </a:ext>
            </a:extLst>
          </p:cNvPr>
          <p:cNvGrpSpPr/>
          <p:nvPr userDrawn="1"/>
        </p:nvGrpSpPr>
        <p:grpSpPr>
          <a:xfrm>
            <a:off x="3433635" y="4966976"/>
            <a:ext cx="1429471" cy="223024"/>
            <a:chOff x="1792574" y="2159625"/>
            <a:chExt cx="1429471" cy="223024"/>
          </a:xfrm>
        </p:grpSpPr>
        <p:sp>
          <p:nvSpPr>
            <p:cNvPr id="25" name="Oval 24">
              <a:extLst>
                <a:ext uri="{FF2B5EF4-FFF2-40B4-BE49-F238E27FC236}">
                  <a16:creationId xmlns:a16="http://schemas.microsoft.com/office/drawing/2014/main" id="{6B787847-FA0E-32F9-0B68-C02BD4111301}"/>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8E791EAC-0CA9-4464-8BAD-CEEE6CB9A8D0}"/>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Snip Diagonal Corner Rectangle 10">
            <a:extLst>
              <a:ext uri="{FF2B5EF4-FFF2-40B4-BE49-F238E27FC236}">
                <a16:creationId xmlns:a16="http://schemas.microsoft.com/office/drawing/2014/main" id="{A1F11E4B-D12F-9D5B-EF80-B961C6920B21}"/>
              </a:ext>
            </a:extLst>
          </p:cNvPr>
          <p:cNvSpPr/>
          <p:nvPr userDrawn="1"/>
        </p:nvSpPr>
        <p:spPr>
          <a:xfrm>
            <a:off x="6935668" y="3570424"/>
            <a:ext cx="3951167" cy="2966223"/>
          </a:xfrm>
          <a:prstGeom prst="snip2DiagRect">
            <a:avLst>
              <a:gd name="adj1" fmla="val 0"/>
              <a:gd name="adj2" fmla="val 9113"/>
            </a:avLst>
          </a:prstGeom>
          <a:solidFill>
            <a:srgbClr val="008E95"/>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1D0835D1-1543-45A1-9989-A8AF66912B9D}"/>
              </a:ext>
            </a:extLst>
          </p:cNvPr>
          <p:cNvGrpSpPr/>
          <p:nvPr userDrawn="1"/>
        </p:nvGrpSpPr>
        <p:grpSpPr>
          <a:xfrm>
            <a:off x="8197870" y="4977655"/>
            <a:ext cx="1429471" cy="223024"/>
            <a:chOff x="1792574" y="2159625"/>
            <a:chExt cx="1429471" cy="223024"/>
          </a:xfrm>
        </p:grpSpPr>
        <p:sp>
          <p:nvSpPr>
            <p:cNvPr id="39" name="Oval 38">
              <a:extLst>
                <a:ext uri="{FF2B5EF4-FFF2-40B4-BE49-F238E27FC236}">
                  <a16:creationId xmlns:a16="http://schemas.microsoft.com/office/drawing/2014/main" id="{38184ECA-B3BA-800B-16F0-ABA235A67406}"/>
                </a:ext>
              </a:extLst>
            </p:cNvPr>
            <p:cNvSpPr/>
            <p:nvPr userDrawn="1"/>
          </p:nvSpPr>
          <p:spPr>
            <a:xfrm>
              <a:off x="2395797" y="2159625"/>
              <a:ext cx="223024" cy="223024"/>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7A34CCA4-8ED9-2562-B7A8-35727A53CE56}"/>
                </a:ext>
              </a:extLst>
            </p:cNvPr>
            <p:cNvCxnSpPr>
              <a:cxnSpLocks/>
            </p:cNvCxnSpPr>
            <p:nvPr userDrawn="1"/>
          </p:nvCxnSpPr>
          <p:spPr>
            <a:xfrm>
              <a:off x="1792574" y="2271137"/>
              <a:ext cx="142947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4536D29-AC05-A293-EC75-1A7EEC509CDC}"/>
              </a:ext>
            </a:extLst>
          </p:cNvPr>
          <p:cNvSpPr>
            <a:spLocks noGrp="1"/>
          </p:cNvSpPr>
          <p:nvPr>
            <p:ph type="title" hasCustomPrompt="1"/>
          </p:nvPr>
        </p:nvSpPr>
        <p:spPr>
          <a:xfrm>
            <a:off x="1853620" y="-1368498"/>
            <a:ext cx="8079057" cy="1325563"/>
          </a:xfrm>
        </p:spPr>
        <p:txBody>
          <a:bodyPr/>
          <a:lstStyle>
            <a:lvl1pPr>
              <a:defRPr/>
            </a:lvl1pPr>
          </a:lstStyle>
          <a:p>
            <a:r>
              <a:rPr lang="en-US" dirty="0"/>
              <a:t>4 Facts or Stats Stacked</a:t>
            </a:r>
          </a:p>
        </p:txBody>
      </p:sp>
      <p:sp>
        <p:nvSpPr>
          <p:cNvPr id="54" name="Slide Number Placeholder 5">
            <a:extLst>
              <a:ext uri="{FF2B5EF4-FFF2-40B4-BE49-F238E27FC236}">
                <a16:creationId xmlns:a16="http://schemas.microsoft.com/office/drawing/2014/main" id="{993697B4-9A65-3910-8845-9C61167B4B54}"/>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5" name="Text Placeholder 4">
            <a:extLst>
              <a:ext uri="{FF2B5EF4-FFF2-40B4-BE49-F238E27FC236}">
                <a16:creationId xmlns:a16="http://schemas.microsoft.com/office/drawing/2014/main" id="{0E926DA8-9B16-71EF-C56D-219DFBD893B0}"/>
              </a:ext>
            </a:extLst>
          </p:cNvPr>
          <p:cNvSpPr>
            <a:spLocks noGrp="1"/>
          </p:cNvSpPr>
          <p:nvPr>
            <p:ph type="body" sz="quarter" idx="29" hasCustomPrompt="1"/>
          </p:nvPr>
        </p:nvSpPr>
        <p:spPr>
          <a:xfrm>
            <a:off x="2634220" y="449547"/>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61" name="Text Placeholder 4">
            <a:extLst>
              <a:ext uri="{FF2B5EF4-FFF2-40B4-BE49-F238E27FC236}">
                <a16:creationId xmlns:a16="http://schemas.microsoft.com/office/drawing/2014/main" id="{70BE7396-AD03-90D1-9DCA-FF2426F6B84E}"/>
              </a:ext>
            </a:extLst>
          </p:cNvPr>
          <p:cNvSpPr>
            <a:spLocks noGrp="1"/>
          </p:cNvSpPr>
          <p:nvPr>
            <p:ph type="body" sz="quarter" idx="31" hasCustomPrompt="1"/>
          </p:nvPr>
        </p:nvSpPr>
        <p:spPr>
          <a:xfrm>
            <a:off x="2634220" y="2061557"/>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accent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57" name="Text Placeholder 4">
            <a:extLst>
              <a:ext uri="{FF2B5EF4-FFF2-40B4-BE49-F238E27FC236}">
                <a16:creationId xmlns:a16="http://schemas.microsoft.com/office/drawing/2014/main" id="{FBF2425D-4C18-B388-C8BE-9AAE4691DBB9}"/>
              </a:ext>
            </a:extLst>
          </p:cNvPr>
          <p:cNvSpPr>
            <a:spLocks noGrp="1"/>
          </p:cNvSpPr>
          <p:nvPr>
            <p:ph type="body" sz="quarter" idx="30" hasCustomPrompt="1"/>
          </p:nvPr>
        </p:nvSpPr>
        <p:spPr>
          <a:xfrm>
            <a:off x="3466986" y="2864074"/>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accent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7" name="Text Placeholder 4">
            <a:extLst>
              <a:ext uri="{FF2B5EF4-FFF2-40B4-BE49-F238E27FC236}">
                <a16:creationId xmlns:a16="http://schemas.microsoft.com/office/drawing/2014/main" id="{52A5CB41-3470-9C48-25F7-3EC009497C8D}"/>
              </a:ext>
            </a:extLst>
          </p:cNvPr>
          <p:cNvSpPr>
            <a:spLocks noGrp="1"/>
          </p:cNvSpPr>
          <p:nvPr>
            <p:ph type="body" sz="quarter" idx="32" hasCustomPrompt="1"/>
          </p:nvPr>
        </p:nvSpPr>
        <p:spPr>
          <a:xfrm>
            <a:off x="7398455" y="460226"/>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16" name="Text Placeholder 4">
            <a:extLst>
              <a:ext uri="{FF2B5EF4-FFF2-40B4-BE49-F238E27FC236}">
                <a16:creationId xmlns:a16="http://schemas.microsoft.com/office/drawing/2014/main" id="{B118B237-E2DF-4C83-11EC-B4836DFFC4C3}"/>
              </a:ext>
            </a:extLst>
          </p:cNvPr>
          <p:cNvSpPr>
            <a:spLocks noGrp="1"/>
          </p:cNvSpPr>
          <p:nvPr>
            <p:ph type="body" sz="quarter" idx="34" hasCustomPrompt="1"/>
          </p:nvPr>
        </p:nvSpPr>
        <p:spPr>
          <a:xfrm>
            <a:off x="7398455" y="2072236"/>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8" name="Text Placeholder 4">
            <a:extLst>
              <a:ext uri="{FF2B5EF4-FFF2-40B4-BE49-F238E27FC236}">
                <a16:creationId xmlns:a16="http://schemas.microsoft.com/office/drawing/2014/main" id="{9947B864-CD6B-7B17-EDD4-7E19E3BC4EBD}"/>
              </a:ext>
            </a:extLst>
          </p:cNvPr>
          <p:cNvSpPr>
            <a:spLocks noGrp="1"/>
          </p:cNvSpPr>
          <p:nvPr>
            <p:ph type="body" sz="quarter" idx="33" hasCustomPrompt="1"/>
          </p:nvPr>
        </p:nvSpPr>
        <p:spPr>
          <a:xfrm>
            <a:off x="8231221" y="2874753"/>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20" name="Text Placeholder 4">
            <a:extLst>
              <a:ext uri="{FF2B5EF4-FFF2-40B4-BE49-F238E27FC236}">
                <a16:creationId xmlns:a16="http://schemas.microsoft.com/office/drawing/2014/main" id="{542D37F6-AF79-0AFD-26B4-4A28524C4096}"/>
              </a:ext>
            </a:extLst>
          </p:cNvPr>
          <p:cNvSpPr>
            <a:spLocks noGrp="1"/>
          </p:cNvSpPr>
          <p:nvPr>
            <p:ph type="body" sz="quarter" idx="35" hasCustomPrompt="1"/>
          </p:nvPr>
        </p:nvSpPr>
        <p:spPr>
          <a:xfrm>
            <a:off x="2634220" y="3749854"/>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28" name="Text Placeholder 4">
            <a:extLst>
              <a:ext uri="{FF2B5EF4-FFF2-40B4-BE49-F238E27FC236}">
                <a16:creationId xmlns:a16="http://schemas.microsoft.com/office/drawing/2014/main" id="{7430D07D-601D-FC66-39C7-F717B24A36EB}"/>
              </a:ext>
            </a:extLst>
          </p:cNvPr>
          <p:cNvSpPr>
            <a:spLocks noGrp="1"/>
          </p:cNvSpPr>
          <p:nvPr>
            <p:ph type="body" sz="quarter" idx="37" hasCustomPrompt="1"/>
          </p:nvPr>
        </p:nvSpPr>
        <p:spPr>
          <a:xfrm>
            <a:off x="2634220" y="5361864"/>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tx1"/>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21" name="Text Placeholder 4">
            <a:extLst>
              <a:ext uri="{FF2B5EF4-FFF2-40B4-BE49-F238E27FC236}">
                <a16:creationId xmlns:a16="http://schemas.microsoft.com/office/drawing/2014/main" id="{BDC30DC4-5834-9D86-88B1-712BAA91E561}"/>
              </a:ext>
            </a:extLst>
          </p:cNvPr>
          <p:cNvSpPr>
            <a:spLocks noGrp="1"/>
          </p:cNvSpPr>
          <p:nvPr>
            <p:ph type="body" sz="quarter" idx="36" hasCustomPrompt="1"/>
          </p:nvPr>
        </p:nvSpPr>
        <p:spPr>
          <a:xfrm>
            <a:off x="3466986" y="6164381"/>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tx1"/>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
        <p:nvSpPr>
          <p:cNvPr id="30" name="Text Placeholder 4">
            <a:extLst>
              <a:ext uri="{FF2B5EF4-FFF2-40B4-BE49-F238E27FC236}">
                <a16:creationId xmlns:a16="http://schemas.microsoft.com/office/drawing/2014/main" id="{A5FE02A7-4485-7AE9-281A-90DCB884582E}"/>
              </a:ext>
            </a:extLst>
          </p:cNvPr>
          <p:cNvSpPr>
            <a:spLocks noGrp="1"/>
          </p:cNvSpPr>
          <p:nvPr>
            <p:ph type="body" sz="quarter" idx="38" hasCustomPrompt="1"/>
          </p:nvPr>
        </p:nvSpPr>
        <p:spPr>
          <a:xfrm>
            <a:off x="7398455" y="3760533"/>
            <a:ext cx="3039246" cy="1015663"/>
          </a:xfrm>
        </p:spPr>
        <p:txBody>
          <a:bodyPr wrap="square" lIns="0" tIns="0" rIns="0" bIns="0" anchor="ctr" anchorCtr="0">
            <a:spAutoFit/>
          </a:bodyPr>
          <a:lstStyle>
            <a:lvl1pPr marL="0" indent="0" algn="ctr">
              <a:lnSpc>
                <a:spcPct val="100000"/>
              </a:lnSpc>
              <a:buClr>
                <a:schemeClr val="accent2"/>
              </a:buClr>
              <a:buSzPct val="100000"/>
              <a:buFontTx/>
              <a:buNone/>
              <a:tabLst/>
              <a:defRPr sz="66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a:t>
            </a:r>
          </a:p>
        </p:txBody>
      </p:sp>
      <p:sp>
        <p:nvSpPr>
          <p:cNvPr id="41" name="Text Placeholder 4">
            <a:extLst>
              <a:ext uri="{FF2B5EF4-FFF2-40B4-BE49-F238E27FC236}">
                <a16:creationId xmlns:a16="http://schemas.microsoft.com/office/drawing/2014/main" id="{B1AA573B-01AE-CE0D-C3B3-F452444414BD}"/>
              </a:ext>
            </a:extLst>
          </p:cNvPr>
          <p:cNvSpPr>
            <a:spLocks noGrp="1"/>
          </p:cNvSpPr>
          <p:nvPr>
            <p:ph type="body" sz="quarter" idx="40" hasCustomPrompt="1"/>
          </p:nvPr>
        </p:nvSpPr>
        <p:spPr>
          <a:xfrm>
            <a:off x="7398455" y="5372543"/>
            <a:ext cx="3039246" cy="615553"/>
          </a:xfrm>
        </p:spPr>
        <p:txBody>
          <a:bodyPr wrap="square" lIns="0" tIns="0" rIns="0" bIns="0" anchor="ctr" anchorCtr="0">
            <a:spAutoFit/>
          </a:bodyPr>
          <a:lstStyle>
            <a:lvl1pPr marL="0" indent="0" algn="ctr">
              <a:lnSpc>
                <a:spcPct val="100000"/>
              </a:lnSpc>
              <a:buClr>
                <a:schemeClr val="accent2"/>
              </a:buClr>
              <a:buSzPct val="100000"/>
              <a:buFontTx/>
              <a:buNone/>
              <a:tabLst/>
              <a:defRPr sz="2000">
                <a:solidFill>
                  <a:schemeClr val="bg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Styling</a:t>
            </a:r>
          </a:p>
        </p:txBody>
      </p:sp>
      <p:sp>
        <p:nvSpPr>
          <p:cNvPr id="31" name="Text Placeholder 4">
            <a:extLst>
              <a:ext uri="{FF2B5EF4-FFF2-40B4-BE49-F238E27FC236}">
                <a16:creationId xmlns:a16="http://schemas.microsoft.com/office/drawing/2014/main" id="{9BC54724-9A4B-9E5E-B965-BAC1D6B0CBCF}"/>
              </a:ext>
            </a:extLst>
          </p:cNvPr>
          <p:cNvSpPr>
            <a:spLocks noGrp="1"/>
          </p:cNvSpPr>
          <p:nvPr>
            <p:ph type="body" sz="quarter" idx="39" hasCustomPrompt="1"/>
          </p:nvPr>
        </p:nvSpPr>
        <p:spPr>
          <a:xfrm>
            <a:off x="8231221" y="6175060"/>
            <a:ext cx="1373715" cy="145424"/>
          </a:xfrm>
        </p:spPr>
        <p:txBody>
          <a:bodyPr wrap="square" lIns="0" tIns="0" rIns="0" bIns="0" anchor="ctr" anchorCtr="0">
            <a:spAutoFit/>
          </a:bodyPr>
          <a:lstStyle>
            <a:lvl1pPr marL="0" indent="0" algn="ctr">
              <a:buClr>
                <a:schemeClr val="accent2"/>
              </a:buClr>
              <a:buSzPct val="100000"/>
              <a:buFont typeface="Arial" panose="020B0604020202020204" pitchFamily="34" charset="0"/>
              <a:buNone/>
              <a:tabLst/>
              <a:defRPr sz="1050">
                <a:solidFill>
                  <a:schemeClr val="bg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line</a:t>
            </a:r>
          </a:p>
        </p:txBody>
      </p:sp>
    </p:spTree>
    <p:extLst>
      <p:ext uri="{BB962C8B-B14F-4D97-AF65-F5344CB8AC3E}">
        <p14:creationId xmlns:p14="http://schemas.microsoft.com/office/powerpoint/2010/main" val="385019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PP Green">
    <p:bg>
      <p:bgPr>
        <a:solidFill>
          <a:schemeClr val="tx1"/>
        </a:solidFill>
        <a:effectLst/>
      </p:bgPr>
    </p:bg>
    <p:spTree>
      <p:nvGrpSpPr>
        <p:cNvPr id="1" name=""/>
        <p:cNvGrpSpPr/>
        <p:nvPr/>
      </p:nvGrpSpPr>
      <p:grpSpPr>
        <a:xfrm>
          <a:off x="0" y="0"/>
          <a:ext cx="0" cy="0"/>
          <a:chOff x="0" y="0"/>
          <a:chExt cx="0" cy="0"/>
        </a:xfrm>
      </p:grpSpPr>
      <p:sp>
        <p:nvSpPr>
          <p:cNvPr id="2" name="Partial Circle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pie">
            <a:avLst>
              <a:gd name="adj1" fmla="val 16198418"/>
              <a:gd name="adj2" fmla="val 5413749"/>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5985156" y="677031"/>
            <a:ext cx="2644589" cy="1121730"/>
          </a:xfrm>
          <a:prstGeom prst="rect">
            <a:avLst/>
          </a:prstGeom>
        </p:spPr>
      </p:pic>
      <p:sp>
        <p:nvSpPr>
          <p:cNvPr id="10" name="Oval 9">
            <a:extLst>
              <a:ext uri="{FF2B5EF4-FFF2-40B4-BE49-F238E27FC236}">
                <a16:creationId xmlns:a16="http://schemas.microsoft.com/office/drawing/2014/main" id="{719D8408-812E-7A9E-9AB1-402E8BE11AAE}"/>
              </a:ext>
            </a:extLst>
          </p:cNvPr>
          <p:cNvSpPr/>
          <p:nvPr userDrawn="1"/>
        </p:nvSpPr>
        <p:spPr>
          <a:xfrm>
            <a:off x="-177421" y="3235250"/>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1E6A2F6A-3078-4A7D-BA2E-A9093812C56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318" y="3234871"/>
            <a:ext cx="4708718" cy="355600"/>
          </a:xfrm>
          <a:prstGeom prst="rect">
            <a:avLst/>
          </a:prstGeom>
        </p:spPr>
      </p:pic>
      <p:sp>
        <p:nvSpPr>
          <p:cNvPr id="3" name="Title 1">
            <a:extLst>
              <a:ext uri="{FF2B5EF4-FFF2-40B4-BE49-F238E27FC236}">
                <a16:creationId xmlns:a16="http://schemas.microsoft.com/office/drawing/2014/main" id="{B746AFFB-F74A-D15D-10F0-A44726E08385}"/>
              </a:ext>
            </a:extLst>
          </p:cNvPr>
          <p:cNvSpPr>
            <a:spLocks noGrp="1"/>
          </p:cNvSpPr>
          <p:nvPr>
            <p:ph type="title" hasCustomPrompt="1"/>
          </p:nvPr>
        </p:nvSpPr>
        <p:spPr>
          <a:xfrm>
            <a:off x="6322384" y="2592895"/>
            <a:ext cx="3639370" cy="1994392"/>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a:t>Presentation Title Can Go Here on Multiple Lines, If Necessary</a:t>
            </a:r>
          </a:p>
        </p:txBody>
      </p:sp>
      <p:sp>
        <p:nvSpPr>
          <p:cNvPr id="4" name="Text Placeholder 25">
            <a:extLst>
              <a:ext uri="{FF2B5EF4-FFF2-40B4-BE49-F238E27FC236}">
                <a16:creationId xmlns:a16="http://schemas.microsoft.com/office/drawing/2014/main" id="{9086EDCE-C264-A81B-76CE-E90911AD8B81}"/>
              </a:ext>
            </a:extLst>
          </p:cNvPr>
          <p:cNvSpPr>
            <a:spLocks noGrp="1"/>
          </p:cNvSpPr>
          <p:nvPr>
            <p:ph type="body" sz="quarter" idx="16" hasCustomPrompt="1"/>
          </p:nvPr>
        </p:nvSpPr>
        <p:spPr>
          <a:xfrm>
            <a:off x="6322384" y="4841080"/>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a:t>Presentation Subtitle Can Be Placed Here on Multiples Lines, If Needed</a:t>
            </a:r>
          </a:p>
        </p:txBody>
      </p:sp>
      <p:sp>
        <p:nvSpPr>
          <p:cNvPr id="5" name="Text Placeholder 25">
            <a:extLst>
              <a:ext uri="{FF2B5EF4-FFF2-40B4-BE49-F238E27FC236}">
                <a16:creationId xmlns:a16="http://schemas.microsoft.com/office/drawing/2014/main" id="{A877C733-74EF-6CAE-E0A5-80CCC516CD41}"/>
              </a:ext>
            </a:extLst>
          </p:cNvPr>
          <p:cNvSpPr>
            <a:spLocks noGrp="1"/>
          </p:cNvSpPr>
          <p:nvPr>
            <p:ph type="body" sz="quarter" idx="17" hasCustomPrompt="1"/>
          </p:nvPr>
        </p:nvSpPr>
        <p:spPr>
          <a:xfrm>
            <a:off x="6322384" y="5648871"/>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goes here</a:t>
            </a:r>
          </a:p>
        </p:txBody>
      </p:sp>
    </p:spTree>
    <p:extLst>
      <p:ext uri="{BB962C8B-B14F-4D97-AF65-F5344CB8AC3E}">
        <p14:creationId xmlns:p14="http://schemas.microsoft.com/office/powerpoint/2010/main" val="36920005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2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83382" y="721054"/>
            <a:ext cx="5178164" cy="2356366"/>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721010" y="1141808"/>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Diagonal Corner Rectangle 13">
            <a:extLst>
              <a:ext uri="{FF2B5EF4-FFF2-40B4-BE49-F238E27FC236}">
                <a16:creationId xmlns:a16="http://schemas.microsoft.com/office/drawing/2014/main" id="{5E243980-274C-92B4-9A61-A4B70359D102}"/>
              </a:ext>
            </a:extLst>
          </p:cNvPr>
          <p:cNvSpPr/>
          <p:nvPr userDrawn="1"/>
        </p:nvSpPr>
        <p:spPr>
          <a:xfrm>
            <a:off x="6583382" y="3784242"/>
            <a:ext cx="5178164" cy="2356366"/>
          </a:xfrm>
          <a:prstGeom prst="snip2DiagRect">
            <a:avLst>
              <a:gd name="adj1" fmla="val 0"/>
              <a:gd name="adj2" fmla="val 9113"/>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36" name="Group 35">
            <a:extLst>
              <a:ext uri="{FF2B5EF4-FFF2-40B4-BE49-F238E27FC236}">
                <a16:creationId xmlns:a16="http://schemas.microsoft.com/office/drawing/2014/main" id="{0756251C-4116-B133-D875-31A590AF0F3C}"/>
              </a:ext>
            </a:extLst>
          </p:cNvPr>
          <p:cNvGrpSpPr/>
          <p:nvPr userDrawn="1"/>
        </p:nvGrpSpPr>
        <p:grpSpPr>
          <a:xfrm>
            <a:off x="8721010" y="4204996"/>
            <a:ext cx="158616" cy="1396397"/>
            <a:chOff x="8673772" y="1659040"/>
            <a:chExt cx="158616" cy="1396397"/>
          </a:xfrm>
        </p:grpSpPr>
        <p:sp>
          <p:nvSpPr>
            <p:cNvPr id="39" name="Oval 38">
              <a:extLst>
                <a:ext uri="{FF2B5EF4-FFF2-40B4-BE49-F238E27FC236}">
                  <a16:creationId xmlns:a16="http://schemas.microsoft.com/office/drawing/2014/main" id="{7CC4207C-2117-5CDA-474C-1F605B683E19}"/>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82C5AFDC-1062-6F61-B15D-E5E7F574D701}"/>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74328" y="137834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85297" y="1121013"/>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Placeholder box and can be multiple lines</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85297" y="27651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Statistics</a:t>
            </a:r>
          </a:p>
        </p:txBody>
      </p:sp>
      <p:sp>
        <p:nvSpPr>
          <p:cNvPr id="33" name="Text Placeholder 4">
            <a:extLst>
              <a:ext uri="{FF2B5EF4-FFF2-40B4-BE49-F238E27FC236}">
                <a16:creationId xmlns:a16="http://schemas.microsoft.com/office/drawing/2014/main" id="{7C38CEFA-B895-90D0-B5A0-0E42A34415D9}"/>
              </a:ext>
            </a:extLst>
          </p:cNvPr>
          <p:cNvSpPr>
            <a:spLocks noGrp="1"/>
          </p:cNvSpPr>
          <p:nvPr>
            <p:ph type="body" sz="quarter" idx="21" hasCustomPrompt="1"/>
          </p:nvPr>
        </p:nvSpPr>
        <p:spPr>
          <a:xfrm>
            <a:off x="6874328" y="444152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56%</a:t>
            </a:r>
          </a:p>
        </p:txBody>
      </p:sp>
      <p:sp>
        <p:nvSpPr>
          <p:cNvPr id="42" name="Text Placeholder 4">
            <a:extLst>
              <a:ext uri="{FF2B5EF4-FFF2-40B4-BE49-F238E27FC236}">
                <a16:creationId xmlns:a16="http://schemas.microsoft.com/office/drawing/2014/main" id="{31C9B01E-CF38-4863-6AC7-2B54E3B26273}"/>
              </a:ext>
            </a:extLst>
          </p:cNvPr>
          <p:cNvSpPr>
            <a:spLocks noGrp="1"/>
          </p:cNvSpPr>
          <p:nvPr>
            <p:ph type="body" sz="quarter" idx="23" hasCustomPrompt="1"/>
          </p:nvPr>
        </p:nvSpPr>
        <p:spPr>
          <a:xfrm>
            <a:off x="9085297" y="4184201"/>
            <a:ext cx="2368252" cy="1477328"/>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Stat or Fact Placeholder box and can be multiple lines</a:t>
            </a:r>
          </a:p>
        </p:txBody>
      </p:sp>
      <p:sp>
        <p:nvSpPr>
          <p:cNvPr id="41" name="Text Placeholder 4">
            <a:extLst>
              <a:ext uri="{FF2B5EF4-FFF2-40B4-BE49-F238E27FC236}">
                <a16:creationId xmlns:a16="http://schemas.microsoft.com/office/drawing/2014/main" id="{5B3772C0-5CD9-3D64-CFA6-8673514B75FA}"/>
              </a:ext>
            </a:extLst>
          </p:cNvPr>
          <p:cNvSpPr>
            <a:spLocks noGrp="1"/>
          </p:cNvSpPr>
          <p:nvPr>
            <p:ph type="body" sz="quarter" idx="22" hasCustomPrompt="1"/>
          </p:nvPr>
        </p:nvSpPr>
        <p:spPr>
          <a:xfrm>
            <a:off x="9085297" y="582835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1609266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3 Stats">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4E2B97-FD37-AC5C-61D3-CA5FDD1B346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102508" y="0"/>
            <a:ext cx="6089492" cy="6857999"/>
          </a:xfrm>
          <a:prstGeom prst="rect">
            <a:avLst/>
          </a:prstGeom>
          <a:ln w="9525">
            <a:solidFill>
              <a:schemeClr val="accent2"/>
            </a:solidFill>
          </a:ln>
        </p:spPr>
      </p:pic>
      <p:sp>
        <p:nvSpPr>
          <p:cNvPr id="14" name="Snip Diagonal Corner Rectangle 13">
            <a:extLst>
              <a:ext uri="{FF2B5EF4-FFF2-40B4-BE49-F238E27FC236}">
                <a16:creationId xmlns:a16="http://schemas.microsoft.com/office/drawing/2014/main" id="{D16DFC2C-DF7C-B8C0-56A2-89C84E717EC0}"/>
              </a:ext>
            </a:extLst>
          </p:cNvPr>
          <p:cNvSpPr/>
          <p:nvPr userDrawn="1"/>
        </p:nvSpPr>
        <p:spPr>
          <a:xfrm>
            <a:off x="6577204" y="424359"/>
            <a:ext cx="5178164" cy="1720521"/>
          </a:xfrm>
          <a:prstGeom prst="snip2DiagRect">
            <a:avLst>
              <a:gd name="adj1" fmla="val 0"/>
              <a:gd name="adj2" fmla="val 9113"/>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0" name="Group 9">
            <a:extLst>
              <a:ext uri="{FF2B5EF4-FFF2-40B4-BE49-F238E27FC236}">
                <a16:creationId xmlns:a16="http://schemas.microsoft.com/office/drawing/2014/main" id="{13CB2040-D619-0806-448B-8199C39F1235}"/>
              </a:ext>
            </a:extLst>
          </p:cNvPr>
          <p:cNvGrpSpPr/>
          <p:nvPr userDrawn="1"/>
        </p:nvGrpSpPr>
        <p:grpSpPr>
          <a:xfrm>
            <a:off x="8658944" y="586421"/>
            <a:ext cx="158616" cy="1396397"/>
            <a:chOff x="8673772" y="1659040"/>
            <a:chExt cx="158616" cy="1396397"/>
          </a:xfrm>
        </p:grpSpPr>
        <p:sp>
          <p:nvSpPr>
            <p:cNvPr id="25" name="Oval 24">
              <a:extLst>
                <a:ext uri="{FF2B5EF4-FFF2-40B4-BE49-F238E27FC236}">
                  <a16:creationId xmlns:a16="http://schemas.microsoft.com/office/drawing/2014/main" id="{C13CF986-40CE-E1EC-B186-6F2B1CA8BE93}"/>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669F0C87-9483-12C4-A206-A59DD043DEE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sp>
        <p:nvSpPr>
          <p:cNvPr id="11" name="Snip Diagonal Corner Rectangle 10">
            <a:extLst>
              <a:ext uri="{FF2B5EF4-FFF2-40B4-BE49-F238E27FC236}">
                <a16:creationId xmlns:a16="http://schemas.microsoft.com/office/drawing/2014/main" id="{20164788-D6CC-3439-B7BB-342CB2C08711}"/>
              </a:ext>
            </a:extLst>
          </p:cNvPr>
          <p:cNvSpPr/>
          <p:nvPr userDrawn="1"/>
        </p:nvSpPr>
        <p:spPr>
          <a:xfrm>
            <a:off x="6577204" y="2571211"/>
            <a:ext cx="5178164" cy="1720521"/>
          </a:xfrm>
          <a:prstGeom prst="snip2DiagRect">
            <a:avLst>
              <a:gd name="adj1" fmla="val 0"/>
              <a:gd name="adj2" fmla="val 9113"/>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13" name="Group 12">
            <a:extLst>
              <a:ext uri="{FF2B5EF4-FFF2-40B4-BE49-F238E27FC236}">
                <a16:creationId xmlns:a16="http://schemas.microsoft.com/office/drawing/2014/main" id="{4D22CFD9-779F-B5F9-E79F-05CB465BCA07}"/>
              </a:ext>
            </a:extLst>
          </p:cNvPr>
          <p:cNvGrpSpPr/>
          <p:nvPr userDrawn="1"/>
        </p:nvGrpSpPr>
        <p:grpSpPr>
          <a:xfrm>
            <a:off x="8658944" y="2733273"/>
            <a:ext cx="158616" cy="1396397"/>
            <a:chOff x="8673772" y="1659040"/>
            <a:chExt cx="158616" cy="1396397"/>
          </a:xfrm>
        </p:grpSpPr>
        <p:sp>
          <p:nvSpPr>
            <p:cNvPr id="18" name="Oval 17">
              <a:extLst>
                <a:ext uri="{FF2B5EF4-FFF2-40B4-BE49-F238E27FC236}">
                  <a16:creationId xmlns:a16="http://schemas.microsoft.com/office/drawing/2014/main" id="{ABFA3745-6485-729D-948B-F0372F97ECDC}"/>
                </a:ext>
              </a:extLst>
            </p:cNvPr>
            <p:cNvSpPr/>
            <p:nvPr userDrawn="1"/>
          </p:nvSpPr>
          <p:spPr>
            <a:xfrm rot="5400000">
              <a:off x="8673772" y="2277930"/>
              <a:ext cx="158615" cy="158616"/>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3D6412F-E676-6490-7CB3-6F30B9A940B0}"/>
                </a:ext>
              </a:extLst>
            </p:cNvPr>
            <p:cNvCxnSpPr>
              <a:cxnSpLocks/>
            </p:cNvCxnSpPr>
            <p:nvPr userDrawn="1"/>
          </p:nvCxnSpPr>
          <p:spPr>
            <a:xfrm>
              <a:off x="8753080" y="1659040"/>
              <a:ext cx="0" cy="139639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Snip Diagonal Corner Rectangle 22">
            <a:extLst>
              <a:ext uri="{FF2B5EF4-FFF2-40B4-BE49-F238E27FC236}">
                <a16:creationId xmlns:a16="http://schemas.microsoft.com/office/drawing/2014/main" id="{4497D112-47D2-8CD7-315D-2A4353D06255}"/>
              </a:ext>
            </a:extLst>
          </p:cNvPr>
          <p:cNvSpPr/>
          <p:nvPr userDrawn="1"/>
        </p:nvSpPr>
        <p:spPr>
          <a:xfrm>
            <a:off x="6577204" y="4704811"/>
            <a:ext cx="5178164" cy="1720521"/>
          </a:xfrm>
          <a:prstGeom prst="snip2DiagRect">
            <a:avLst>
              <a:gd name="adj1" fmla="val 0"/>
              <a:gd name="adj2" fmla="val 9113"/>
            </a:avLst>
          </a:prstGeom>
          <a:solidFill>
            <a:schemeClr val="bg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b="0" cap="none" spc="0">
              <a:ln w="0"/>
              <a:solidFill>
                <a:schemeClr val="accent1"/>
              </a:solidFill>
              <a:effectLst>
                <a:outerShdw blurRad="38100" dist="25400" dir="5400000" algn="ctr" rotWithShape="0">
                  <a:srgbClr val="6E747A">
                    <a:alpha val="43000"/>
                  </a:srgbClr>
                </a:outerShdw>
              </a:effectLst>
            </a:endParaRPr>
          </a:p>
        </p:txBody>
      </p:sp>
      <p:grpSp>
        <p:nvGrpSpPr>
          <p:cNvPr id="27" name="Group 26">
            <a:extLst>
              <a:ext uri="{FF2B5EF4-FFF2-40B4-BE49-F238E27FC236}">
                <a16:creationId xmlns:a16="http://schemas.microsoft.com/office/drawing/2014/main" id="{4EF445EA-8B02-CA37-B9A4-C4B1318746C5}"/>
              </a:ext>
            </a:extLst>
          </p:cNvPr>
          <p:cNvGrpSpPr/>
          <p:nvPr userDrawn="1"/>
        </p:nvGrpSpPr>
        <p:grpSpPr>
          <a:xfrm>
            <a:off x="8658944" y="4866873"/>
            <a:ext cx="158616" cy="1396397"/>
            <a:chOff x="8673772" y="1659040"/>
            <a:chExt cx="158616" cy="1396397"/>
          </a:xfrm>
        </p:grpSpPr>
        <p:sp>
          <p:nvSpPr>
            <p:cNvPr id="28" name="Oval 27">
              <a:extLst>
                <a:ext uri="{FF2B5EF4-FFF2-40B4-BE49-F238E27FC236}">
                  <a16:creationId xmlns:a16="http://schemas.microsoft.com/office/drawing/2014/main" id="{97D5FC61-28D5-5AA6-55C7-8A1B8810317E}"/>
                </a:ext>
              </a:extLst>
            </p:cNvPr>
            <p:cNvSpPr/>
            <p:nvPr userDrawn="1"/>
          </p:nvSpPr>
          <p:spPr>
            <a:xfrm rot="5400000">
              <a:off x="8673772" y="2277930"/>
              <a:ext cx="158615" cy="158616"/>
            </a:xfrm>
            <a:prstGeom prst="ellips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74A8C62A-6677-4E0C-8F9A-2D80E764918B}"/>
                </a:ext>
              </a:extLst>
            </p:cNvPr>
            <p:cNvCxnSpPr>
              <a:cxnSpLocks/>
            </p:cNvCxnSpPr>
            <p:nvPr userDrawn="1"/>
          </p:nvCxnSpPr>
          <p:spPr>
            <a:xfrm>
              <a:off x="8753080" y="1659040"/>
              <a:ext cx="0" cy="139639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7" name="Straight Connector 36">
            <a:extLst>
              <a:ext uri="{FF2B5EF4-FFF2-40B4-BE49-F238E27FC236}">
                <a16:creationId xmlns:a16="http://schemas.microsoft.com/office/drawing/2014/main" id="{0552E42B-EF15-866B-E846-411EC0971CD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170AB268-558C-A9DA-7940-5D179A4B490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35ACA3E8-6B3F-8AD8-8961-F5A52E0426A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D91DAAE1-8797-BAB7-1A3B-88568C90C5D2}"/>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B8D3881C-7046-0CB9-C874-385B6414511F}"/>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userDrawn="1">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9" name="Text Placeholder 4">
            <a:extLst>
              <a:ext uri="{FF2B5EF4-FFF2-40B4-BE49-F238E27FC236}">
                <a16:creationId xmlns:a16="http://schemas.microsoft.com/office/drawing/2014/main" id="{1BF79973-9CC5-ACE6-3D00-A14D224A5D9F}"/>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endParaRPr lang="en-US" dirty="0"/>
          </a:p>
          <a:p>
            <a:pPr lvl="0"/>
            <a:r>
              <a:rPr lang="en-US" dirty="0"/>
              <a:t>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endParaRPr lang="en-US" dirty="0"/>
          </a:p>
          <a:p>
            <a:pPr lvl="0"/>
            <a:r>
              <a:rPr lang="en-US" dirty="0"/>
              <a:t>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8" name="Text Placeholder 4">
            <a:extLst>
              <a:ext uri="{FF2B5EF4-FFF2-40B4-BE49-F238E27FC236}">
                <a16:creationId xmlns:a16="http://schemas.microsoft.com/office/drawing/2014/main" id="{AC86B893-72EB-E9BD-4C17-FC99C37CD3AC}"/>
              </a:ext>
            </a:extLst>
          </p:cNvPr>
          <p:cNvSpPr>
            <a:spLocks noGrp="1"/>
          </p:cNvSpPr>
          <p:nvPr userDrawn="1">
            <p:ph type="body" sz="quarter" idx="12" hasCustomPrompt="1"/>
          </p:nvPr>
        </p:nvSpPr>
        <p:spPr>
          <a:xfrm>
            <a:off x="6868150" y="789269"/>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1" name="Text Placeholder 4">
            <a:extLst>
              <a:ext uri="{FF2B5EF4-FFF2-40B4-BE49-F238E27FC236}">
                <a16:creationId xmlns:a16="http://schemas.microsoft.com/office/drawing/2014/main" id="{90DD6C6E-66D3-8C8A-241D-BCC06C465D90}"/>
              </a:ext>
            </a:extLst>
          </p:cNvPr>
          <p:cNvSpPr>
            <a:spLocks noGrp="1"/>
          </p:cNvSpPr>
          <p:nvPr userDrawn="1">
            <p:ph type="body" sz="quarter" idx="19" hasCustomPrompt="1"/>
          </p:nvPr>
        </p:nvSpPr>
        <p:spPr>
          <a:xfrm>
            <a:off x="9079119" y="758322"/>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0" name="Text Placeholder 4">
            <a:extLst>
              <a:ext uri="{FF2B5EF4-FFF2-40B4-BE49-F238E27FC236}">
                <a16:creationId xmlns:a16="http://schemas.microsoft.com/office/drawing/2014/main" id="{86FB8D71-95E7-AD1E-A17F-EC47C2992C9F}"/>
              </a:ext>
            </a:extLst>
          </p:cNvPr>
          <p:cNvSpPr>
            <a:spLocks noGrp="1"/>
          </p:cNvSpPr>
          <p:nvPr userDrawn="1">
            <p:ph type="body" sz="quarter" idx="18" hasCustomPrompt="1"/>
          </p:nvPr>
        </p:nvSpPr>
        <p:spPr>
          <a:xfrm>
            <a:off x="9079119" y="1746416"/>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12" name="Text Placeholder 4">
            <a:extLst>
              <a:ext uri="{FF2B5EF4-FFF2-40B4-BE49-F238E27FC236}">
                <a16:creationId xmlns:a16="http://schemas.microsoft.com/office/drawing/2014/main" id="{0E654D9A-3DDA-38B5-DEF1-490EFB8766EA}"/>
              </a:ext>
            </a:extLst>
          </p:cNvPr>
          <p:cNvSpPr>
            <a:spLocks noGrp="1"/>
          </p:cNvSpPr>
          <p:nvPr>
            <p:ph type="body" sz="quarter" idx="21" hasCustomPrompt="1"/>
          </p:nvPr>
        </p:nvSpPr>
        <p:spPr>
          <a:xfrm>
            <a:off x="6868150" y="29361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22" name="Text Placeholder 4">
            <a:extLst>
              <a:ext uri="{FF2B5EF4-FFF2-40B4-BE49-F238E27FC236}">
                <a16:creationId xmlns:a16="http://schemas.microsoft.com/office/drawing/2014/main" id="{3F6A4B36-9912-B8F6-D906-5B9593EB80D4}"/>
              </a:ext>
            </a:extLst>
          </p:cNvPr>
          <p:cNvSpPr>
            <a:spLocks noGrp="1"/>
          </p:cNvSpPr>
          <p:nvPr>
            <p:ph type="body" sz="quarter" idx="23" hasCustomPrompt="1"/>
          </p:nvPr>
        </p:nvSpPr>
        <p:spPr>
          <a:xfrm>
            <a:off x="9079119" y="29051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21" name="Text Placeholder 4">
            <a:extLst>
              <a:ext uri="{FF2B5EF4-FFF2-40B4-BE49-F238E27FC236}">
                <a16:creationId xmlns:a16="http://schemas.microsoft.com/office/drawing/2014/main" id="{FAA261DE-A7B8-50DB-A695-32D5FF2F03D9}"/>
              </a:ext>
            </a:extLst>
          </p:cNvPr>
          <p:cNvSpPr>
            <a:spLocks noGrp="1"/>
          </p:cNvSpPr>
          <p:nvPr>
            <p:ph type="body" sz="quarter" idx="22" hasCustomPrompt="1"/>
          </p:nvPr>
        </p:nvSpPr>
        <p:spPr>
          <a:xfrm>
            <a:off x="9079119" y="38932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24" name="Text Placeholder 4">
            <a:extLst>
              <a:ext uri="{FF2B5EF4-FFF2-40B4-BE49-F238E27FC236}">
                <a16:creationId xmlns:a16="http://schemas.microsoft.com/office/drawing/2014/main" id="{39CB6E91-71E7-E847-7D2F-F57127BE07B3}"/>
              </a:ext>
            </a:extLst>
          </p:cNvPr>
          <p:cNvSpPr>
            <a:spLocks noGrp="1"/>
          </p:cNvSpPr>
          <p:nvPr>
            <p:ph type="body" sz="quarter" idx="24" hasCustomPrompt="1"/>
          </p:nvPr>
        </p:nvSpPr>
        <p:spPr>
          <a:xfrm>
            <a:off x="6868150" y="5069721"/>
            <a:ext cx="1628013" cy="923330"/>
          </a:xfrm>
        </p:spPr>
        <p:txBody>
          <a:bodyPr wrap="square" lIns="0" tIns="0" rIns="0" bIns="0" anchor="t" anchorCtr="0">
            <a:spAutoFit/>
          </a:bodyPr>
          <a:lstStyle>
            <a:lvl1pPr marL="0" indent="0" algn="ctr">
              <a:lnSpc>
                <a:spcPct val="100000"/>
              </a:lnSpc>
              <a:buClr>
                <a:schemeClr val="accent2"/>
              </a:buClr>
              <a:buSzPct val="100000"/>
              <a:buFontTx/>
              <a:buNone/>
              <a:tabLst/>
              <a:defRPr sz="6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56%</a:t>
            </a:r>
          </a:p>
        </p:txBody>
      </p:sp>
      <p:sp>
        <p:nvSpPr>
          <p:cNvPr id="35" name="Text Placeholder 4">
            <a:extLst>
              <a:ext uri="{FF2B5EF4-FFF2-40B4-BE49-F238E27FC236}">
                <a16:creationId xmlns:a16="http://schemas.microsoft.com/office/drawing/2014/main" id="{CD4077D0-77B0-2BD1-7057-30F15D5B1CCA}"/>
              </a:ext>
            </a:extLst>
          </p:cNvPr>
          <p:cNvSpPr>
            <a:spLocks noGrp="1"/>
          </p:cNvSpPr>
          <p:nvPr>
            <p:ph type="body" sz="quarter" idx="26" hasCustomPrompt="1"/>
          </p:nvPr>
        </p:nvSpPr>
        <p:spPr>
          <a:xfrm>
            <a:off x="9079119" y="5038774"/>
            <a:ext cx="2368252" cy="738664"/>
          </a:xfrm>
        </p:spPr>
        <p:txBody>
          <a:bodyPr wrap="square" lIns="0" tIns="0" rIns="0" bIns="0" anchor="ctr" anchorCtr="0">
            <a:spAutoFit/>
          </a:bodyPr>
          <a:lstStyle>
            <a:lvl1pPr marL="0" indent="0" algn="l">
              <a:lnSpc>
                <a:spcPct val="100000"/>
              </a:lnSpc>
              <a:buClr>
                <a:schemeClr val="accent2"/>
              </a:buClr>
              <a:buSzPct val="100000"/>
              <a:buFontTx/>
              <a:buNone/>
              <a:tabLst/>
              <a:defRPr sz="24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This is a Stat or Fact Placeholder</a:t>
            </a:r>
          </a:p>
        </p:txBody>
      </p:sp>
      <p:sp>
        <p:nvSpPr>
          <p:cNvPr id="34" name="Text Placeholder 4">
            <a:extLst>
              <a:ext uri="{FF2B5EF4-FFF2-40B4-BE49-F238E27FC236}">
                <a16:creationId xmlns:a16="http://schemas.microsoft.com/office/drawing/2014/main" id="{9DEF5053-81C1-B91A-8B9E-950B3F63A5E4}"/>
              </a:ext>
            </a:extLst>
          </p:cNvPr>
          <p:cNvSpPr>
            <a:spLocks noGrp="1"/>
          </p:cNvSpPr>
          <p:nvPr>
            <p:ph type="body" sz="quarter" idx="25" hasCustomPrompt="1"/>
          </p:nvPr>
        </p:nvSpPr>
        <p:spPr>
          <a:xfrm>
            <a:off x="9079119" y="6026868"/>
            <a:ext cx="1373715" cy="145424"/>
          </a:xfrm>
        </p:spPr>
        <p:txBody>
          <a:bodyPr wrap="square" lIns="0" tIns="0" rIns="0" bIns="0" anchor="ctr" anchorCtr="0">
            <a:spAutoFit/>
          </a:bodyPr>
          <a:lstStyle>
            <a:lvl1pPr marL="0" indent="0" algn="l">
              <a:buClr>
                <a:schemeClr val="accent2"/>
              </a:buClr>
              <a:buSzPct val="100000"/>
              <a:buFont typeface="Arial" panose="020B0604020202020204" pitchFamily="34" charset="0"/>
              <a:buNone/>
              <a:tabLst/>
              <a:defRPr sz="105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Source for Statistics</a:t>
            </a:r>
          </a:p>
        </p:txBody>
      </p:sp>
      <p:sp>
        <p:nvSpPr>
          <p:cNvPr id="3" name="Footer Placeholder 4">
            <a:extLst>
              <a:ext uri="{FF2B5EF4-FFF2-40B4-BE49-F238E27FC236}">
                <a16:creationId xmlns:a16="http://schemas.microsoft.com/office/drawing/2014/main" id="{CC6FCAB9-9DFA-57FA-9366-45A9A7FE1CC6}"/>
              </a:ext>
            </a:extLst>
          </p:cNvPr>
          <p:cNvSpPr>
            <a:spLocks noGrp="1"/>
          </p:cNvSpPr>
          <p:nvPr userDrawn="1">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396297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Only">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2F3E45-DFD7-7AB5-C98C-AD290818CD1C}"/>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6582287-0A3E-23E6-9032-59C5292677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24" name="Straight Connector 23">
            <a:extLst>
              <a:ext uri="{FF2B5EF4-FFF2-40B4-BE49-F238E27FC236}">
                <a16:creationId xmlns:a16="http://schemas.microsoft.com/office/drawing/2014/main" id="{E560F8CC-3754-72CE-4E69-75C55A377BD7}"/>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4BDFC02A-34AA-4387-1507-72374F87A21C}"/>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AD1CC3CC-E8BA-D756-7DA0-E9F08C7078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C87AF519-C86F-8C0F-D538-473979E3A076}"/>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0653325-83F8-5A0A-92AC-423D6789904D}"/>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This is a Hero</a:t>
            </a:r>
            <a:br>
              <a:rPr lang="en-US" dirty="0"/>
            </a:br>
            <a:r>
              <a:rPr lang="en-US" dirty="0"/>
              <a:t>Stat Moment or Headline</a:t>
            </a:r>
          </a:p>
        </p:txBody>
      </p:sp>
      <p:sp>
        <p:nvSpPr>
          <p:cNvPr id="32" name="Slide Number Placeholder 5">
            <a:extLst>
              <a:ext uri="{FF2B5EF4-FFF2-40B4-BE49-F238E27FC236}">
                <a16:creationId xmlns:a16="http://schemas.microsoft.com/office/drawing/2014/main" id="{4F5577B8-C42B-2F79-C217-49C003DD3B0D}"/>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6" name="Text Placeholder 4">
            <a:extLst>
              <a:ext uri="{FF2B5EF4-FFF2-40B4-BE49-F238E27FC236}">
                <a16:creationId xmlns:a16="http://schemas.microsoft.com/office/drawing/2014/main" id="{2563C9BB-5AD0-868D-263A-EDF7A22D8B7A}"/>
              </a:ext>
            </a:extLst>
          </p:cNvPr>
          <p:cNvSpPr>
            <a:spLocks noGrp="1"/>
          </p:cNvSpPr>
          <p:nvPr>
            <p:ph type="body" sz="quarter" idx="20" hasCustomPrompt="1"/>
          </p:nvPr>
        </p:nvSpPr>
        <p:spPr>
          <a:xfrm>
            <a:off x="1546272" y="2077184"/>
            <a:ext cx="3658985" cy="406649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Bullet style here with one line</a:t>
            </a:r>
          </a:p>
          <a:p>
            <a:pPr lvl="0"/>
            <a:r>
              <a:rPr lang="en-US" dirty="0"/>
              <a:t>Another bullet here with two lines of text</a:t>
            </a:r>
          </a:p>
          <a:p>
            <a:pPr lvl="0"/>
            <a:r>
              <a:rPr lang="en-US" dirty="0"/>
              <a:t>Remember to add or replace example image</a:t>
            </a:r>
          </a:p>
          <a:p>
            <a:pPr lvl="0"/>
            <a:r>
              <a:rPr lang="en-US" dirty="0"/>
              <a:t>This image does not have cropped corners</a:t>
            </a:r>
          </a:p>
          <a:p>
            <a:pPr marL="342900" marR="0" lvl="0" indent="-342900" algn="l" defTabSz="914400" rtl="0" eaLnBrk="1" fontAlgn="auto" latinLnBrk="0" hangingPunct="1">
              <a:lnSpc>
                <a:spcPts val="2800"/>
              </a:lnSpc>
              <a:spcBef>
                <a:spcPts val="1000"/>
              </a:spcBef>
              <a:spcAft>
                <a:spcPts val="0"/>
              </a:spcAft>
              <a:buClr>
                <a:schemeClr val="accent2"/>
              </a:buClr>
              <a:buSzPct val="100000"/>
              <a:buFont typeface="Arial" panose="020B0604020202020204" pitchFamily="34" charset="0"/>
              <a:buChar char="•"/>
              <a:tabLst/>
              <a:defRPr/>
            </a:pPr>
            <a:r>
              <a:rPr lang="en-US" dirty="0"/>
              <a:t>Bullet style here with three lines of example text that goes for three lines</a:t>
            </a:r>
          </a:p>
        </p:txBody>
      </p:sp>
      <p:sp>
        <p:nvSpPr>
          <p:cNvPr id="27" name="Picture Placeholder 11">
            <a:extLst>
              <a:ext uri="{FF2B5EF4-FFF2-40B4-BE49-F238E27FC236}">
                <a16:creationId xmlns:a16="http://schemas.microsoft.com/office/drawing/2014/main" id="{8A4613B9-25C9-CCA4-F8AA-62C4C7DE03CD}"/>
              </a:ext>
            </a:extLst>
          </p:cNvPr>
          <p:cNvSpPr>
            <a:spLocks noGrp="1"/>
          </p:cNvSpPr>
          <p:nvPr>
            <p:ph type="pic" sz="quarter" idx="15"/>
          </p:nvPr>
        </p:nvSpPr>
        <p:spPr>
          <a:xfrm>
            <a:off x="6102508" y="-1"/>
            <a:ext cx="6089492" cy="6735363"/>
          </a:xfrm>
          <a:prstGeom prst="rect">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Tree>
    <p:extLst>
      <p:ext uri="{BB962C8B-B14F-4D97-AF65-F5344CB8AC3E}">
        <p14:creationId xmlns:p14="http://schemas.microsoft.com/office/powerpoint/2010/main" val="3739144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8_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7FB96A-150F-2E55-EB11-2E5CB75960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678129" y="12032"/>
            <a:ext cx="6513871" cy="6833936"/>
          </a:xfrm>
          <a:prstGeom prst="rect">
            <a:avLst/>
          </a:prstGeom>
          <a:ln w="9525">
            <a:solidFill>
              <a:schemeClr val="bg1"/>
            </a:solidFill>
          </a:ln>
        </p:spPr>
      </p:pic>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5" name="Straight Connector 14">
            <a:extLst>
              <a:ext uri="{FF2B5EF4-FFF2-40B4-BE49-F238E27FC236}">
                <a16:creationId xmlns:a16="http://schemas.microsoft.com/office/drawing/2014/main" id="{63403BF2-9702-8A81-FF78-05EBF05391A2}"/>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C8F0CFF5-0773-3A9A-19C4-8CFA8BB6863F}"/>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B06FC446-1B17-E273-7802-859BF4A9E2E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7987" y="1121892"/>
            <a:ext cx="204932" cy="111187"/>
          </a:xfrm>
          <a:prstGeom prst="rect">
            <a:avLst/>
          </a:prstGeom>
        </p:spPr>
      </p:pic>
      <p:sp>
        <p:nvSpPr>
          <p:cNvPr id="8" name="Rectangle 7">
            <a:extLst>
              <a:ext uri="{FF2B5EF4-FFF2-40B4-BE49-F238E27FC236}">
                <a16:creationId xmlns:a16="http://schemas.microsoft.com/office/drawing/2014/main" id="{BC9D34C8-7805-46A2-A482-55AC0AA3646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76871F4-6244-3C13-61A9-2CDF4B83254A}"/>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This is a Hero</a:t>
            </a:r>
            <a:br>
              <a:rPr lang="en-US"/>
            </a:br>
            <a:r>
              <a:rPr lang="en-US"/>
              <a:t>Stat Moment or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3" name="Text Placeholder 4">
            <a:extLst>
              <a:ext uri="{FF2B5EF4-FFF2-40B4-BE49-F238E27FC236}">
                <a16:creationId xmlns:a16="http://schemas.microsoft.com/office/drawing/2014/main" id="{7D38B24E-787E-C74E-F79B-356B8382A703}"/>
              </a:ext>
            </a:extLst>
          </p:cNvPr>
          <p:cNvSpPr>
            <a:spLocks noGrp="1"/>
          </p:cNvSpPr>
          <p:nvPr>
            <p:ph type="body" sz="quarter" idx="10" hasCustomPrompt="1"/>
          </p:nvPr>
        </p:nvSpPr>
        <p:spPr>
          <a:xfrm>
            <a:off x="1546272" y="2197893"/>
            <a:ext cx="3767459" cy="3432093"/>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slide includes a text box, photo and grid. Text can be in bullets or paragraph form. </a:t>
            </a:r>
          </a:p>
          <a:p>
            <a:pPr lvl="0"/>
            <a:r>
              <a:rPr lang="en-US" dirty="0"/>
              <a:t>The photo box is created with cropped corners. </a:t>
            </a:r>
          </a:p>
          <a:p>
            <a:pPr lvl="0"/>
            <a:r>
              <a:rPr lang="en-US" dirty="0"/>
              <a:t>Remember to add or replace the example image.</a:t>
            </a:r>
          </a:p>
        </p:txBody>
      </p:sp>
      <p:sp>
        <p:nvSpPr>
          <p:cNvPr id="3" name="Picture Placeholder 11">
            <a:extLst>
              <a:ext uri="{FF2B5EF4-FFF2-40B4-BE49-F238E27FC236}">
                <a16:creationId xmlns:a16="http://schemas.microsoft.com/office/drawing/2014/main" id="{75DC0354-4E0E-297A-C0CF-35E0178A67EC}"/>
              </a:ext>
            </a:extLst>
          </p:cNvPr>
          <p:cNvSpPr>
            <a:spLocks noGrp="1"/>
          </p:cNvSpPr>
          <p:nvPr>
            <p:ph type="pic" sz="quarter" idx="13"/>
          </p:nvPr>
        </p:nvSpPr>
        <p:spPr>
          <a:xfrm>
            <a:off x="6385367" y="581025"/>
            <a:ext cx="5176835" cy="5584747"/>
          </a:xfrm>
          <a:prstGeom prst="snip2DiagRect">
            <a:avLst>
              <a:gd name="adj1" fmla="val 0"/>
              <a:gd name="adj2" fmla="val 8071"/>
            </a:avLst>
          </a:prstGeom>
          <a:solidFill>
            <a:schemeClr val="bg1"/>
          </a:solidFill>
          <a:ln>
            <a:noFill/>
          </a:ln>
        </p:spPr>
        <p:txBody>
          <a:bodyPr/>
          <a:lstStyle>
            <a:lvl1pPr>
              <a:defRPr>
                <a:ln>
                  <a:solidFill>
                    <a:schemeClr val="tx1"/>
                  </a:solidFill>
                </a:ln>
              </a:defRPr>
            </a:lvl1pPr>
          </a:lstStyle>
          <a:p>
            <a:r>
              <a:rPr lang="en-US"/>
              <a:t>Click icon to add picture</a:t>
            </a:r>
          </a:p>
        </p:txBody>
      </p:sp>
    </p:spTree>
    <p:extLst>
      <p:ext uri="{BB962C8B-B14F-4D97-AF65-F5344CB8AC3E}">
        <p14:creationId xmlns:p14="http://schemas.microsoft.com/office/powerpoint/2010/main" val="269021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4" name="Straight Connector 13">
            <a:extLst>
              <a:ext uri="{FF2B5EF4-FFF2-40B4-BE49-F238E27FC236}">
                <a16:creationId xmlns:a16="http://schemas.microsoft.com/office/drawing/2014/main" id="{258A5EF0-4A93-E388-6073-85CE4D218244}"/>
              </a:ext>
            </a:extLst>
          </p:cNvPr>
          <p:cNvCxnSpPr>
            <a:cxnSpLocks/>
          </p:cNvCxnSpPr>
          <p:nvPr userDrawn="1"/>
        </p:nvCxnSpPr>
        <p:spPr>
          <a:xfrm>
            <a:off x="6208721" y="1983288"/>
            <a:ext cx="0" cy="313492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D2C787CB-1FF0-0CB1-9BC5-30B9AE3E047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428A539-90A9-244F-15A5-C4D237F890F1}"/>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996D3A9-1C0E-5293-64C5-B5672EBA2F6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939D58FD-8650-C9C6-F3A8-484EA36971C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3AA8340-0514-12DA-3934-9674E1095C6F}"/>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This is a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3" name="Text Placeholder 4">
            <a:extLst>
              <a:ext uri="{FF2B5EF4-FFF2-40B4-BE49-F238E27FC236}">
                <a16:creationId xmlns:a16="http://schemas.microsoft.com/office/drawing/2014/main" id="{4583E3F3-9C1B-52E6-6F7B-88C3F1AC759E}"/>
              </a:ext>
            </a:extLst>
          </p:cNvPr>
          <p:cNvSpPr>
            <a:spLocks noGrp="1"/>
          </p:cNvSpPr>
          <p:nvPr>
            <p:ph type="body" sz="quarter" idx="10" hasCustomPrompt="1"/>
          </p:nvPr>
        </p:nvSpPr>
        <p:spPr>
          <a:xfrm>
            <a:off x="1546272" y="2174953"/>
            <a:ext cx="4051916" cy="2712987"/>
          </a:xfrm>
        </p:spPr>
        <p:txBody>
          <a:bodyPr wrap="square" lIns="0" tIns="0" rIns="0" bIns="0" anchor="t" anchorCtr="0">
            <a:spAutoFit/>
          </a:bodyPr>
          <a:lstStyle>
            <a:lvl1pPr marL="0" indent="0">
              <a:lnSpc>
                <a:spcPct val="150000"/>
              </a:lnSpc>
              <a:buClr>
                <a:schemeClr val="accent2"/>
              </a:buClr>
              <a:buSzPct val="100000"/>
              <a:buFontTx/>
              <a:buNone/>
              <a:tabLst/>
              <a:defRPr sz="20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
        <p:nvSpPr>
          <p:cNvPr id="6" name="Text Placeholder 4">
            <a:extLst>
              <a:ext uri="{FF2B5EF4-FFF2-40B4-BE49-F238E27FC236}">
                <a16:creationId xmlns:a16="http://schemas.microsoft.com/office/drawing/2014/main" id="{C25AF91A-1E2B-C862-DF79-027CFF6D738B}"/>
              </a:ext>
            </a:extLst>
          </p:cNvPr>
          <p:cNvSpPr>
            <a:spLocks noGrp="1"/>
          </p:cNvSpPr>
          <p:nvPr>
            <p:ph type="body" sz="quarter" idx="20" hasCustomPrompt="1"/>
          </p:nvPr>
        </p:nvSpPr>
        <p:spPr>
          <a:xfrm>
            <a:off x="6739969" y="2188222"/>
            <a:ext cx="3951552" cy="2732736"/>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Tree>
    <p:extLst>
      <p:ext uri="{BB962C8B-B14F-4D97-AF65-F5344CB8AC3E}">
        <p14:creationId xmlns:p14="http://schemas.microsoft.com/office/powerpoint/2010/main" val="559003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2FC8714-76B4-13EA-350E-C44D5CA5C1C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2B0ADCDA-9E1E-7B12-3EA2-F460BE2BC345}"/>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F88801-ED14-E5A2-29F6-162D1090D573}"/>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dirty="0"/>
              <a:t>Table Headline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Table Placeholder 3">
            <a:extLst>
              <a:ext uri="{FF2B5EF4-FFF2-40B4-BE49-F238E27FC236}">
                <a16:creationId xmlns:a16="http://schemas.microsoft.com/office/drawing/2014/main" id="{E98B5353-603C-98AB-C2FE-B9AC1A2D6C35}"/>
              </a:ext>
            </a:extLst>
          </p:cNvPr>
          <p:cNvSpPr>
            <a:spLocks noGrp="1"/>
          </p:cNvSpPr>
          <p:nvPr>
            <p:ph type="tbl" sz="quarter" idx="10"/>
          </p:nvPr>
        </p:nvSpPr>
        <p:spPr>
          <a:xfrm>
            <a:off x="1546272" y="1573213"/>
            <a:ext cx="10074275" cy="4592637"/>
          </a:xfrm>
        </p:spPr>
        <p:txBody>
          <a:bodyPr/>
          <a:lstStyle/>
          <a:p>
            <a:r>
              <a:rPr lang="en-US"/>
              <a:t>Click icon to add table</a:t>
            </a:r>
          </a:p>
        </p:txBody>
      </p:sp>
    </p:spTree>
    <p:extLst>
      <p:ext uri="{BB962C8B-B14F-4D97-AF65-F5344CB8AC3E}">
        <p14:creationId xmlns:p14="http://schemas.microsoft.com/office/powerpoint/2010/main" val="8687637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5F9472A-CAD5-D217-1E56-6D1A601EF8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4D978A87-0431-93D4-9310-D7B633F285E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973F9-5BDE-43BC-9356-0139F5A18A4E}"/>
              </a:ext>
            </a:extLst>
          </p:cNvPr>
          <p:cNvSpPr>
            <a:spLocks noGrp="1"/>
          </p:cNvSpPr>
          <p:nvPr>
            <p:ph type="title" hasCustomPrompt="1"/>
          </p:nvPr>
        </p:nvSpPr>
        <p:spPr>
          <a:xfrm>
            <a:off x="1546272" y="630627"/>
            <a:ext cx="3767460" cy="415498"/>
          </a:xfrm>
        </p:spPr>
        <p:txBody>
          <a:bodyPr wrap="square" lIns="0" tIns="0" rIns="0" bIns="0" anchor="t" anchorCtr="0">
            <a:spAutoFit/>
          </a:bodyPr>
          <a:lstStyle>
            <a:lvl1pPr>
              <a:defRPr sz="3000" b="0" i="0">
                <a:solidFill>
                  <a:schemeClr val="tx2"/>
                </a:solidFill>
                <a:latin typeface="+mj-lt"/>
                <a:cs typeface="Arial" panose="020B0604020202020204" pitchFamily="34" charset="0"/>
              </a:defRPr>
            </a:lvl1pPr>
          </a:lstStyle>
          <a:p>
            <a:r>
              <a:rPr lang="en-US"/>
              <a:t>Chart Title</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8" name="Chart Placeholder 6">
            <a:extLst>
              <a:ext uri="{FF2B5EF4-FFF2-40B4-BE49-F238E27FC236}">
                <a16:creationId xmlns:a16="http://schemas.microsoft.com/office/drawing/2014/main" id="{0A9C9193-4CE9-75F0-B192-107864298DE6}"/>
              </a:ext>
            </a:extLst>
          </p:cNvPr>
          <p:cNvSpPr>
            <a:spLocks noGrp="1"/>
          </p:cNvSpPr>
          <p:nvPr>
            <p:ph type="chart" sz="quarter" idx="11"/>
          </p:nvPr>
        </p:nvSpPr>
        <p:spPr>
          <a:xfrm>
            <a:off x="1546272" y="1573213"/>
            <a:ext cx="10088563" cy="4637087"/>
          </a:xfrm>
        </p:spPr>
        <p:txBody>
          <a:bodyPr/>
          <a:lstStyle/>
          <a:p>
            <a:r>
              <a:rPr lang="en-US"/>
              <a:t>Click icon to add chart</a:t>
            </a:r>
          </a:p>
        </p:txBody>
      </p:sp>
    </p:spTree>
    <p:extLst>
      <p:ext uri="{BB962C8B-B14F-4D97-AF65-F5344CB8AC3E}">
        <p14:creationId xmlns:p14="http://schemas.microsoft.com/office/powerpoint/2010/main" val="41285085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6532373"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939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2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2712722"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2712722" y="4266631"/>
            <a:ext cx="3355239"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6990306" y="1414579"/>
            <a:ext cx="3355240" cy="2483598"/>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6990306" y="4266631"/>
            <a:ext cx="3355237" cy="1641475"/>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Tree>
    <p:extLst>
      <p:ext uri="{BB962C8B-B14F-4D97-AF65-F5344CB8AC3E}">
        <p14:creationId xmlns:p14="http://schemas.microsoft.com/office/powerpoint/2010/main" val="1983804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475932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7890ED91-1427-1E93-3566-44B9C55E8758}"/>
              </a:ext>
            </a:extLst>
          </p:cNvPr>
          <p:cNvCxnSpPr>
            <a:cxnSpLocks/>
          </p:cNvCxnSpPr>
          <p:nvPr userDrawn="1"/>
        </p:nvCxnSpPr>
        <p:spPr>
          <a:xfrm>
            <a:off x="839522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795586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3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7"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7"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5" name="Picture Placeholder 11">
            <a:extLst>
              <a:ext uri="{FF2B5EF4-FFF2-40B4-BE49-F238E27FC236}">
                <a16:creationId xmlns:a16="http://schemas.microsoft.com/office/drawing/2014/main" id="{FC20E875-0E3E-8929-CD59-C64E8E8E3080}"/>
              </a:ext>
            </a:extLst>
          </p:cNvPr>
          <p:cNvSpPr>
            <a:spLocks noGrp="1"/>
          </p:cNvSpPr>
          <p:nvPr>
            <p:ph type="pic" sz="quarter" idx="14"/>
          </p:nvPr>
        </p:nvSpPr>
        <p:spPr>
          <a:xfrm>
            <a:off x="5217253"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4">
            <a:extLst>
              <a:ext uri="{FF2B5EF4-FFF2-40B4-BE49-F238E27FC236}">
                <a16:creationId xmlns:a16="http://schemas.microsoft.com/office/drawing/2014/main" id="{84F7C8B9-A31F-BB34-3164-64654E146DE5}"/>
              </a:ext>
            </a:extLst>
          </p:cNvPr>
          <p:cNvSpPr>
            <a:spLocks noGrp="1"/>
          </p:cNvSpPr>
          <p:nvPr>
            <p:ph type="body" sz="quarter" idx="16" hasCustomPrompt="1"/>
          </p:nvPr>
        </p:nvSpPr>
        <p:spPr>
          <a:xfrm>
            <a:off x="5217253"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
        <p:nvSpPr>
          <p:cNvPr id="16" name="Picture Placeholder 11">
            <a:extLst>
              <a:ext uri="{FF2B5EF4-FFF2-40B4-BE49-F238E27FC236}">
                <a16:creationId xmlns:a16="http://schemas.microsoft.com/office/drawing/2014/main" id="{E7DD9D39-8C64-3901-19F3-9B02AE529EC2}"/>
              </a:ext>
            </a:extLst>
          </p:cNvPr>
          <p:cNvSpPr>
            <a:spLocks noGrp="1"/>
          </p:cNvSpPr>
          <p:nvPr>
            <p:ph type="pic" sz="quarter" idx="15"/>
          </p:nvPr>
        </p:nvSpPr>
        <p:spPr>
          <a:xfrm>
            <a:off x="8860999" y="1414579"/>
            <a:ext cx="2721401" cy="2014421"/>
          </a:xfrm>
          <a:prstGeom prst="snip2DiagRect">
            <a:avLst>
              <a:gd name="adj1" fmla="val 0"/>
              <a:gd name="adj2" fmla="val 7810"/>
            </a:avLst>
          </a:prstGeom>
          <a:noFill/>
          <a:ln>
            <a:no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20" name="Text Placeholder 4">
            <a:extLst>
              <a:ext uri="{FF2B5EF4-FFF2-40B4-BE49-F238E27FC236}">
                <a16:creationId xmlns:a16="http://schemas.microsoft.com/office/drawing/2014/main" id="{A36692C8-AE29-0C2E-918C-AF524054253C}"/>
              </a:ext>
            </a:extLst>
          </p:cNvPr>
          <p:cNvSpPr>
            <a:spLocks noGrp="1"/>
          </p:cNvSpPr>
          <p:nvPr>
            <p:ph type="body" sz="quarter" idx="17" hasCustomPrompt="1"/>
          </p:nvPr>
        </p:nvSpPr>
        <p:spPr>
          <a:xfrm>
            <a:off x="8860998" y="3799338"/>
            <a:ext cx="2721401" cy="2472472"/>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Remember to replace the example image</a:t>
            </a:r>
          </a:p>
          <a:p>
            <a:pPr lvl="0"/>
            <a:r>
              <a:rPr lang="en-US" dirty="0"/>
              <a:t>Cropped corners are part of photo box style</a:t>
            </a:r>
          </a:p>
        </p:txBody>
      </p:sp>
    </p:spTree>
    <p:extLst>
      <p:ext uri="{BB962C8B-B14F-4D97-AF65-F5344CB8AC3E}">
        <p14:creationId xmlns:p14="http://schemas.microsoft.com/office/powerpoint/2010/main" val="3368339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 Thumbnails &amp; Text">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ABEAA7B8-21C0-3BBF-6286-8BD5DAB7F0F1}"/>
              </a:ext>
            </a:extLst>
          </p:cNvPr>
          <p:cNvCxnSpPr>
            <a:cxnSpLocks/>
          </p:cNvCxnSpPr>
          <p:nvPr userDrawn="1"/>
        </p:nvCxnSpPr>
        <p:spPr>
          <a:xfrm>
            <a:off x="3936360"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8" name="Graphic 7">
            <a:extLst>
              <a:ext uri="{FF2B5EF4-FFF2-40B4-BE49-F238E27FC236}">
                <a16:creationId xmlns:a16="http://schemas.microsoft.com/office/drawing/2014/main" id="{6904EAD2-C8B7-B590-E269-FBA078800D7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4" name="Rectangle 3">
            <a:extLst>
              <a:ext uri="{FF2B5EF4-FFF2-40B4-BE49-F238E27FC236}">
                <a16:creationId xmlns:a16="http://schemas.microsoft.com/office/drawing/2014/main" id="{846CD049-43DB-8837-7BE8-44F122036E9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08DF03C9-9D7D-0C15-E55B-72C582C45A47}"/>
              </a:ext>
            </a:extLst>
          </p:cNvPr>
          <p:cNvCxnSpPr>
            <a:cxnSpLocks/>
          </p:cNvCxnSpPr>
          <p:nvPr userDrawn="1"/>
        </p:nvCxnSpPr>
        <p:spPr>
          <a:xfrm>
            <a:off x="6566254" y="1414579"/>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790BCCD8-2CBE-16E1-AF72-297036DAFEE0}"/>
              </a:ext>
            </a:extLst>
          </p:cNvPr>
          <p:cNvCxnSpPr>
            <a:cxnSpLocks/>
          </p:cNvCxnSpPr>
          <p:nvPr userDrawn="1"/>
        </p:nvCxnSpPr>
        <p:spPr>
          <a:xfrm>
            <a:off x="9196149" y="1436990"/>
            <a:ext cx="0" cy="4751193"/>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6" name="Title 1">
            <a:extLst>
              <a:ext uri="{FF2B5EF4-FFF2-40B4-BE49-F238E27FC236}">
                <a16:creationId xmlns:a16="http://schemas.microsoft.com/office/drawing/2014/main" id="{5EB8B212-0DEE-8494-9663-3E5352005A2B}"/>
              </a:ext>
            </a:extLst>
          </p:cNvPr>
          <p:cNvSpPr>
            <a:spLocks noGrp="1"/>
          </p:cNvSpPr>
          <p:nvPr>
            <p:ph type="title" hasCustomPrompt="1"/>
          </p:nvPr>
        </p:nvSpPr>
        <p:spPr>
          <a:xfrm>
            <a:off x="1546272" y="630627"/>
            <a:ext cx="8496888" cy="415498"/>
          </a:xfrm>
        </p:spPr>
        <p:txBody>
          <a:bodyPr wrap="square" lIns="0" tIns="0" rIns="0" bIns="0" anchor="t" anchorCtr="0">
            <a:spAutoFit/>
          </a:bodyPr>
          <a:lstStyle>
            <a:lvl1pPr>
              <a:defRPr sz="3000" b="0" i="0">
                <a:solidFill>
                  <a:schemeClr val="tx2"/>
                </a:solidFill>
                <a:latin typeface="Georgia" panose="02040502050405020303" pitchFamily="18" charset="0"/>
                <a:cs typeface="Arial" panose="020B0604020202020204" pitchFamily="34" charset="0"/>
              </a:defRPr>
            </a:lvl1pPr>
          </a:lstStyle>
          <a:p>
            <a:r>
              <a:rPr lang="en-US" dirty="0"/>
              <a:t>Slide with 4 thumbnail images and bullets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3" name="Picture Placeholder 11">
            <a:extLst>
              <a:ext uri="{FF2B5EF4-FFF2-40B4-BE49-F238E27FC236}">
                <a16:creationId xmlns:a16="http://schemas.microsoft.com/office/drawing/2014/main" id="{550F788D-96F0-C75E-77FD-FECBCBEF3C90}"/>
              </a:ext>
            </a:extLst>
          </p:cNvPr>
          <p:cNvSpPr>
            <a:spLocks noGrp="1"/>
          </p:cNvSpPr>
          <p:nvPr>
            <p:ph type="pic" sz="quarter" idx="13"/>
          </p:nvPr>
        </p:nvSpPr>
        <p:spPr>
          <a:xfrm>
            <a:off x="1573508"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18" name="Text Placeholder 4">
            <a:extLst>
              <a:ext uri="{FF2B5EF4-FFF2-40B4-BE49-F238E27FC236}">
                <a16:creationId xmlns:a16="http://schemas.microsoft.com/office/drawing/2014/main" id="{CB1C42A7-298C-D3D4-2417-AB2A87B8BB55}"/>
              </a:ext>
            </a:extLst>
          </p:cNvPr>
          <p:cNvSpPr>
            <a:spLocks noGrp="1"/>
          </p:cNvSpPr>
          <p:nvPr>
            <p:ph type="body" sz="quarter" idx="10" hasCustomPrompt="1"/>
          </p:nvPr>
        </p:nvSpPr>
        <p:spPr>
          <a:xfrm>
            <a:off x="1573508"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21" name="Picture Placeholder 11">
            <a:extLst>
              <a:ext uri="{FF2B5EF4-FFF2-40B4-BE49-F238E27FC236}">
                <a16:creationId xmlns:a16="http://schemas.microsoft.com/office/drawing/2014/main" id="{51CC47FC-8923-1046-B167-ACDCD8E799A5}"/>
              </a:ext>
            </a:extLst>
          </p:cNvPr>
          <p:cNvSpPr>
            <a:spLocks noGrp="1"/>
          </p:cNvSpPr>
          <p:nvPr>
            <p:ph type="pic" sz="quarter" idx="14"/>
          </p:nvPr>
        </p:nvSpPr>
        <p:spPr>
          <a:xfrm>
            <a:off x="4204822" y="1414580"/>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23" name="Text Placeholder 4">
            <a:extLst>
              <a:ext uri="{FF2B5EF4-FFF2-40B4-BE49-F238E27FC236}">
                <a16:creationId xmlns:a16="http://schemas.microsoft.com/office/drawing/2014/main" id="{6ED42BF1-D951-C826-0ADE-591FAE2FF47B}"/>
              </a:ext>
            </a:extLst>
          </p:cNvPr>
          <p:cNvSpPr>
            <a:spLocks noGrp="1"/>
          </p:cNvSpPr>
          <p:nvPr>
            <p:ph type="body" sz="quarter" idx="15" hasCustomPrompt="1"/>
          </p:nvPr>
        </p:nvSpPr>
        <p:spPr>
          <a:xfrm>
            <a:off x="4204822" y="3227970"/>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29" name="Picture Placeholder 11">
            <a:extLst>
              <a:ext uri="{FF2B5EF4-FFF2-40B4-BE49-F238E27FC236}">
                <a16:creationId xmlns:a16="http://schemas.microsoft.com/office/drawing/2014/main" id="{305AD6DF-18E9-CFE9-7BFB-F16C2DE8B0F7}"/>
              </a:ext>
            </a:extLst>
          </p:cNvPr>
          <p:cNvSpPr>
            <a:spLocks noGrp="1"/>
          </p:cNvSpPr>
          <p:nvPr>
            <p:ph type="pic" sz="quarter" idx="16"/>
          </p:nvPr>
        </p:nvSpPr>
        <p:spPr>
          <a:xfrm>
            <a:off x="6833297"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0" name="Text Placeholder 4">
            <a:extLst>
              <a:ext uri="{FF2B5EF4-FFF2-40B4-BE49-F238E27FC236}">
                <a16:creationId xmlns:a16="http://schemas.microsoft.com/office/drawing/2014/main" id="{4EEFC55A-B345-36AF-8122-E8F03F773AAA}"/>
              </a:ext>
            </a:extLst>
          </p:cNvPr>
          <p:cNvSpPr>
            <a:spLocks noGrp="1"/>
          </p:cNvSpPr>
          <p:nvPr>
            <p:ph type="body" sz="quarter" idx="17" hasCustomPrompt="1"/>
          </p:nvPr>
        </p:nvSpPr>
        <p:spPr>
          <a:xfrm>
            <a:off x="6833297"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
        <p:nvSpPr>
          <p:cNvPr id="32" name="Picture Placeholder 11">
            <a:extLst>
              <a:ext uri="{FF2B5EF4-FFF2-40B4-BE49-F238E27FC236}">
                <a16:creationId xmlns:a16="http://schemas.microsoft.com/office/drawing/2014/main" id="{ABE28098-FA1A-F587-88E5-2548C99F1110}"/>
              </a:ext>
            </a:extLst>
          </p:cNvPr>
          <p:cNvSpPr>
            <a:spLocks noGrp="1"/>
          </p:cNvSpPr>
          <p:nvPr>
            <p:ph type="pic" sz="quarter" idx="18"/>
          </p:nvPr>
        </p:nvSpPr>
        <p:spPr>
          <a:xfrm>
            <a:off x="9464611" y="1436991"/>
            <a:ext cx="2094390" cy="1550298"/>
          </a:xfrm>
          <a:prstGeom prst="snip2DiagRect">
            <a:avLst>
              <a:gd name="adj1" fmla="val 0"/>
              <a:gd name="adj2" fmla="val 7810"/>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3" name="Text Placeholder 4">
            <a:extLst>
              <a:ext uri="{FF2B5EF4-FFF2-40B4-BE49-F238E27FC236}">
                <a16:creationId xmlns:a16="http://schemas.microsoft.com/office/drawing/2014/main" id="{E0B397DC-B4C5-8E1B-0F16-2B6BAD467413}"/>
              </a:ext>
            </a:extLst>
          </p:cNvPr>
          <p:cNvSpPr>
            <a:spLocks noGrp="1"/>
          </p:cNvSpPr>
          <p:nvPr>
            <p:ph type="body" sz="quarter" idx="19" hasCustomPrompt="1"/>
          </p:nvPr>
        </p:nvSpPr>
        <p:spPr>
          <a:xfrm>
            <a:off x="9464611" y="3250381"/>
            <a:ext cx="2094379" cy="2877711"/>
          </a:xfrm>
        </p:spPr>
        <p:txBody>
          <a:bodyPr wrap="square" lIns="0" tIns="0" rIns="0" bIns="0" anchor="t" anchorCtr="0">
            <a:spAutoFit/>
          </a:bodyPr>
          <a:lstStyle>
            <a:lvl1pPr marL="288925" indent="-288925">
              <a:buClr>
                <a:schemeClr val="accent2"/>
              </a:buClr>
              <a:buSzPct val="100000"/>
              <a:buFont typeface="Arial" panose="020B0604020202020204" pitchFamily="34" charset="0"/>
              <a:buChar char="•"/>
              <a:tabLst/>
              <a:defRPr sz="2000">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This is a Bullet Point Style</a:t>
            </a:r>
          </a:p>
          <a:p>
            <a:pPr lvl="0"/>
            <a:r>
              <a:rPr lang="en-US" dirty="0"/>
              <a:t>Another Bullet Point </a:t>
            </a:r>
          </a:p>
          <a:p>
            <a:pPr lvl="0"/>
            <a:r>
              <a:rPr lang="en-US" dirty="0"/>
              <a:t>Replace image</a:t>
            </a:r>
          </a:p>
          <a:p>
            <a:pPr lvl="0"/>
            <a:r>
              <a:rPr lang="en-US" dirty="0"/>
              <a:t>Cropped corners are part of photo box style</a:t>
            </a:r>
          </a:p>
        </p:txBody>
      </p:sp>
    </p:spTree>
    <p:extLst>
      <p:ext uri="{BB962C8B-B14F-4D97-AF65-F5344CB8AC3E}">
        <p14:creationId xmlns:p14="http://schemas.microsoft.com/office/powerpoint/2010/main" val="96842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Grid">
    <p:bg>
      <p:bgPr>
        <a:solidFill>
          <a:schemeClr val="tx1"/>
        </a:solidFill>
        <a:effectLst/>
      </p:bgPr>
    </p:bg>
    <p:spTree>
      <p:nvGrpSpPr>
        <p:cNvPr id="1" name=""/>
        <p:cNvGrpSpPr/>
        <p:nvPr/>
      </p:nvGrpSpPr>
      <p:grpSpPr>
        <a:xfrm>
          <a:off x="0" y="0"/>
          <a:ext cx="0" cy="0"/>
          <a:chOff x="0" y="0"/>
          <a:chExt cx="0" cy="0"/>
        </a:xfrm>
      </p:grpSpPr>
      <p:pic>
        <p:nvPicPr>
          <p:cNvPr id="9" name="Picture 8" descr="A grid paper with green lines&#10;&#10;Description automatically generated">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0"/>
            <a:ext cx="6766304" cy="6957650"/>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DB98E1EA-39B8-B5C6-BD9E-912C5FC76C48}"/>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244" t="-530" r="-1" b="-353"/>
          <a:stretch/>
        </p:blipFill>
        <p:spPr>
          <a:xfrm>
            <a:off x="7930902" y="2649913"/>
            <a:ext cx="3393257" cy="1657821"/>
          </a:xfrm>
          <a:prstGeom prst="rect">
            <a:avLst/>
          </a:prstGeom>
        </p:spPr>
      </p:pic>
      <p:sp>
        <p:nvSpPr>
          <p:cNvPr id="4" name="Rectangle 3">
            <a:extLst>
              <a:ext uri="{FF2B5EF4-FFF2-40B4-BE49-F238E27FC236}">
                <a16:creationId xmlns:a16="http://schemas.microsoft.com/office/drawing/2014/main" id="{8571AAD5-7650-6FD1-9107-A5F83AE3E004}"/>
              </a:ext>
            </a:extLst>
          </p:cNvPr>
          <p:cNvSpPr/>
          <p:nvPr userDrawn="1"/>
        </p:nvSpPr>
        <p:spPr>
          <a:xfrm>
            <a:off x="8171863" y="5210775"/>
            <a:ext cx="172844" cy="1728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B73AC150-CD05-484D-F653-D1F815570A8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27588" t="36748" b="4506"/>
          <a:stretch/>
        </p:blipFill>
        <p:spPr>
          <a:xfrm>
            <a:off x="6402620" y="-4"/>
            <a:ext cx="980363" cy="6957653"/>
          </a:xfrm>
          <a:prstGeom prst="rect">
            <a:avLst/>
          </a:prstGeom>
        </p:spPr>
      </p:pic>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8" y="2313342"/>
            <a:ext cx="4527176"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Keep Your Presentation Title Short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30735"/>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dirty="0"/>
              <a:t>Presentation Subtitle Can Be Placed Here on Multiples Lines, If Needed</a:t>
            </a:r>
          </a:p>
        </p:txBody>
      </p:sp>
      <p:sp>
        <p:nvSpPr>
          <p:cNvPr id="22" name="Text Placeholder 25">
            <a:extLst>
              <a:ext uri="{FF2B5EF4-FFF2-40B4-BE49-F238E27FC236}">
                <a16:creationId xmlns:a16="http://schemas.microsoft.com/office/drawing/2014/main" id="{9A6DC763-34F8-875E-1480-8EA32AEB62EF}"/>
              </a:ext>
            </a:extLst>
          </p:cNvPr>
          <p:cNvSpPr>
            <a:spLocks noGrp="1"/>
          </p:cNvSpPr>
          <p:nvPr>
            <p:ph type="body" sz="quarter" idx="17" hasCustomPrompt="1"/>
          </p:nvPr>
        </p:nvSpPr>
        <p:spPr>
          <a:xfrm>
            <a:off x="987955" y="4806332"/>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here</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1ADCAD9-3846-8B10-BA51-3EB15D1A3980}"/>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2825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 CPP Green">
    <p:bg>
      <p:bgPr>
        <a:solidFill>
          <a:schemeClr val="tx1"/>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AE9EC82-BF3B-EDA9-D9D0-14F435B9653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8737"/>
          <a:stretch/>
        </p:blipFill>
        <p:spPr>
          <a:xfrm>
            <a:off x="228927" y="257724"/>
            <a:ext cx="1526454" cy="699655"/>
          </a:xfrm>
          <a:prstGeom prst="rect">
            <a:avLst/>
          </a:prstGeom>
        </p:spPr>
      </p:pic>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FB41B0CA-C94C-2D62-B889-E06DDD3710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
        <p:nvSpPr>
          <p:cNvPr id="11" name="Rectangle 10">
            <a:extLst>
              <a:ext uri="{FF2B5EF4-FFF2-40B4-BE49-F238E27FC236}">
                <a16:creationId xmlns:a16="http://schemas.microsoft.com/office/drawing/2014/main" id="{3C47C7E8-F3A0-C540-5485-1EEF7C201794}"/>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Questions?</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Tree>
    <p:extLst>
      <p:ext uri="{BB962C8B-B14F-4D97-AF65-F5344CB8AC3E}">
        <p14:creationId xmlns:p14="http://schemas.microsoft.com/office/powerpoint/2010/main" val="242799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CPP Gold">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 r="-8482"/>
          <a:stretch/>
        </p:blipFill>
        <p:spPr>
          <a:xfrm>
            <a:off x="228927" y="257724"/>
            <a:ext cx="1517986"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D66009E7-500A-EB28-BB01-032E967D2B7E}"/>
              </a:ext>
            </a:extLst>
          </p:cNvPr>
          <p:cNvSpPr>
            <a:spLocks noGrp="1"/>
          </p:cNvSpPr>
          <p:nvPr>
            <p:ph type="title" hasCustomPrompt="1"/>
          </p:nvPr>
        </p:nvSpPr>
        <p:spPr>
          <a:xfrm>
            <a:off x="1755381" y="3055051"/>
            <a:ext cx="4961032" cy="747897"/>
          </a:xfrm>
        </p:spPr>
        <p:txBody>
          <a:bodyPr wrap="square" lIns="0" tIns="0" rIns="0" bIns="0" anchor="ctr" anchorCtr="0">
            <a:spAutoFit/>
          </a:bodyPr>
          <a:lstStyle>
            <a:lvl1pPr algn="l">
              <a:defRPr sz="5400" b="0" i="0">
                <a:solidFill>
                  <a:schemeClr val="tx1"/>
                </a:solidFill>
                <a:latin typeface="Arial" panose="020B0604020202020204" pitchFamily="34" charset="0"/>
                <a:cs typeface="Arial" panose="020B0604020202020204" pitchFamily="34" charset="0"/>
              </a:defRPr>
            </a:lvl1pPr>
          </a:lstStyle>
          <a:p>
            <a:r>
              <a:rPr lang="en-US"/>
              <a:t>Questions?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Rectangle 4">
            <a:extLst>
              <a:ext uri="{FF2B5EF4-FFF2-40B4-BE49-F238E27FC236}">
                <a16:creationId xmlns:a16="http://schemas.microsoft.com/office/drawing/2014/main" id="{6E92EEBB-E01D-2996-88A6-2C3BD92670DB}"/>
              </a:ext>
            </a:extLst>
          </p:cNvPr>
          <p:cNvSpPr/>
          <p:nvPr userDrawn="1"/>
        </p:nvSpPr>
        <p:spPr>
          <a:xfrm>
            <a:off x="0" y="673536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F8F50E1C-B472-44B6-77A1-FC370E39798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spTree>
    <p:extLst>
      <p:ext uri="{BB962C8B-B14F-4D97-AF65-F5344CB8AC3E}">
        <p14:creationId xmlns:p14="http://schemas.microsoft.com/office/powerpoint/2010/main" val="801045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 Title">
    <p:bg>
      <p:bgPr>
        <a:solidFill>
          <a:schemeClr val="tx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085E9B4-DFD6-1303-D973-B2904E869EAE}"/>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6137EF5-F0FB-D94D-F6BB-51232A8FE506}"/>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8A029DB3-21A2-6601-7B0F-1099DCE0B591}"/>
              </a:ext>
            </a:extLst>
          </p:cNvPr>
          <p:cNvSpPr>
            <a:spLocks noGrp="1"/>
          </p:cNvSpPr>
          <p:nvPr>
            <p:ph type="title" hasCustomPrompt="1"/>
          </p:nvPr>
        </p:nvSpPr>
        <p:spPr>
          <a:xfrm>
            <a:off x="5588747" y="3055051"/>
            <a:ext cx="4961032" cy="747897"/>
          </a:xfrm>
        </p:spPr>
        <p:txBody>
          <a:bodyPr wrap="square" lIns="0" tIns="0" rIns="0" bIns="0" anchor="ctr" anchorCtr="0">
            <a:spAutoFit/>
          </a:bodyPr>
          <a:lstStyle>
            <a:lvl1pPr algn="l">
              <a:defRPr sz="5400" b="0" i="0">
                <a:solidFill>
                  <a:schemeClr val="bg1"/>
                </a:solidFill>
                <a:latin typeface="Arial" panose="020B0604020202020204" pitchFamily="34" charset="0"/>
                <a:cs typeface="Arial" panose="020B0604020202020204" pitchFamily="34" charset="0"/>
              </a:defRPr>
            </a:lvl1pPr>
          </a:lstStyle>
          <a:p>
            <a:r>
              <a:rPr lang="en-US"/>
              <a:t>Thank You!</a:t>
            </a:r>
          </a:p>
        </p:txBody>
      </p:sp>
      <p:sp>
        <p:nvSpPr>
          <p:cNvPr id="7" name="Slide Number Placeholder 5">
            <a:extLst>
              <a:ext uri="{FF2B5EF4-FFF2-40B4-BE49-F238E27FC236}">
                <a16:creationId xmlns:a16="http://schemas.microsoft.com/office/drawing/2014/main" id="{624BB715-80A3-9667-76A8-D60D33BC09C7}"/>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10" name="Graphic 9">
            <a:extLst>
              <a:ext uri="{FF2B5EF4-FFF2-40B4-BE49-F238E27FC236}">
                <a16:creationId xmlns:a16="http://schemas.microsoft.com/office/drawing/2014/main" id="{F61E6DC4-B738-9F0F-9153-7D6611FA18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1882617" y="2634375"/>
            <a:ext cx="3400287" cy="1442267"/>
          </a:xfrm>
          <a:prstGeom prst="rect">
            <a:avLst/>
          </a:prstGeom>
        </p:spPr>
      </p:pic>
      <p:pic>
        <p:nvPicPr>
          <p:cNvPr id="9" name="Graphic 8">
            <a:extLst>
              <a:ext uri="{FF2B5EF4-FFF2-40B4-BE49-F238E27FC236}">
                <a16:creationId xmlns:a16="http://schemas.microsoft.com/office/drawing/2014/main" id="{CCB14E2C-1A51-050D-77BF-AED47F8E47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flipV="1">
            <a:off x="424915" y="3232731"/>
            <a:ext cx="977899" cy="2171700"/>
          </a:xfrm>
          <a:prstGeom prst="rect">
            <a:avLst/>
          </a:prstGeom>
        </p:spPr>
      </p:pic>
      <p:cxnSp>
        <p:nvCxnSpPr>
          <p:cNvPr id="13" name="Straight Connector 12">
            <a:extLst>
              <a:ext uri="{FF2B5EF4-FFF2-40B4-BE49-F238E27FC236}">
                <a16:creationId xmlns:a16="http://schemas.microsoft.com/office/drawing/2014/main" id="{A5537A39-6272-55FB-C4E4-8B3C8370BD74}"/>
              </a:ext>
            </a:extLst>
          </p:cNvPr>
          <p:cNvCxnSpPr>
            <a:cxnSpLocks/>
          </p:cNvCxnSpPr>
          <p:nvPr userDrawn="1"/>
        </p:nvCxnSpPr>
        <p:spPr>
          <a:xfrm flipH="1">
            <a:off x="430170"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A449954C-3724-1952-E5D2-4354754B9652}"/>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2D4768EC-79AF-3E7F-D3E4-C92F9DFC03D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sp>
        <p:nvSpPr>
          <p:cNvPr id="2" name="Rectangle 1">
            <a:extLst>
              <a:ext uri="{FF2B5EF4-FFF2-40B4-BE49-F238E27FC236}">
                <a16:creationId xmlns:a16="http://schemas.microsoft.com/office/drawing/2014/main" id="{1C3F86DB-AB8C-AB3E-9B33-8E88C487A46E}"/>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9715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ogo + Subhead">
    <p:bg>
      <p:bgPr>
        <a:solidFill>
          <a:schemeClr val="tx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081CD0C-8F3C-F44C-2B71-47E53D58CB99}"/>
              </a:ext>
            </a:extLst>
          </p:cNvPr>
          <p:cNvSpPr/>
          <p:nvPr userDrawn="1"/>
        </p:nvSpPr>
        <p:spPr>
          <a:xfrm>
            <a:off x="-3432412" y="0"/>
            <a:ext cx="6864824" cy="6864824"/>
          </a:xfrm>
          <a:prstGeom prst="ellipse">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DA8B44A-EB50-6F27-8BE1-7BDDACED7C46}"/>
              </a:ext>
            </a:extLst>
          </p:cNvPr>
          <p:cNvSpPr/>
          <p:nvPr userDrawn="1"/>
        </p:nvSpPr>
        <p:spPr>
          <a:xfrm>
            <a:off x="-177421" y="3251579"/>
            <a:ext cx="354841" cy="354841"/>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5">
            <a:extLst>
              <a:ext uri="{FF2B5EF4-FFF2-40B4-BE49-F238E27FC236}">
                <a16:creationId xmlns:a16="http://schemas.microsoft.com/office/drawing/2014/main" id="{5ABE5508-F7E9-5CE9-D5D6-6AB524EDE074}"/>
              </a:ext>
            </a:extLst>
          </p:cNvPr>
          <p:cNvSpPr>
            <a:spLocks noGrp="1"/>
          </p:cNvSpPr>
          <p:nvPr>
            <p:ph type="body" sz="quarter" idx="17" hasCustomPrompt="1"/>
          </p:nvPr>
        </p:nvSpPr>
        <p:spPr>
          <a:xfrm>
            <a:off x="6096000" y="4359030"/>
            <a:ext cx="4527176" cy="221599"/>
          </a:xfrm>
        </p:spPr>
        <p:txBody>
          <a:bodyPr wrap="square" lIns="0" tIns="0" rIns="0" bIns="0">
            <a:spAutoFit/>
          </a:bodyPr>
          <a:lstStyle>
            <a:lvl1pPr marL="0" indent="0" algn="l">
              <a:buFontTx/>
              <a:buNone/>
              <a:defRPr sz="1600" u="none">
                <a:solidFill>
                  <a:schemeClr val="accent2"/>
                </a:solidFill>
                <a:latin typeface="Arial" panose="020B0604020202020204" pitchFamily="34" charset="0"/>
                <a:cs typeface="Arial" panose="020B0604020202020204" pitchFamily="34" charset="0"/>
              </a:defRPr>
            </a:lvl1pPr>
          </a:lstStyle>
          <a:p>
            <a:pPr lvl="0"/>
            <a:r>
              <a:rPr lang="en-US" dirty="0"/>
              <a:t>Thank you</a:t>
            </a:r>
          </a:p>
        </p:txBody>
      </p:sp>
      <p:pic>
        <p:nvPicPr>
          <p:cNvPr id="9" name="Graphic 8">
            <a:extLst>
              <a:ext uri="{FF2B5EF4-FFF2-40B4-BE49-F238E27FC236}">
                <a16:creationId xmlns:a16="http://schemas.microsoft.com/office/drawing/2014/main" id="{069FF223-C6B4-C2E7-985C-6198865AFB4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0" r="-17532"/>
          <a:stretch/>
        </p:blipFill>
        <p:spPr>
          <a:xfrm>
            <a:off x="6115001" y="2634375"/>
            <a:ext cx="3400287" cy="1442267"/>
          </a:xfrm>
          <a:prstGeom prst="rect">
            <a:avLst/>
          </a:prstGeom>
        </p:spPr>
      </p:pic>
      <p:pic>
        <p:nvPicPr>
          <p:cNvPr id="10" name="Graphic 9">
            <a:extLst>
              <a:ext uri="{FF2B5EF4-FFF2-40B4-BE49-F238E27FC236}">
                <a16:creationId xmlns:a16="http://schemas.microsoft.com/office/drawing/2014/main" id="{3CC0449E-0213-6E60-87D9-206FA4C287A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3251200"/>
            <a:ext cx="4597400" cy="355600"/>
          </a:xfrm>
          <a:prstGeom prst="rect">
            <a:avLst/>
          </a:prstGeom>
        </p:spPr>
      </p:pic>
    </p:spTree>
    <p:extLst>
      <p:ext uri="{BB962C8B-B14F-4D97-AF65-F5344CB8AC3E}">
        <p14:creationId xmlns:p14="http://schemas.microsoft.com/office/powerpoint/2010/main" val="2602012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Breaker - Grid">
    <p:spTree>
      <p:nvGrpSpPr>
        <p:cNvPr id="1" name=""/>
        <p:cNvGrpSpPr/>
        <p:nvPr/>
      </p:nvGrpSpPr>
      <p:grpSpPr>
        <a:xfrm>
          <a:off x="0" y="0"/>
          <a:ext cx="0" cy="0"/>
          <a:chOff x="0" y="0"/>
          <a:chExt cx="0" cy="0"/>
        </a:xfrm>
      </p:grpSpPr>
      <p:pic>
        <p:nvPicPr>
          <p:cNvPr id="8" name="Picture 7" descr="A grid paper with green lines&#10;&#10;Description automatically generated">
            <a:extLst>
              <a:ext uri="{FF2B5EF4-FFF2-40B4-BE49-F238E27FC236}">
                <a16:creationId xmlns:a16="http://schemas.microsoft.com/office/drawing/2014/main" id="{AB4473A0-1BBB-E77E-A3E6-8C0B622B32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31433" y="1"/>
            <a:ext cx="11360002" cy="6858000"/>
          </a:xfrm>
          <a:prstGeom prst="rect">
            <a:avLst/>
          </a:prstGeom>
          <a:ln w="9525">
            <a:solidFill>
              <a:schemeClr val="bg1"/>
            </a:solidFill>
          </a:ln>
        </p:spPr>
      </p:pic>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8A08FA0-550B-EDD5-F83E-AE968AA2BE70}"/>
              </a:ext>
            </a:extLst>
          </p:cNvPr>
          <p:cNvPicPr>
            <a:picLocks noChangeAspect="1"/>
          </p:cNvPicPr>
          <p:nvPr userDrawn="1"/>
        </p:nvPicPr>
        <p:blipFill>
          <a:blip r:embed="rId5"/>
          <a:stretch>
            <a:fillRect/>
          </a:stretch>
        </p:blipFill>
        <p:spPr>
          <a:xfrm>
            <a:off x="2196161" y="1148446"/>
            <a:ext cx="952471" cy="952471"/>
          </a:xfrm>
          <a:prstGeom prst="rect">
            <a:avLst/>
          </a:prstGeom>
        </p:spPr>
      </p:pic>
      <p:pic>
        <p:nvPicPr>
          <p:cNvPr id="6" name="Picture 5">
            <a:extLst>
              <a:ext uri="{FF2B5EF4-FFF2-40B4-BE49-F238E27FC236}">
                <a16:creationId xmlns:a16="http://schemas.microsoft.com/office/drawing/2014/main" id="{FD4D12F7-7418-DA77-01EC-616C8FE7D023}"/>
              </a:ext>
            </a:extLst>
          </p:cNvPr>
          <p:cNvPicPr>
            <a:picLocks noChangeAspect="1"/>
          </p:cNvPicPr>
          <p:nvPr userDrawn="1"/>
        </p:nvPicPr>
        <p:blipFill rotWithShape="1">
          <a:blip r:embed="rId6"/>
          <a:srcRect l="38748" t="16540" r="19136" b="27445"/>
          <a:stretch/>
        </p:blipFill>
        <p:spPr>
          <a:xfrm>
            <a:off x="9907969" y="3588500"/>
            <a:ext cx="1529871" cy="2028899"/>
          </a:xfrm>
          <a:prstGeom prst="rect">
            <a:avLst/>
          </a:prstGeom>
        </p:spPr>
      </p:pic>
      <p:sp>
        <p:nvSpPr>
          <p:cNvPr id="17" name="Rectangle 16">
            <a:extLst>
              <a:ext uri="{FF2B5EF4-FFF2-40B4-BE49-F238E27FC236}">
                <a16:creationId xmlns:a16="http://schemas.microsoft.com/office/drawing/2014/main" id="{79E26D4C-2F3B-82A2-B02A-886397A583FD}"/>
              </a:ext>
            </a:extLst>
          </p:cNvPr>
          <p:cNvSpPr/>
          <p:nvPr userDrawn="1"/>
        </p:nvSpPr>
        <p:spPr>
          <a:xfrm>
            <a:off x="2927821" y="2310954"/>
            <a:ext cx="6444343" cy="2143059"/>
          </a:xfrm>
          <a:prstGeom prst="rect">
            <a:avLst/>
          </a:prstGeom>
          <a:solidFill>
            <a:schemeClr val="bg1"/>
          </a:solid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DB007E3E-A0B9-B73D-B43A-0071049E61F9}"/>
              </a:ext>
            </a:extLst>
          </p:cNvPr>
          <p:cNvSpPr>
            <a:spLocks noGrp="1"/>
          </p:cNvSpPr>
          <p:nvPr>
            <p:ph type="title" hasCustomPrompt="1"/>
          </p:nvPr>
        </p:nvSpPr>
        <p:spPr>
          <a:xfrm>
            <a:off x="363231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3" name="Graphic 2">
            <a:extLst>
              <a:ext uri="{FF2B5EF4-FFF2-40B4-BE49-F238E27FC236}">
                <a16:creationId xmlns:a16="http://schemas.microsoft.com/office/drawing/2014/main" id="{9EDD2C4A-72C8-5DC5-B2F9-0E2232A0E18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31162" y="1121892"/>
            <a:ext cx="204932" cy="111187"/>
          </a:xfrm>
          <a:prstGeom prst="rect">
            <a:avLst/>
          </a:prstGeom>
        </p:spPr>
      </p:pic>
      <p:sp>
        <p:nvSpPr>
          <p:cNvPr id="14" name="Rectangle 13">
            <a:extLst>
              <a:ext uri="{FF2B5EF4-FFF2-40B4-BE49-F238E27FC236}">
                <a16:creationId xmlns:a16="http://schemas.microsoft.com/office/drawing/2014/main" id="{F56A6F61-17A2-A0C6-D5C1-C2AE54F6C43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40189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Breaker - PolyGradient">
    <p:bg>
      <p:bgPr>
        <a:gradFill>
          <a:gsLst>
            <a:gs pos="5000">
              <a:schemeClr val="accent1"/>
            </a:gs>
            <a:gs pos="79000">
              <a:schemeClr val="accent2"/>
            </a:gs>
          </a:gsLst>
          <a:lin ang="10800000" scaled="0"/>
        </a:gra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DA25E30-B08E-1E81-7D31-5E0D1561C1EB}"/>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C6EB9E-53BC-4526-FE39-C66977B4F6C4}"/>
              </a:ext>
            </a:extLst>
          </p:cNvPr>
          <p:cNvSpPr/>
          <p:nvPr userDrawn="1"/>
        </p:nvSpPr>
        <p:spPr>
          <a:xfrm>
            <a:off x="0" y="6754204"/>
            <a:ext cx="12192000" cy="12263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7DC6198E-4024-814F-44EF-BC216EF8C57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8" name="Title 1">
            <a:extLst>
              <a:ext uri="{FF2B5EF4-FFF2-40B4-BE49-F238E27FC236}">
                <a16:creationId xmlns:a16="http://schemas.microsoft.com/office/drawing/2014/main" id="{74F4B85F-28EF-80C1-6A72-239CA5B2A14D}"/>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Tree>
    <p:extLst>
      <p:ext uri="{BB962C8B-B14F-4D97-AF65-F5344CB8AC3E}">
        <p14:creationId xmlns:p14="http://schemas.microsoft.com/office/powerpoint/2010/main" val="1229981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Breaker - CPP Green">
    <p:bg>
      <p:bgPr>
        <a:solidFill>
          <a:schemeClr val="tx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6B9F401F-08A8-39B6-44C9-E6CB9CF0D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pic>
        <p:nvPicPr>
          <p:cNvPr id="5" name="Graphic 4">
            <a:extLst>
              <a:ext uri="{FF2B5EF4-FFF2-40B4-BE49-F238E27FC236}">
                <a16:creationId xmlns:a16="http://schemas.microsoft.com/office/drawing/2014/main" id="{C355775C-B6BA-F0F9-61E7-8E1077B6554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351" r="66561"/>
          <a:stretch/>
        </p:blipFill>
        <p:spPr>
          <a:xfrm>
            <a:off x="228927" y="257724"/>
            <a:ext cx="472818" cy="699655"/>
          </a:xfrm>
          <a:prstGeom prst="rect">
            <a:avLst/>
          </a:prstGeom>
        </p:spPr>
      </p:pic>
      <p:sp>
        <p:nvSpPr>
          <p:cNvPr id="7" name="Title 1">
            <a:extLst>
              <a:ext uri="{FF2B5EF4-FFF2-40B4-BE49-F238E27FC236}">
                <a16:creationId xmlns:a16="http://schemas.microsoft.com/office/drawing/2014/main" id="{21939200-C7E6-6C54-AA2C-FE3AD90A36A6}"/>
              </a:ext>
            </a:extLst>
          </p:cNvPr>
          <p:cNvSpPr>
            <a:spLocks noGrp="1"/>
          </p:cNvSpPr>
          <p:nvPr>
            <p:ph type="title" hasCustomPrompt="1"/>
          </p:nvPr>
        </p:nvSpPr>
        <p:spPr>
          <a:xfrm>
            <a:off x="3615484" y="2810607"/>
            <a:ext cx="4961032" cy="1107996"/>
          </a:xfrm>
        </p:spPr>
        <p:txBody>
          <a:bodyPr wrap="square" lIns="0" tIns="0" rIns="0" bIns="0" anchor="ctr" anchorCtr="0">
            <a:spAutoFit/>
          </a:bodyPr>
          <a:lstStyle>
            <a:lvl1pPr algn="ctr">
              <a:defRPr sz="4000" b="0" i="0">
                <a:solidFill>
                  <a:schemeClr val="bg1"/>
                </a:solidFill>
                <a:latin typeface="+mj-lt"/>
                <a:cs typeface="Arial" panose="020B0604020202020204" pitchFamily="34" charset="0"/>
              </a:defRPr>
            </a:lvl1pPr>
          </a:lstStyle>
          <a:p>
            <a:r>
              <a:rPr lang="en-US" dirty="0"/>
              <a:t>This is a Section Breaker</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2" name="Rectangle 1">
            <a:extLst>
              <a:ext uri="{FF2B5EF4-FFF2-40B4-BE49-F238E27FC236}">
                <a16:creationId xmlns:a16="http://schemas.microsoft.com/office/drawing/2014/main" id="{AA5F04AD-AF68-2C31-0AC8-ABA50CC00DE3}"/>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4503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7800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photo corn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 Corner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7" name="Snip Diagonal Corner Rectangle 4">
            <a:extLst>
              <a:ext uri="{FF2B5EF4-FFF2-40B4-BE49-F238E27FC236}">
                <a16:creationId xmlns:a16="http://schemas.microsoft.com/office/drawing/2014/main" id="{A168CB2C-87C8-E465-ECC2-76D239E045FA}"/>
              </a:ext>
            </a:extLst>
          </p:cNvPr>
          <p:cNvSpPr/>
          <p:nvPr userDrawn="1"/>
        </p:nvSpPr>
        <p:spPr>
          <a:xfrm flipH="1">
            <a:off x="8107679" y="3261360"/>
            <a:ext cx="4084317" cy="3474581"/>
          </a:xfrm>
          <a:prstGeom prst="snip2DiagRect">
            <a:avLst>
              <a:gd name="adj1" fmla="val 0"/>
              <a:gd name="adj2" fmla="val 6545"/>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4">
            <a:extLst>
              <a:ext uri="{FF2B5EF4-FFF2-40B4-BE49-F238E27FC236}">
                <a16:creationId xmlns:a16="http://schemas.microsoft.com/office/drawing/2014/main" id="{B284897D-5C85-3054-8B47-711370EE27BC}"/>
              </a:ext>
            </a:extLst>
          </p:cNvPr>
          <p:cNvSpPr>
            <a:spLocks noGrp="1"/>
          </p:cNvSpPr>
          <p:nvPr>
            <p:ph type="body" sz="quarter" idx="10" hasCustomPrompt="1"/>
          </p:nvPr>
        </p:nvSpPr>
        <p:spPr>
          <a:xfrm>
            <a:off x="8423938" y="3559507"/>
            <a:ext cx="3337892" cy="2877711"/>
          </a:xfrm>
        </p:spPr>
        <p:txBody>
          <a:bodyPr wrap="square" lIns="0" tIns="0" rIns="0" bIns="0" anchor="t" anchorCtr="0">
            <a:spAutoFit/>
          </a:bodyPr>
          <a:lstStyle>
            <a:lvl1pPr marL="342900" indent="-342900" algn="l" defTabSz="914400" rtl="0" eaLnBrk="1" latinLnBrk="0" hangingPunct="1">
              <a:lnSpc>
                <a:spcPct val="100000"/>
              </a:lnSpc>
              <a:spcBef>
                <a:spcPts val="1000"/>
              </a:spcBef>
              <a:buClr>
                <a:schemeClr val="accent2"/>
              </a:buClr>
              <a:buSzPct val="100000"/>
              <a:buFont typeface="Arial" panose="020B0604020202020204" pitchFamily="34" charset="0"/>
              <a:buChar char="•"/>
              <a:tabLst/>
              <a:defRPr lang="en-US" sz="1800" kern="1200" dirty="0">
                <a:solidFill>
                  <a:schemeClr val="bg1"/>
                </a:solidFill>
                <a:latin typeface="Arial" panose="020B0604020202020204" pitchFamily="34" charset="0"/>
                <a:ea typeface="+mn-ea"/>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r>
              <a:rPr lang="en-US" dirty="0"/>
              <a:t>Use this slide template to display a large photo and bulleted text</a:t>
            </a:r>
          </a:p>
          <a:p>
            <a:r>
              <a:rPr lang="en-US" dirty="0"/>
              <a:t>Remember to replace this low-res example image with higher-res photo for your presentation</a:t>
            </a:r>
          </a:p>
          <a:p>
            <a:r>
              <a:rPr lang="en-US" dirty="0"/>
              <a:t>Another bullet style line here</a:t>
            </a:r>
          </a:p>
          <a:p>
            <a:r>
              <a:rPr lang="en-US" dirty="0"/>
              <a:t>Another bullet style here</a:t>
            </a:r>
          </a:p>
        </p:txBody>
      </p:sp>
    </p:spTree>
    <p:extLst>
      <p:ext uri="{BB962C8B-B14F-4D97-AF65-F5344CB8AC3E}">
        <p14:creationId xmlns:p14="http://schemas.microsoft.com/office/powerpoint/2010/main" val="11080991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photo center text">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1"/>
            <a:ext cx="11331094" cy="6821678"/>
          </a:xfrm>
          <a:prstGeom prst="rect">
            <a:avLst/>
          </a:prstGeom>
          <a:noFill/>
          <a:ln>
            <a:solidFill>
              <a:schemeClr val="tx1"/>
            </a:solidFill>
          </a:ln>
        </p:spPr>
        <p:txBody>
          <a:bodyPr/>
          <a:lstStyle>
            <a:lvl1pPr>
              <a:defRPr>
                <a:ln>
                  <a:solidFill>
                    <a:schemeClr val="tx1"/>
                  </a:solidFill>
                </a:ln>
              </a:defRPr>
            </a:lvl1pPr>
          </a:lstStyle>
          <a:p>
            <a:r>
              <a:rPr lang="en-US"/>
              <a:t>Click icon to add picture</a:t>
            </a:r>
            <a:endParaRPr lang="en-US" dirty="0"/>
          </a:p>
        </p:txBody>
      </p:sp>
      <p:sp>
        <p:nvSpPr>
          <p:cNvPr id="4" name="Rectangle 3">
            <a:extLst>
              <a:ext uri="{FF2B5EF4-FFF2-40B4-BE49-F238E27FC236}">
                <a16:creationId xmlns:a16="http://schemas.microsoft.com/office/drawing/2014/main" id="{70D23BD1-F779-7AE6-D7E0-CA0CD7E6FB7B}"/>
              </a:ext>
            </a:extLst>
          </p:cNvPr>
          <p:cNvSpPr/>
          <p:nvPr userDrawn="1"/>
        </p:nvSpPr>
        <p:spPr>
          <a:xfrm>
            <a:off x="0" y="-1"/>
            <a:ext cx="868924"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A98DE6C-B7D7-A06E-7FD0-4C58C286DE4E}"/>
              </a:ext>
            </a:extLst>
          </p:cNvPr>
          <p:cNvSpPr>
            <a:spLocks noGrp="1"/>
          </p:cNvSpPr>
          <p:nvPr>
            <p:ph type="title" hasCustomPrompt="1"/>
          </p:nvPr>
        </p:nvSpPr>
        <p:spPr>
          <a:xfrm>
            <a:off x="2557771" y="-1454712"/>
            <a:ext cx="8079057" cy="1325563"/>
          </a:xfrm>
        </p:spPr>
        <p:txBody>
          <a:bodyPr/>
          <a:lstStyle>
            <a:lvl1pPr>
              <a:defRPr/>
            </a:lvl1pPr>
          </a:lstStyle>
          <a:p>
            <a:r>
              <a:rPr lang="en-US" dirty="0"/>
              <a:t>Large Photo Center Text</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7CA89AC7-8C1F-6B32-89BE-45053B7B9900}"/>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A49EED16-D20A-FB7A-7550-9DF763BDE666}"/>
              </a:ext>
            </a:extLst>
          </p:cNvPr>
          <p:cNvSpPr>
            <a:spLocks noGrp="1"/>
          </p:cNvSpPr>
          <p:nvPr userDrawn="1"/>
        </p:nvSpPr>
        <p:spPr>
          <a:xfrm>
            <a:off x="3450275" y="2617190"/>
            <a:ext cx="5291450" cy="1623620"/>
          </a:xfrm>
          <a:prstGeom prst="snip2DiagRect">
            <a:avLst>
              <a:gd name="adj1" fmla="val 0"/>
              <a:gd name="adj2" fmla="val 16014"/>
            </a:avLst>
          </a:prstGeom>
          <a:solidFill>
            <a:schemeClr val="tx1"/>
          </a:solidFill>
        </p:spPr>
        <p:txBody>
          <a:bodyPr vert="horz" wrap="square" lIns="0" tIns="0" rIns="0" bIns="0" rtlCol="0" anchor="ctr" anchorCtr="0">
            <a:noAutofit/>
          </a:bodyPr>
          <a:lstStyle>
            <a:lvl1pPr algn="ctr" defTabSz="914400" rtl="0" eaLnBrk="1" latinLnBrk="0" hangingPunct="1">
              <a:lnSpc>
                <a:spcPct val="90000"/>
              </a:lnSpc>
              <a:spcBef>
                <a:spcPct val="0"/>
              </a:spcBef>
              <a:buNone/>
              <a:defRPr sz="4000" b="0" i="0" kern="1200">
                <a:solidFill>
                  <a:schemeClr val="bg1"/>
                </a:solidFill>
                <a:latin typeface="Arial" panose="020B0604020202020204" pitchFamily="34" charset="0"/>
                <a:ea typeface="+mj-ea"/>
                <a:cs typeface="Arial" panose="020B0604020202020204" pitchFamily="34" charset="0"/>
              </a:defRPr>
            </a:lvl1pPr>
          </a:lstStyle>
          <a:p>
            <a:endParaRPr lang="en-US" dirty="0"/>
          </a:p>
        </p:txBody>
      </p:sp>
      <p:sp>
        <p:nvSpPr>
          <p:cNvPr id="13" name="Text Placeholder 12">
            <a:extLst>
              <a:ext uri="{FF2B5EF4-FFF2-40B4-BE49-F238E27FC236}">
                <a16:creationId xmlns:a16="http://schemas.microsoft.com/office/drawing/2014/main" id="{19B8FD23-FCF5-28D9-9DE9-A7E5B1CFCCC4}"/>
              </a:ext>
            </a:extLst>
          </p:cNvPr>
          <p:cNvSpPr>
            <a:spLocks noGrp="1"/>
          </p:cNvSpPr>
          <p:nvPr>
            <p:ph type="body" sz="quarter" idx="14" hasCustomPrompt="1"/>
          </p:nvPr>
        </p:nvSpPr>
        <p:spPr>
          <a:xfrm>
            <a:off x="3450276" y="2617190"/>
            <a:ext cx="5291450" cy="1625625"/>
          </a:xfrm>
        </p:spPr>
        <p:txBody>
          <a:bodyPr anchor="ctr">
            <a:normAutofit/>
          </a:bodyPr>
          <a:lstStyle>
            <a:lvl1pPr marL="0" indent="0" algn="ctr">
              <a:buNone/>
              <a:defRPr sz="4000">
                <a:solidFill>
                  <a:schemeClr val="bg1"/>
                </a:solidFill>
              </a:defRPr>
            </a:lvl1pPr>
            <a:lvl5pPr marL="1828800" indent="0">
              <a:buNone/>
              <a:defRPr/>
            </a:lvl5pPr>
          </a:lstStyle>
          <a:p>
            <a:r>
              <a:rPr lang="en-US" dirty="0"/>
              <a:t>This can house content</a:t>
            </a:r>
          </a:p>
        </p:txBody>
      </p:sp>
    </p:spTree>
    <p:extLst>
      <p:ext uri="{BB962C8B-B14F-4D97-AF65-F5344CB8AC3E}">
        <p14:creationId xmlns:p14="http://schemas.microsoft.com/office/powerpoint/2010/main" val="102657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Photo">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C1D82BE-36A2-51BF-927B-E604F02F83B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45571" y="0"/>
            <a:ext cx="11246429" cy="6951945"/>
          </a:xfrm>
          <a:prstGeom prst="rect">
            <a:avLst/>
          </a:prstGeom>
        </p:spPr>
      </p:pic>
      <p:sp>
        <p:nvSpPr>
          <p:cNvPr id="17" name="Snip Diagonal Corner Rectangle 16">
            <a:extLst>
              <a:ext uri="{FF2B5EF4-FFF2-40B4-BE49-F238E27FC236}">
                <a16:creationId xmlns:a16="http://schemas.microsoft.com/office/drawing/2014/main" id="{23858D49-0D66-FB64-5DA5-BE9376C722B4}"/>
              </a:ext>
            </a:extLst>
          </p:cNvPr>
          <p:cNvSpPr/>
          <p:nvPr userDrawn="1"/>
        </p:nvSpPr>
        <p:spPr>
          <a:xfrm>
            <a:off x="0" y="-1"/>
            <a:ext cx="6096000" cy="6957651"/>
          </a:xfrm>
          <a:prstGeom prst="snip2DiagRect">
            <a:avLst>
              <a:gd name="adj1" fmla="val 0"/>
              <a:gd name="adj2"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319CF2D-C7EA-C002-F12F-563AB228A569}"/>
              </a:ext>
            </a:extLst>
          </p:cNvPr>
          <p:cNvSpPr/>
          <p:nvPr userDrawn="1"/>
        </p:nvSpPr>
        <p:spPr>
          <a:xfrm>
            <a:off x="10764868" y="6248954"/>
            <a:ext cx="168599" cy="1685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C34990-A3DA-A5C8-36DA-9A8CF3537682}"/>
              </a:ext>
            </a:extLst>
          </p:cNvPr>
          <p:cNvSpPr/>
          <p:nvPr userDrawn="1"/>
        </p:nvSpPr>
        <p:spPr>
          <a:xfrm>
            <a:off x="10427670" y="5905585"/>
            <a:ext cx="337198" cy="33719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a:extLst>
              <a:ext uri="{FF2B5EF4-FFF2-40B4-BE49-F238E27FC236}">
                <a16:creationId xmlns:a16="http://schemas.microsoft.com/office/drawing/2014/main" id="{E0A6C0FC-E1E2-DCF1-0CE4-F3FB0EB79F78}"/>
              </a:ext>
            </a:extLst>
          </p:cNvPr>
          <p:cNvSpPr>
            <a:spLocks noGrp="1"/>
          </p:cNvSpPr>
          <p:nvPr>
            <p:ph type="title" hasCustomPrompt="1"/>
          </p:nvPr>
        </p:nvSpPr>
        <p:spPr>
          <a:xfrm>
            <a:off x="1005769" y="2313342"/>
            <a:ext cx="3639370" cy="1495794"/>
          </a:xfrm>
        </p:spPr>
        <p:txBody>
          <a:bodyPr wrap="square" lIns="0" tIns="0" rIns="0" bIns="0" anchor="t" anchorCtr="0">
            <a:spAutoFit/>
          </a:bodyPr>
          <a:lstStyle>
            <a:lvl1pPr algn="l">
              <a:defRPr sz="3600" b="0" i="0">
                <a:solidFill>
                  <a:schemeClr val="bg1"/>
                </a:solidFill>
                <a:latin typeface="Arial" panose="020B0604020202020204" pitchFamily="34" charset="0"/>
                <a:cs typeface="Arial" panose="020B0604020202020204" pitchFamily="34" charset="0"/>
              </a:defRPr>
            </a:lvl1pPr>
          </a:lstStyle>
          <a:p>
            <a:r>
              <a:rPr lang="en-US" dirty="0"/>
              <a:t>Presentation Title Can Be Multiple Lines Like This!</a:t>
            </a:r>
          </a:p>
        </p:txBody>
      </p:sp>
      <p:sp>
        <p:nvSpPr>
          <p:cNvPr id="21" name="Text Placeholder 25">
            <a:extLst>
              <a:ext uri="{FF2B5EF4-FFF2-40B4-BE49-F238E27FC236}">
                <a16:creationId xmlns:a16="http://schemas.microsoft.com/office/drawing/2014/main" id="{332E2471-6142-9D2A-967A-D124840E8F8D}"/>
              </a:ext>
            </a:extLst>
          </p:cNvPr>
          <p:cNvSpPr>
            <a:spLocks noGrp="1"/>
          </p:cNvSpPr>
          <p:nvPr>
            <p:ph type="body" sz="quarter" idx="16" hasCustomPrompt="1"/>
          </p:nvPr>
        </p:nvSpPr>
        <p:spPr>
          <a:xfrm>
            <a:off x="1005769" y="4028773"/>
            <a:ext cx="4527176" cy="553998"/>
          </a:xfrm>
        </p:spPr>
        <p:txBody>
          <a:bodyPr wrap="square" lIns="0" tIns="0" rIns="0" bIns="0">
            <a:spAutoFit/>
          </a:bodyPr>
          <a:lstStyle>
            <a:lvl1pPr marL="0" indent="0" algn="l">
              <a:buFontTx/>
              <a:buNone/>
              <a:defRPr sz="2000">
                <a:solidFill>
                  <a:schemeClr val="bg1"/>
                </a:solidFill>
                <a:latin typeface="Georgia" panose="02040502050405020303" pitchFamily="18" charset="0"/>
              </a:defRPr>
            </a:lvl1pPr>
          </a:lstStyle>
          <a:p>
            <a:pPr lvl="0"/>
            <a:r>
              <a:rPr lang="en-US" dirty="0"/>
              <a:t>Presentation Subtitle Can Be Placed Here on Multiples Lines, If Needed</a:t>
            </a:r>
          </a:p>
        </p:txBody>
      </p:sp>
      <p:sp>
        <p:nvSpPr>
          <p:cNvPr id="24" name="Rectangle 23">
            <a:extLst>
              <a:ext uri="{FF2B5EF4-FFF2-40B4-BE49-F238E27FC236}">
                <a16:creationId xmlns:a16="http://schemas.microsoft.com/office/drawing/2014/main" id="{CC7BDFB0-D504-B897-EA5C-A2E733589127}"/>
              </a:ext>
            </a:extLst>
          </p:cNvPr>
          <p:cNvSpPr/>
          <p:nvPr userDrawn="1"/>
        </p:nvSpPr>
        <p:spPr>
          <a:xfrm>
            <a:off x="11099606" y="1028924"/>
            <a:ext cx="620482" cy="620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0DF0B61-FD7E-3717-CBB4-5D5BA5CE7389}"/>
              </a:ext>
            </a:extLst>
          </p:cNvPr>
          <p:cNvSpPr/>
          <p:nvPr userDrawn="1"/>
        </p:nvSpPr>
        <p:spPr>
          <a:xfrm>
            <a:off x="10753918" y="1649406"/>
            <a:ext cx="345688" cy="34568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C6958760-83EA-B59F-E153-7DCA36FC1BC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50" r="-17532"/>
          <a:stretch/>
        </p:blipFill>
        <p:spPr>
          <a:xfrm>
            <a:off x="668541" y="677031"/>
            <a:ext cx="2644589" cy="1121730"/>
          </a:xfrm>
          <a:prstGeom prst="rect">
            <a:avLst/>
          </a:prstGeom>
        </p:spPr>
      </p:pic>
      <p:sp>
        <p:nvSpPr>
          <p:cNvPr id="2" name="Rectangle 1">
            <a:extLst>
              <a:ext uri="{FF2B5EF4-FFF2-40B4-BE49-F238E27FC236}">
                <a16:creationId xmlns:a16="http://schemas.microsoft.com/office/drawing/2014/main" id="{7F4AE804-1465-B5A1-94B3-CD28695DA90B}"/>
              </a:ext>
            </a:extLst>
          </p:cNvPr>
          <p:cNvSpPr/>
          <p:nvPr userDrawn="1"/>
        </p:nvSpPr>
        <p:spPr>
          <a:xfrm rot="5400000">
            <a:off x="-3419011" y="3414653"/>
            <a:ext cx="6951946"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5">
            <a:extLst>
              <a:ext uri="{FF2B5EF4-FFF2-40B4-BE49-F238E27FC236}">
                <a16:creationId xmlns:a16="http://schemas.microsoft.com/office/drawing/2014/main" id="{40B7CAE6-9827-8F27-FB6B-80CDED2B895C}"/>
              </a:ext>
            </a:extLst>
          </p:cNvPr>
          <p:cNvSpPr>
            <a:spLocks noGrp="1"/>
          </p:cNvSpPr>
          <p:nvPr>
            <p:ph type="body" sz="quarter" idx="17" hasCustomPrompt="1"/>
          </p:nvPr>
        </p:nvSpPr>
        <p:spPr>
          <a:xfrm>
            <a:off x="1005769" y="4802408"/>
            <a:ext cx="2816930" cy="193899"/>
          </a:xfrm>
        </p:spPr>
        <p:txBody>
          <a:bodyPr wrap="square" lIns="0" tIns="0" rIns="0" bIns="0">
            <a:spAutoFit/>
          </a:bodyPr>
          <a:lstStyle>
            <a:lvl1pPr marL="0" indent="0" algn="l">
              <a:buFontTx/>
              <a:buNone/>
              <a:defRPr sz="1400">
                <a:solidFill>
                  <a:schemeClr val="accent2"/>
                </a:solidFill>
                <a:latin typeface="Arial" panose="020B0604020202020204" pitchFamily="34" charset="0"/>
                <a:cs typeface="Arial" panose="020B0604020202020204" pitchFamily="34" charset="0"/>
              </a:defRPr>
            </a:lvl1pPr>
          </a:lstStyle>
          <a:p>
            <a:pPr lvl="0"/>
            <a:r>
              <a:rPr lang="en-US" dirty="0"/>
              <a:t>Date here</a:t>
            </a:r>
          </a:p>
        </p:txBody>
      </p:sp>
    </p:spTree>
    <p:extLst>
      <p:ext uri="{BB962C8B-B14F-4D97-AF65-F5344CB8AC3E}">
        <p14:creationId xmlns:p14="http://schemas.microsoft.com/office/powerpoint/2010/main" val="2459139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Content with Caption">
    <p:spTree>
      <p:nvGrpSpPr>
        <p:cNvPr id="1" name=""/>
        <p:cNvGrpSpPr/>
        <p:nvPr/>
      </p:nvGrpSpPr>
      <p:grpSpPr>
        <a:xfrm>
          <a:off x="0" y="0"/>
          <a:ext cx="0" cy="0"/>
          <a:chOff x="0" y="0"/>
          <a:chExt cx="0" cy="0"/>
        </a:xfrm>
      </p:grpSpPr>
      <p:sp>
        <p:nvSpPr>
          <p:cNvPr id="2" name="Picture Placeholder 11">
            <a:extLst>
              <a:ext uri="{FF2B5EF4-FFF2-40B4-BE49-F238E27FC236}">
                <a16:creationId xmlns:a16="http://schemas.microsoft.com/office/drawing/2014/main" id="{EA003B63-8FB5-8DFC-DB75-3E7AFD7A0D93}"/>
              </a:ext>
            </a:extLst>
          </p:cNvPr>
          <p:cNvSpPr>
            <a:spLocks noGrp="1"/>
          </p:cNvSpPr>
          <p:nvPr>
            <p:ph type="pic" sz="quarter" idx="13"/>
          </p:nvPr>
        </p:nvSpPr>
        <p:spPr>
          <a:xfrm>
            <a:off x="860906" y="0"/>
            <a:ext cx="11331094" cy="6771687"/>
          </a:xfrm>
          <a:prstGeom prst="rect">
            <a:avLst/>
          </a:prstGeom>
          <a:noFill/>
          <a:ln>
            <a:solidFill>
              <a:schemeClr val="tx1"/>
            </a:solidFill>
          </a:ln>
        </p:spPr>
        <p:txBody>
          <a:bodyPr/>
          <a:lstStyle>
            <a:lvl1pPr>
              <a:defRPr>
                <a:ln>
                  <a:solidFill>
                    <a:schemeClr val="tx1"/>
                  </a:solidFill>
                </a:ln>
                <a:latin typeface="Arial" panose="020B0604020202020204" pitchFamily="34" charset="0"/>
                <a:cs typeface="Arial" panose="020B0604020202020204" pitchFamily="34" charset="0"/>
              </a:defRPr>
            </a:lvl1pPr>
          </a:lstStyle>
          <a:p>
            <a:r>
              <a:rPr lang="en-US"/>
              <a:t>Click icon to add picture</a:t>
            </a:r>
          </a:p>
        </p:txBody>
      </p:sp>
      <p:sp>
        <p:nvSpPr>
          <p:cNvPr id="4" name="Rectangle 3">
            <a:extLst>
              <a:ext uri="{FF2B5EF4-FFF2-40B4-BE49-F238E27FC236}">
                <a16:creationId xmlns:a16="http://schemas.microsoft.com/office/drawing/2014/main" id="{70D23BD1-F779-7AE6-D7E0-CA0CD7E6FB7B}"/>
              </a:ext>
            </a:extLst>
          </p:cNvPr>
          <p:cNvSpPr/>
          <p:nvPr userDrawn="1"/>
        </p:nvSpPr>
        <p:spPr>
          <a:xfrm>
            <a:off x="-1"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9" name="Graphic 8">
            <a:extLst>
              <a:ext uri="{FF2B5EF4-FFF2-40B4-BE49-F238E27FC236}">
                <a16:creationId xmlns:a16="http://schemas.microsoft.com/office/drawing/2014/main" id="{891C921C-2928-8472-CE81-B04ADAAF0D3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10" name="Straight Connector 9">
            <a:extLst>
              <a:ext uri="{FF2B5EF4-FFF2-40B4-BE49-F238E27FC236}">
                <a16:creationId xmlns:a16="http://schemas.microsoft.com/office/drawing/2014/main" id="{06DB40B7-A77A-8211-5C78-B3A460B66DD2}"/>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3D43E2F4-F7B9-E678-B8D9-3E0333958A0B}"/>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D4F722E-D637-1DF6-07A1-8CB4963FA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Title 1">
            <a:extLst>
              <a:ext uri="{FF2B5EF4-FFF2-40B4-BE49-F238E27FC236}">
                <a16:creationId xmlns:a16="http://schemas.microsoft.com/office/drawing/2014/main" id="{E86AE894-CC05-0FE8-49BE-552915C7361C}"/>
              </a:ext>
            </a:extLst>
          </p:cNvPr>
          <p:cNvSpPr>
            <a:spLocks noGrp="1"/>
          </p:cNvSpPr>
          <p:nvPr>
            <p:ph type="title" hasCustomPrompt="1"/>
          </p:nvPr>
        </p:nvSpPr>
        <p:spPr>
          <a:xfrm>
            <a:off x="1546272" y="630627"/>
            <a:ext cx="3767460" cy="1246495"/>
          </a:xfrm>
        </p:spPr>
        <p:txBody>
          <a:bodyPr wrap="square" lIns="0" tIns="0" rIns="0" bIns="0" anchor="t" anchorCtr="0">
            <a:spAutoFit/>
          </a:bodyPr>
          <a:lstStyle>
            <a:lvl1pPr>
              <a:defRPr sz="3000" b="0" i="0">
                <a:solidFill>
                  <a:schemeClr val="tx2"/>
                </a:solidFill>
                <a:latin typeface="+mn-lt"/>
                <a:cs typeface="Arial" panose="020B0604020202020204" pitchFamily="34" charset="0"/>
              </a:defRPr>
            </a:lvl1pPr>
          </a:lstStyle>
          <a:p>
            <a:r>
              <a:rPr lang="en-US" dirty="0"/>
              <a:t>This is a Hero</a:t>
            </a:r>
            <a:br>
              <a:rPr lang="en-US" dirty="0"/>
            </a:br>
            <a:r>
              <a:rPr lang="en-US" dirty="0"/>
              <a:t>Stat Moment or Headline</a:t>
            </a:r>
          </a:p>
        </p:txBody>
      </p:sp>
      <p:sp>
        <p:nvSpPr>
          <p:cNvPr id="12" name="Slide Number Placeholder 5">
            <a:extLst>
              <a:ext uri="{FF2B5EF4-FFF2-40B4-BE49-F238E27FC236}">
                <a16:creationId xmlns:a16="http://schemas.microsoft.com/office/drawing/2014/main" id="{D5270AD6-E1D1-9BE5-468E-31F9E8B728EF}"/>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7" name="Text Placeholder 4">
            <a:extLst>
              <a:ext uri="{FF2B5EF4-FFF2-40B4-BE49-F238E27FC236}">
                <a16:creationId xmlns:a16="http://schemas.microsoft.com/office/drawing/2014/main" id="{3DB000CA-81E1-1A9F-CB4A-A269B6BE63C0}"/>
              </a:ext>
            </a:extLst>
          </p:cNvPr>
          <p:cNvSpPr>
            <a:spLocks noGrp="1"/>
          </p:cNvSpPr>
          <p:nvPr>
            <p:ph type="body" sz="quarter" idx="20" hasCustomPrompt="1"/>
          </p:nvPr>
        </p:nvSpPr>
        <p:spPr>
          <a:xfrm>
            <a:off x="1546272" y="2077184"/>
            <a:ext cx="3658985" cy="3091808"/>
          </a:xfrm>
        </p:spPr>
        <p:txBody>
          <a:bodyPr wrap="square" lIns="0" tIns="0" rIns="0" bIns="0" anchor="t" anchorCtr="0">
            <a:spAutoFit/>
          </a:bodyPr>
          <a:lstStyle>
            <a:lvl1pPr marL="342900" indent="-342900">
              <a:lnSpc>
                <a:spcPts val="2800"/>
              </a:lnSpc>
              <a:buClr>
                <a:schemeClr val="accent2"/>
              </a:buClr>
              <a:buSzPct val="100000"/>
              <a:buFont typeface="Arial" panose="020B0604020202020204" pitchFamily="34" charset="0"/>
              <a:buChar char="•"/>
              <a:tabLst/>
              <a:defRPr sz="1800">
                <a:solidFill>
                  <a:schemeClr val="tx2"/>
                </a:solidFill>
                <a:latin typeface="Arial" panose="020B0604020202020204" pitchFamily="34"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endParaRPr lang="en-US"/>
          </a:p>
          <a:p>
            <a:pPr lvl="0"/>
            <a:r>
              <a:rPr lang="en-US"/>
              <a:t>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endParaRPr lang="en-US"/>
          </a:p>
          <a:p>
            <a:pPr lvl="0"/>
            <a:r>
              <a:rPr lang="en-US"/>
              <a:t>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endParaRPr lang="en-US"/>
          </a:p>
        </p:txBody>
      </p:sp>
      <p:sp>
        <p:nvSpPr>
          <p:cNvPr id="8" name="Rectangle 7">
            <a:extLst>
              <a:ext uri="{FF2B5EF4-FFF2-40B4-BE49-F238E27FC236}">
                <a16:creationId xmlns:a16="http://schemas.microsoft.com/office/drawing/2014/main" id="{C1931987-7F51-08B4-DA22-A0A45C7D566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838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365125"/>
            <a:ext cx="10325100" cy="1325563"/>
          </a:xfrm>
        </p:spPr>
        <p:txBody>
          <a:bodyPr/>
          <a:lstStyle>
            <a:lvl1pPr>
              <a:defRPr/>
            </a:lvl1pPr>
          </a:lstStyle>
          <a:p>
            <a:r>
              <a:rPr lang="en-US" dirty="0"/>
              <a:t>Title of the slide</a:t>
            </a:r>
          </a:p>
        </p:txBody>
      </p:sp>
      <p:sp>
        <p:nvSpPr>
          <p:cNvPr id="3" name="Content Placeholder 2"/>
          <p:cNvSpPr>
            <a:spLocks noGrp="1"/>
          </p:cNvSpPr>
          <p:nvPr>
            <p:ph idx="1" hasCustomPrompt="1"/>
          </p:nvPr>
        </p:nvSpPr>
        <p:spPr>
          <a:xfrm>
            <a:off x="1028700" y="1825625"/>
            <a:ext cx="10325100" cy="4351338"/>
          </a:xfrm>
        </p:spPr>
        <p:txBody>
          <a:bodyPr/>
          <a:lstStyle>
            <a:lvl1pPr>
              <a:defRPr baseline="0"/>
            </a:lvl1pPr>
          </a:lstStyle>
          <a:p>
            <a:pPr lvl="0"/>
            <a:r>
              <a:rPr lang="en-US" dirty="0"/>
              <a:t>Text goes here and here and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8700" y="6356350"/>
            <a:ext cx="2552700" cy="365125"/>
          </a:xfrm>
        </p:spPr>
        <p:txBody>
          <a:bodyPr/>
          <a:lstStyle/>
          <a:p>
            <a:fld id="{6F6D4709-116E-4040-8A22-7290A0EF90CB}" type="datetime1">
              <a:rPr lang="en-US" smtClean="0"/>
              <a:t>8/4/2025</a:t>
            </a:fld>
            <a:endParaRPr lang="en-US" dirty="0"/>
          </a:p>
        </p:txBody>
      </p:sp>
    </p:spTree>
    <p:extLst>
      <p:ext uri="{BB962C8B-B14F-4D97-AF65-F5344CB8AC3E}">
        <p14:creationId xmlns:p14="http://schemas.microsoft.com/office/powerpoint/2010/main" val="12052078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7750" y="1709738"/>
            <a:ext cx="10299700" cy="2852737"/>
          </a:xfrm>
        </p:spPr>
        <p:txBody>
          <a:bodyPr anchor="b"/>
          <a:lstStyle>
            <a:lvl1pPr>
              <a:defRPr sz="6000"/>
            </a:lvl1pPr>
          </a:lstStyle>
          <a:p>
            <a:r>
              <a:rPr lang="en-US" dirty="0"/>
              <a:t>Section header </a:t>
            </a:r>
            <a:br>
              <a:rPr lang="en-US" dirty="0"/>
            </a:br>
            <a:r>
              <a:rPr lang="en-US" dirty="0" err="1"/>
              <a:t>Rockewell</a:t>
            </a:r>
            <a:r>
              <a:rPr lang="en-US" dirty="0"/>
              <a:t> 60 </a:t>
            </a:r>
            <a:r>
              <a:rPr lang="en-US" dirty="0" err="1"/>
              <a:t>pt</a:t>
            </a:r>
            <a:br>
              <a:rPr lang="en-US" dirty="0"/>
            </a:br>
            <a:r>
              <a:rPr lang="en-US" dirty="0"/>
              <a:t>goes here and here</a:t>
            </a:r>
          </a:p>
        </p:txBody>
      </p:sp>
      <p:sp>
        <p:nvSpPr>
          <p:cNvPr id="3" name="Text Placeholder 2"/>
          <p:cNvSpPr>
            <a:spLocks noGrp="1"/>
          </p:cNvSpPr>
          <p:nvPr>
            <p:ph type="body" idx="1" hasCustomPrompt="1"/>
          </p:nvPr>
        </p:nvSpPr>
        <p:spPr>
          <a:xfrm>
            <a:off x="1047750" y="4589463"/>
            <a:ext cx="10299700" cy="1500187"/>
          </a:xfrm>
        </p:spPr>
        <p:txBody>
          <a:bodyPr/>
          <a:lstStyle>
            <a:lvl1pPr marL="0" indent="0">
              <a:buNone/>
              <a:defRPr sz="2400" baseline="0">
                <a:solidFill>
                  <a:schemeClr val="tx1">
                    <a:tint val="75000"/>
                  </a:schemeClr>
                </a:solidFill>
              </a:defRPr>
            </a:lvl1pPr>
            <a:lvl2pPr marL="457200" indent="0" algn="l">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err="1"/>
              <a:t>Subhed</a:t>
            </a:r>
            <a:r>
              <a:rPr lang="en-US" dirty="0"/>
              <a:t> goes here and here</a:t>
            </a:r>
          </a:p>
        </p:txBody>
      </p:sp>
      <p:sp>
        <p:nvSpPr>
          <p:cNvPr id="4" name="Date Placeholder 3"/>
          <p:cNvSpPr>
            <a:spLocks noGrp="1"/>
          </p:cNvSpPr>
          <p:nvPr>
            <p:ph type="dt" sz="half" idx="10"/>
          </p:nvPr>
        </p:nvSpPr>
        <p:spPr>
          <a:xfrm>
            <a:off x="1047750" y="6356350"/>
            <a:ext cx="2533650" cy="365125"/>
          </a:xfrm>
        </p:spPr>
        <p:txBody>
          <a:bodyPr/>
          <a:lstStyle/>
          <a:p>
            <a:fld id="{2AC8CB3B-4D89-4B51-B87A-4992886E3C28}" type="datetime1">
              <a:rPr lang="en-US" smtClean="0"/>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t>‹#›</a:t>
            </a:fld>
            <a:endParaRPr lang="en-US" dirty="0"/>
          </a:p>
        </p:txBody>
      </p:sp>
    </p:spTree>
    <p:extLst>
      <p:ext uri="{BB962C8B-B14F-4D97-AF65-F5344CB8AC3E}">
        <p14:creationId xmlns:p14="http://schemas.microsoft.com/office/powerpoint/2010/main" val="4019682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2074" y="2565400"/>
            <a:ext cx="5495926" cy="1828800"/>
          </a:xfrm>
        </p:spPr>
        <p:txBody>
          <a:bodyPr anchor="b">
            <a:noAutofit/>
          </a:bodyPr>
          <a:lstStyle>
            <a:lvl1pPr algn="l">
              <a:defRPr sz="4800"/>
            </a:lvl1pPr>
          </a:lstStyle>
          <a:p>
            <a:r>
              <a:rPr lang="en-US" dirty="0"/>
              <a:t>Title is Rockwell 48 </a:t>
            </a:r>
            <a:r>
              <a:rPr lang="en-US" dirty="0" err="1"/>
              <a:t>pt</a:t>
            </a:r>
            <a:endParaRPr lang="en-US" dirty="0"/>
          </a:p>
        </p:txBody>
      </p:sp>
      <p:sp>
        <p:nvSpPr>
          <p:cNvPr id="3" name="Subtitle 2"/>
          <p:cNvSpPr>
            <a:spLocks noGrp="1"/>
          </p:cNvSpPr>
          <p:nvPr>
            <p:ph type="subTitle" idx="1" hasCustomPrompt="1"/>
          </p:nvPr>
        </p:nvSpPr>
        <p:spPr>
          <a:xfrm>
            <a:off x="5172074" y="5111750"/>
            <a:ext cx="5495926" cy="4381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is in Arial Bold 24 </a:t>
            </a:r>
            <a:r>
              <a:rPr lang="en-US" dirty="0" err="1"/>
              <a:t>pt</a:t>
            </a:r>
            <a:endParaRPr lang="en-US" dirty="0"/>
          </a:p>
        </p:txBody>
      </p:sp>
      <p:sp>
        <p:nvSpPr>
          <p:cNvPr id="6" name="Slide Number Placeholder 5"/>
          <p:cNvSpPr>
            <a:spLocks noGrp="1"/>
          </p:cNvSpPr>
          <p:nvPr>
            <p:ph type="sldNum" sz="quarter" idx="12"/>
          </p:nvPr>
        </p:nvSpPr>
        <p:spPr/>
        <p:txBody>
          <a:bodyPr/>
          <a:lstStyle/>
          <a:p>
            <a:fld id="{89A07FDE-CF23-4DF4-993F-F0A8407421BC}" type="slidenum">
              <a:rPr lang="en-US" smtClean="0"/>
              <a:t>‹#›</a:t>
            </a:fld>
            <a:endParaRPr lang="en-US" dirty="0"/>
          </a:p>
        </p:txBody>
      </p:sp>
      <p:sp>
        <p:nvSpPr>
          <p:cNvPr id="5" name="Text Placeholder 4"/>
          <p:cNvSpPr>
            <a:spLocks noGrp="1"/>
          </p:cNvSpPr>
          <p:nvPr>
            <p:ph type="body" sz="quarter" idx="13" hasCustomPrompt="1"/>
          </p:nvPr>
        </p:nvSpPr>
        <p:spPr>
          <a:xfrm>
            <a:off x="5172074" y="5549900"/>
            <a:ext cx="5495926" cy="449263"/>
          </a:xfrm>
        </p:spPr>
        <p:txBody>
          <a:bodyPr/>
          <a:lstStyle>
            <a:lvl1pPr marL="0" indent="0">
              <a:buNone/>
              <a:defRPr sz="2200" b="0" baseline="0"/>
            </a:lvl1pPr>
          </a:lstStyle>
          <a:p>
            <a:pPr lvl="0"/>
            <a:r>
              <a:rPr lang="en-US" dirty="0"/>
              <a:t>Second subtitle in Arial 22 </a:t>
            </a:r>
            <a:r>
              <a:rPr lang="en-US" dirty="0" err="1"/>
              <a:t>pt</a:t>
            </a:r>
            <a:endParaRPr lang="en-US" dirty="0"/>
          </a:p>
        </p:txBody>
      </p:sp>
      <p:sp>
        <p:nvSpPr>
          <p:cNvPr id="4" name="TextBox 3"/>
          <p:cNvSpPr txBox="1"/>
          <p:nvPr userDrawn="1"/>
        </p:nvSpPr>
        <p:spPr>
          <a:xfrm>
            <a:off x="428625" y="4029074"/>
            <a:ext cx="1514475" cy="338554"/>
          </a:xfrm>
          <a:prstGeom prst="rect">
            <a:avLst/>
          </a:prstGeom>
          <a:noFill/>
        </p:spPr>
        <p:txBody>
          <a:bodyPr wrap="square" rtlCol="0">
            <a:spAutoFit/>
          </a:bodyPr>
          <a:lstStyle/>
          <a:p>
            <a:r>
              <a:rPr lang="en-US" sz="800" dirty="0">
                <a:solidFill>
                  <a:schemeClr val="bg1"/>
                </a:solidFill>
                <a:latin typeface="Arial" panose="020B0604020202020204" pitchFamily="34" charset="0"/>
                <a:cs typeface="Arial" panose="020B0604020202020204" pitchFamily="34" charset="0"/>
              </a:rPr>
              <a:t>Background design is of Cal Poly Pomona logo</a:t>
            </a:r>
          </a:p>
        </p:txBody>
      </p:sp>
    </p:spTree>
    <p:extLst>
      <p:ext uri="{BB962C8B-B14F-4D97-AF65-F5344CB8AC3E}">
        <p14:creationId xmlns:p14="http://schemas.microsoft.com/office/powerpoint/2010/main" val="8246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0" y="0"/>
            <a:ext cx="866269"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7" name="Straight Connector 6">
            <a:extLst>
              <a:ext uri="{FF2B5EF4-FFF2-40B4-BE49-F238E27FC236}">
                <a16:creationId xmlns:a16="http://schemas.microsoft.com/office/drawing/2014/main" id="{5F6C2CF5-2C2F-5FF8-7FDB-AD9279AEBFD1}"/>
              </a:ext>
            </a:extLst>
          </p:cNvPr>
          <p:cNvCxnSpPr>
            <a:cxnSpLocks/>
          </p:cNvCxnSpPr>
          <p:nvPr userDrawn="1"/>
        </p:nvCxnSpPr>
        <p:spPr>
          <a:xfrm flipH="1">
            <a:off x="430170"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5E0643C-F730-1912-F30C-CE8EC50693F0}"/>
              </a:ext>
            </a:extLst>
          </p:cNvPr>
          <p:cNvSpPr/>
          <p:nvPr userDrawn="1"/>
        </p:nvSpPr>
        <p:spPr>
          <a:xfrm>
            <a:off x="351594"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0FFD64FE-809E-1DDB-1741-E2FDDB3E93A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9" name="Rectangle 8">
            <a:extLst>
              <a:ext uri="{FF2B5EF4-FFF2-40B4-BE49-F238E27FC236}">
                <a16:creationId xmlns:a16="http://schemas.microsoft.com/office/drawing/2014/main" id="{F01E647E-B563-7B22-9D5E-500ED921A807}"/>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D8A734-C5D7-2B19-956C-077D7F59E5A3}"/>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Agenda</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5" name="Text Placeholder 4">
            <a:extLst>
              <a:ext uri="{FF2B5EF4-FFF2-40B4-BE49-F238E27FC236}">
                <a16:creationId xmlns:a16="http://schemas.microsoft.com/office/drawing/2014/main" id="{AA14A0C9-94D0-1507-F4A7-4394A036EBB5}"/>
              </a:ext>
            </a:extLst>
          </p:cNvPr>
          <p:cNvSpPr>
            <a:spLocks noGrp="1"/>
          </p:cNvSpPr>
          <p:nvPr>
            <p:ph type="body" sz="quarter" idx="10" hasCustomPrompt="1"/>
          </p:nvPr>
        </p:nvSpPr>
        <p:spPr>
          <a:xfrm>
            <a:off x="6110990" y="0"/>
            <a:ext cx="4661394" cy="6699173"/>
          </a:xfrm>
        </p:spPr>
        <p:txBody>
          <a:bodyPr lIns="0" tIns="0" rIns="0" bIns="0" anchor="ctr" anchorCtr="0">
            <a:noAutofit/>
          </a:bodyPr>
          <a:lstStyle>
            <a:lvl1pPr marL="288925" indent="-288925">
              <a:lnSpc>
                <a:spcPct val="150000"/>
              </a:lnSpc>
              <a:buClr>
                <a:schemeClr val="accent2"/>
              </a:buClr>
              <a:buSzPct val="100000"/>
              <a:buFont typeface="Arial" panose="020B0604020202020204" pitchFamily="34" charset="0"/>
              <a:buChar char="•"/>
              <a:tabLst/>
              <a:defRPr b="1">
                <a:latin typeface="Georgia" panose="02040502050405020303" pitchFamily="18" charset="0"/>
                <a:cs typeface="Arial" panose="020B0604020202020204" pitchFamily="34" charset="0"/>
              </a:defRPr>
            </a:lvl1pPr>
            <a:lvl2pPr marL="690563" indent="-233363">
              <a:lnSpc>
                <a:spcPct val="150000"/>
              </a:lnSpc>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Agenda Item #1</a:t>
            </a:r>
          </a:p>
          <a:p>
            <a:pPr lvl="1"/>
            <a:r>
              <a:rPr lang="en-US" dirty="0"/>
              <a:t>Sub-Agenda Item</a:t>
            </a:r>
          </a:p>
          <a:p>
            <a:pPr lvl="0"/>
            <a:r>
              <a:rPr lang="en-US" dirty="0"/>
              <a:t>Agenda Item #2</a:t>
            </a:r>
          </a:p>
          <a:p>
            <a:pPr lvl="1"/>
            <a:r>
              <a:rPr lang="en-US" dirty="0"/>
              <a:t>Sub-Agenda Item</a:t>
            </a:r>
          </a:p>
          <a:p>
            <a:pPr lvl="0"/>
            <a:r>
              <a:rPr lang="en-US" dirty="0"/>
              <a:t>Agenda Item #3</a:t>
            </a:r>
          </a:p>
          <a:p>
            <a:pPr lvl="1"/>
            <a:r>
              <a:rPr lang="en-US" dirty="0"/>
              <a:t>Sub-Agenda Item</a:t>
            </a:r>
          </a:p>
          <a:p>
            <a:pPr lvl="1"/>
            <a:endParaRPr lang="en-US" dirty="0"/>
          </a:p>
        </p:txBody>
      </p:sp>
      <p:sp>
        <p:nvSpPr>
          <p:cNvPr id="3" name="Footer Placeholder 4">
            <a:extLst>
              <a:ext uri="{FF2B5EF4-FFF2-40B4-BE49-F238E27FC236}">
                <a16:creationId xmlns:a16="http://schemas.microsoft.com/office/drawing/2014/main" id="{F16590B5-CD17-0827-A253-5F0FF2B9C728}"/>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Tree>
    <p:extLst>
      <p:ext uri="{BB962C8B-B14F-4D97-AF65-F5344CB8AC3E}">
        <p14:creationId xmlns:p14="http://schemas.microsoft.com/office/powerpoint/2010/main" val="2583741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ers">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F660EA-3A60-2D07-1357-29D69F729AE6}"/>
              </a:ext>
            </a:extLst>
          </p:cNvPr>
          <p:cNvSpPr/>
          <p:nvPr userDrawn="1"/>
        </p:nvSpPr>
        <p:spPr>
          <a:xfrm>
            <a:off x="1" y="0"/>
            <a:ext cx="866268" cy="6857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549F6CA-58AB-30B7-8164-2F28B596178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67857"/>
          <a:stretch/>
        </p:blipFill>
        <p:spPr>
          <a:xfrm>
            <a:off x="228927" y="257724"/>
            <a:ext cx="449773" cy="699655"/>
          </a:xfrm>
          <a:prstGeom prst="rect">
            <a:avLst/>
          </a:prstGeom>
        </p:spPr>
      </p:pic>
      <p:cxnSp>
        <p:nvCxnSpPr>
          <p:cNvPr id="30" name="Straight Connector 29">
            <a:extLst>
              <a:ext uri="{FF2B5EF4-FFF2-40B4-BE49-F238E27FC236}">
                <a16:creationId xmlns:a16="http://schemas.microsoft.com/office/drawing/2014/main" id="{6BC19EF2-4BD7-8BAB-2BB7-71E397C12D3A}"/>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07407CF-BFCF-09A3-71DE-07CFE3FBEBA6}"/>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9436CBC6-4737-B139-79BD-75FF31089E6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5" name="Rectangle 4">
            <a:extLst>
              <a:ext uri="{FF2B5EF4-FFF2-40B4-BE49-F238E27FC236}">
                <a16:creationId xmlns:a16="http://schemas.microsoft.com/office/drawing/2014/main" id="{8B6094E0-8F79-95EC-5A2D-98FDEE953928}"/>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4679304-9D78-3DDB-650B-D6238C428D98}"/>
              </a:ext>
            </a:extLst>
          </p:cNvPr>
          <p:cNvSpPr>
            <a:spLocks noGrp="1"/>
          </p:cNvSpPr>
          <p:nvPr>
            <p:ph type="title" hasCustomPrompt="1"/>
          </p:nvPr>
        </p:nvSpPr>
        <p:spPr>
          <a:xfrm>
            <a:off x="1546272" y="3221250"/>
            <a:ext cx="3767460"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Presenters</a:t>
            </a:r>
          </a:p>
        </p:txBody>
      </p:sp>
      <p:sp>
        <p:nvSpPr>
          <p:cNvPr id="24" name="Slide Number Placeholder 5">
            <a:extLst>
              <a:ext uri="{FF2B5EF4-FFF2-40B4-BE49-F238E27FC236}">
                <a16:creationId xmlns:a16="http://schemas.microsoft.com/office/drawing/2014/main" id="{9F3823B4-166E-43D7-CE46-45308C831A8B}"/>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095999" y="647722"/>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096000" y="1036326"/>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2" name="Text Placeholder 25">
            <a:extLst>
              <a:ext uri="{FF2B5EF4-FFF2-40B4-BE49-F238E27FC236}">
                <a16:creationId xmlns:a16="http://schemas.microsoft.com/office/drawing/2014/main" id="{0BAEB7BC-5390-9AC5-7466-71295320EA1B}"/>
              </a:ext>
            </a:extLst>
          </p:cNvPr>
          <p:cNvSpPr>
            <a:spLocks noGrp="1"/>
          </p:cNvSpPr>
          <p:nvPr>
            <p:ph type="body" sz="quarter" idx="18" hasCustomPrompt="1"/>
          </p:nvPr>
        </p:nvSpPr>
        <p:spPr>
          <a:xfrm>
            <a:off x="6095999" y="1555728"/>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3" name="Text Placeholder 25">
            <a:extLst>
              <a:ext uri="{FF2B5EF4-FFF2-40B4-BE49-F238E27FC236}">
                <a16:creationId xmlns:a16="http://schemas.microsoft.com/office/drawing/2014/main" id="{9D50F18D-094A-3F34-2332-8184FB028097}"/>
              </a:ext>
            </a:extLst>
          </p:cNvPr>
          <p:cNvSpPr>
            <a:spLocks noGrp="1"/>
          </p:cNvSpPr>
          <p:nvPr>
            <p:ph type="body" sz="quarter" idx="19" hasCustomPrompt="1"/>
          </p:nvPr>
        </p:nvSpPr>
        <p:spPr>
          <a:xfrm>
            <a:off x="6096000" y="1944332"/>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0" name="Text Placeholder 25">
            <a:extLst>
              <a:ext uri="{FF2B5EF4-FFF2-40B4-BE49-F238E27FC236}">
                <a16:creationId xmlns:a16="http://schemas.microsoft.com/office/drawing/2014/main" id="{D6B49A9E-56E0-4B96-274E-AE9407060A32}"/>
              </a:ext>
            </a:extLst>
          </p:cNvPr>
          <p:cNvSpPr>
            <a:spLocks noGrp="1"/>
          </p:cNvSpPr>
          <p:nvPr>
            <p:ph type="body" sz="quarter" idx="20" hasCustomPrompt="1"/>
          </p:nvPr>
        </p:nvSpPr>
        <p:spPr>
          <a:xfrm>
            <a:off x="6095999" y="24810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1" name="Text Placeholder 25">
            <a:extLst>
              <a:ext uri="{FF2B5EF4-FFF2-40B4-BE49-F238E27FC236}">
                <a16:creationId xmlns:a16="http://schemas.microsoft.com/office/drawing/2014/main" id="{C839A827-042A-45CF-EC5F-3EEC0A042885}"/>
              </a:ext>
            </a:extLst>
          </p:cNvPr>
          <p:cNvSpPr>
            <a:spLocks noGrp="1"/>
          </p:cNvSpPr>
          <p:nvPr>
            <p:ph type="body" sz="quarter" idx="21" hasCustomPrompt="1"/>
          </p:nvPr>
        </p:nvSpPr>
        <p:spPr>
          <a:xfrm>
            <a:off x="6096000" y="28696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3" name="Text Placeholder 25">
            <a:extLst>
              <a:ext uri="{FF2B5EF4-FFF2-40B4-BE49-F238E27FC236}">
                <a16:creationId xmlns:a16="http://schemas.microsoft.com/office/drawing/2014/main" id="{B156D5DE-348A-5814-3D63-99B7A7AD7CEC}"/>
              </a:ext>
            </a:extLst>
          </p:cNvPr>
          <p:cNvSpPr>
            <a:spLocks noGrp="1"/>
          </p:cNvSpPr>
          <p:nvPr>
            <p:ph type="body" sz="quarter" idx="22" hasCustomPrompt="1"/>
          </p:nvPr>
        </p:nvSpPr>
        <p:spPr>
          <a:xfrm>
            <a:off x="6095999" y="33954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4" name="Text Placeholder 25">
            <a:extLst>
              <a:ext uri="{FF2B5EF4-FFF2-40B4-BE49-F238E27FC236}">
                <a16:creationId xmlns:a16="http://schemas.microsoft.com/office/drawing/2014/main" id="{0D022B4F-445B-C68B-7D4E-1637811ADEF3}"/>
              </a:ext>
            </a:extLst>
          </p:cNvPr>
          <p:cNvSpPr>
            <a:spLocks noGrp="1"/>
          </p:cNvSpPr>
          <p:nvPr>
            <p:ph type="body" sz="quarter" idx="23" hasCustomPrompt="1"/>
          </p:nvPr>
        </p:nvSpPr>
        <p:spPr>
          <a:xfrm>
            <a:off x="6096000" y="37840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5" name="Text Placeholder 25">
            <a:extLst>
              <a:ext uri="{FF2B5EF4-FFF2-40B4-BE49-F238E27FC236}">
                <a16:creationId xmlns:a16="http://schemas.microsoft.com/office/drawing/2014/main" id="{54D46402-2D58-540B-47B8-CA3E0CE9B427}"/>
              </a:ext>
            </a:extLst>
          </p:cNvPr>
          <p:cNvSpPr>
            <a:spLocks noGrp="1"/>
          </p:cNvSpPr>
          <p:nvPr>
            <p:ph type="body" sz="quarter" idx="24" hasCustomPrompt="1"/>
          </p:nvPr>
        </p:nvSpPr>
        <p:spPr>
          <a:xfrm>
            <a:off x="6095999" y="43098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6" name="Text Placeholder 25">
            <a:extLst>
              <a:ext uri="{FF2B5EF4-FFF2-40B4-BE49-F238E27FC236}">
                <a16:creationId xmlns:a16="http://schemas.microsoft.com/office/drawing/2014/main" id="{909AFB5E-0CCE-C809-D6E8-F711323BBCB0}"/>
              </a:ext>
            </a:extLst>
          </p:cNvPr>
          <p:cNvSpPr>
            <a:spLocks noGrp="1"/>
          </p:cNvSpPr>
          <p:nvPr>
            <p:ph type="body" sz="quarter" idx="25" hasCustomPrompt="1"/>
          </p:nvPr>
        </p:nvSpPr>
        <p:spPr>
          <a:xfrm>
            <a:off x="6096000" y="46984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17" name="Text Placeholder 25">
            <a:extLst>
              <a:ext uri="{FF2B5EF4-FFF2-40B4-BE49-F238E27FC236}">
                <a16:creationId xmlns:a16="http://schemas.microsoft.com/office/drawing/2014/main" id="{7902C37C-44BB-6725-15F0-5B312B8F53A4}"/>
              </a:ext>
            </a:extLst>
          </p:cNvPr>
          <p:cNvSpPr>
            <a:spLocks noGrp="1"/>
          </p:cNvSpPr>
          <p:nvPr>
            <p:ph type="body" sz="quarter" idx="26" hasCustomPrompt="1"/>
          </p:nvPr>
        </p:nvSpPr>
        <p:spPr>
          <a:xfrm>
            <a:off x="6095999" y="5224213"/>
            <a:ext cx="3993398" cy="276999"/>
          </a:xfrm>
        </p:spPr>
        <p:txBody>
          <a:bodyPr wrap="square" lIns="0" tIns="0" rIns="0" bIns="0">
            <a:spAutoFit/>
          </a:bodyPr>
          <a:lstStyle>
            <a:lvl1pPr marL="0" indent="0" algn="l">
              <a:buFontTx/>
              <a:buNone/>
              <a:defRPr sz="2000" b="1">
                <a:latin typeface="Georgia" panose="02040502050405020303" pitchFamily="18" charset="0"/>
              </a:defRPr>
            </a:lvl1pPr>
          </a:lstStyle>
          <a:p>
            <a:pPr lvl="0"/>
            <a:r>
              <a:rPr lang="en-US" dirty="0"/>
              <a:t>First Name Last Name</a:t>
            </a:r>
          </a:p>
        </p:txBody>
      </p:sp>
      <p:sp>
        <p:nvSpPr>
          <p:cNvPr id="18" name="Text Placeholder 25">
            <a:extLst>
              <a:ext uri="{FF2B5EF4-FFF2-40B4-BE49-F238E27FC236}">
                <a16:creationId xmlns:a16="http://schemas.microsoft.com/office/drawing/2014/main" id="{DA285015-17FB-D5F3-0FEE-0E501CFF31C7}"/>
              </a:ext>
            </a:extLst>
          </p:cNvPr>
          <p:cNvSpPr>
            <a:spLocks noGrp="1"/>
          </p:cNvSpPr>
          <p:nvPr>
            <p:ph type="body" sz="quarter" idx="27" hasCustomPrompt="1"/>
          </p:nvPr>
        </p:nvSpPr>
        <p:spPr>
          <a:xfrm>
            <a:off x="6096000" y="5612817"/>
            <a:ext cx="2493586" cy="193899"/>
          </a:xfrm>
        </p:spPr>
        <p:txBody>
          <a:bodyPr lIns="0" tIns="0" rIns="0" bIns="0">
            <a:spAutoFit/>
          </a:bodyPr>
          <a:lstStyle>
            <a:lvl1pPr marL="0" indent="0" algn="l">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419380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ers + Photo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7E6679F5-96E0-BD70-31C0-10209E37E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7987" y="1121892"/>
            <a:ext cx="204932" cy="111187"/>
          </a:xfrm>
          <a:prstGeom prst="rect">
            <a:avLst/>
          </a:prstGeom>
        </p:spPr>
      </p:pic>
      <p:sp>
        <p:nvSpPr>
          <p:cNvPr id="2" name="Rectangle 1">
            <a:extLst>
              <a:ext uri="{FF2B5EF4-FFF2-40B4-BE49-F238E27FC236}">
                <a16:creationId xmlns:a16="http://schemas.microsoft.com/office/drawing/2014/main" id="{51C0E34B-ADAF-5729-D4BB-8242DF08681C}"/>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22E4D99A-88DE-48A2-E0F1-4AF29FFAE09A}"/>
              </a:ext>
            </a:extLst>
          </p:cNvPr>
          <p:cNvSpPr/>
          <p:nvPr userDrawn="1"/>
        </p:nvSpPr>
        <p:spPr>
          <a:xfrm>
            <a:off x="1" y="0"/>
            <a:ext cx="866268" cy="67716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8DABA744-F319-7460-1609-E8ECBE0A309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67857"/>
          <a:stretch/>
        </p:blipFill>
        <p:spPr>
          <a:xfrm>
            <a:off x="228927" y="257724"/>
            <a:ext cx="449773" cy="699655"/>
          </a:xfrm>
          <a:prstGeom prst="rect">
            <a:avLst/>
          </a:prstGeom>
        </p:spPr>
      </p:pic>
      <p:cxnSp>
        <p:nvCxnSpPr>
          <p:cNvPr id="60" name="Straight Connector 59">
            <a:extLst>
              <a:ext uri="{FF2B5EF4-FFF2-40B4-BE49-F238E27FC236}">
                <a16:creationId xmlns:a16="http://schemas.microsoft.com/office/drawing/2014/main" id="{5A2606EC-A361-B6FD-E4A7-B0AF767C1786}"/>
              </a:ext>
            </a:extLst>
          </p:cNvPr>
          <p:cNvCxnSpPr>
            <a:cxnSpLocks/>
          </p:cNvCxnSpPr>
          <p:nvPr userDrawn="1"/>
        </p:nvCxnSpPr>
        <p:spPr>
          <a:xfrm flipH="1">
            <a:off x="430454" y="1135781"/>
            <a:ext cx="567" cy="495393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80EE987-B5F6-E451-5BCA-FBC8DB607883}"/>
              </a:ext>
            </a:extLst>
          </p:cNvPr>
          <p:cNvSpPr/>
          <p:nvPr userDrawn="1"/>
        </p:nvSpPr>
        <p:spPr>
          <a:xfrm>
            <a:off x="351878" y="6008053"/>
            <a:ext cx="157719" cy="157719"/>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A5424ED4-DC11-C4BE-7E39-90ABA7CBE9C8}"/>
              </a:ext>
            </a:extLst>
          </p:cNvPr>
          <p:cNvSpPr>
            <a:spLocks noGrp="1"/>
          </p:cNvSpPr>
          <p:nvPr>
            <p:ph type="title" hasCustomPrompt="1"/>
          </p:nvPr>
        </p:nvSpPr>
        <p:spPr>
          <a:xfrm>
            <a:off x="1546272" y="3221250"/>
            <a:ext cx="2374087" cy="415498"/>
          </a:xfrm>
        </p:spPr>
        <p:txBody>
          <a:bodyPr wrap="square" lIns="0" tIns="0" rIns="0" bIns="0" anchor="ctr" anchorCtr="0">
            <a:spAutoFit/>
          </a:bodyPr>
          <a:lstStyle>
            <a:lvl1pPr>
              <a:defRPr sz="3000" b="0" i="0">
                <a:solidFill>
                  <a:schemeClr val="tx1"/>
                </a:solidFill>
                <a:latin typeface="+mj-lt"/>
                <a:cs typeface="Arial" panose="020B0604020202020204" pitchFamily="34" charset="0"/>
              </a:defRPr>
            </a:lvl1pPr>
          </a:lstStyle>
          <a:p>
            <a:r>
              <a:rPr lang="en-US" dirty="0"/>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4708529"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4208076"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4312281"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7215273"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6714820"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6819025"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6" name="Picture Placeholder 11">
            <a:extLst>
              <a:ext uri="{FF2B5EF4-FFF2-40B4-BE49-F238E27FC236}">
                <a16:creationId xmlns:a16="http://schemas.microsoft.com/office/drawing/2014/main" id="{88FB6509-0D93-6611-D7C7-6FD26DE6261F}"/>
              </a:ext>
            </a:extLst>
          </p:cNvPr>
          <p:cNvSpPr>
            <a:spLocks noGrp="1"/>
          </p:cNvSpPr>
          <p:nvPr>
            <p:ph type="pic" sz="quarter" idx="26"/>
          </p:nvPr>
        </p:nvSpPr>
        <p:spPr>
          <a:xfrm>
            <a:off x="9729291"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3" name="Text Placeholder 25">
            <a:extLst>
              <a:ext uri="{FF2B5EF4-FFF2-40B4-BE49-F238E27FC236}">
                <a16:creationId xmlns:a16="http://schemas.microsoft.com/office/drawing/2014/main" id="{5BEE588D-762B-2369-368B-C2FCD001C7D2}"/>
              </a:ext>
            </a:extLst>
          </p:cNvPr>
          <p:cNvSpPr>
            <a:spLocks noGrp="1"/>
          </p:cNvSpPr>
          <p:nvPr>
            <p:ph type="body" sz="quarter" idx="23" hasCustomPrompt="1"/>
          </p:nvPr>
        </p:nvSpPr>
        <p:spPr>
          <a:xfrm>
            <a:off x="9228838"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4" name="Text Placeholder 25">
            <a:extLst>
              <a:ext uri="{FF2B5EF4-FFF2-40B4-BE49-F238E27FC236}">
                <a16:creationId xmlns:a16="http://schemas.microsoft.com/office/drawing/2014/main" id="{3F1D34FC-6675-3EEB-E38D-CE1261756F15}"/>
              </a:ext>
            </a:extLst>
          </p:cNvPr>
          <p:cNvSpPr>
            <a:spLocks noGrp="1"/>
          </p:cNvSpPr>
          <p:nvPr>
            <p:ph type="body" sz="quarter" idx="24" hasCustomPrompt="1"/>
          </p:nvPr>
        </p:nvSpPr>
        <p:spPr>
          <a:xfrm>
            <a:off x="9333043"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4708529"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4208077" y="5264872"/>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4312281"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7215273"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6714820"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6819025"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5" name="Picture Placeholder 11">
            <a:extLst>
              <a:ext uri="{FF2B5EF4-FFF2-40B4-BE49-F238E27FC236}">
                <a16:creationId xmlns:a16="http://schemas.microsoft.com/office/drawing/2014/main" id="{D1F1A066-CE4D-8C28-3E0D-497AFB2F5016}"/>
              </a:ext>
            </a:extLst>
          </p:cNvPr>
          <p:cNvSpPr>
            <a:spLocks noGrp="1"/>
          </p:cNvSpPr>
          <p:nvPr>
            <p:ph type="pic" sz="quarter" idx="35"/>
          </p:nvPr>
        </p:nvSpPr>
        <p:spPr>
          <a:xfrm>
            <a:off x="9729291"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p>
        </p:txBody>
      </p:sp>
      <p:sp>
        <p:nvSpPr>
          <p:cNvPr id="42" name="Text Placeholder 25">
            <a:extLst>
              <a:ext uri="{FF2B5EF4-FFF2-40B4-BE49-F238E27FC236}">
                <a16:creationId xmlns:a16="http://schemas.microsoft.com/office/drawing/2014/main" id="{B8DB5B98-DAD6-5F37-B7AB-9449750ED22F}"/>
              </a:ext>
            </a:extLst>
          </p:cNvPr>
          <p:cNvSpPr>
            <a:spLocks noGrp="1"/>
          </p:cNvSpPr>
          <p:nvPr>
            <p:ph type="body" sz="quarter" idx="32" hasCustomPrompt="1"/>
          </p:nvPr>
        </p:nvSpPr>
        <p:spPr>
          <a:xfrm>
            <a:off x="9228838"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3" name="Text Placeholder 25">
            <a:extLst>
              <a:ext uri="{FF2B5EF4-FFF2-40B4-BE49-F238E27FC236}">
                <a16:creationId xmlns:a16="http://schemas.microsoft.com/office/drawing/2014/main" id="{B257F93C-060F-119F-E4CF-ED6B9BE34427}"/>
              </a:ext>
            </a:extLst>
          </p:cNvPr>
          <p:cNvSpPr>
            <a:spLocks noGrp="1"/>
          </p:cNvSpPr>
          <p:nvPr>
            <p:ph type="body" sz="quarter" idx="33" hasCustomPrompt="1"/>
          </p:nvPr>
        </p:nvSpPr>
        <p:spPr>
          <a:xfrm>
            <a:off x="9333043"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3884230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resenters + Photos">
    <p:bg>
      <p:bgPr>
        <a:solidFill>
          <a:schemeClr val="tx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ADA161-70AD-0048-BCB5-3D0F957584BF}"/>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FAA33DE-F0FD-4B48-80E7-86C5E3CFFC7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4" name="Straight Connector 3">
            <a:extLst>
              <a:ext uri="{FF2B5EF4-FFF2-40B4-BE49-F238E27FC236}">
                <a16:creationId xmlns:a16="http://schemas.microsoft.com/office/drawing/2014/main" id="{988D8D22-ABF4-BE7C-837B-CE221BD442E4}"/>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ADE3DDCD-5819-0920-274A-60776EE3BB97}"/>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363FA833-6711-42C4-C7DE-26443AA8C00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3" name="Rectangle 2">
            <a:extLst>
              <a:ext uri="{FF2B5EF4-FFF2-40B4-BE49-F238E27FC236}">
                <a16:creationId xmlns:a16="http://schemas.microsoft.com/office/drawing/2014/main" id="{16D2FF26-D927-0055-36DB-3D9499EE44AF}"/>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4633C6-3B1F-3456-83C4-E2E4F385A1EC}"/>
              </a:ext>
            </a:extLst>
          </p:cNvPr>
          <p:cNvSpPr>
            <a:spLocks noGrp="1"/>
          </p:cNvSpPr>
          <p:nvPr>
            <p:ph type="title" hasCustomPrompt="1"/>
          </p:nvPr>
        </p:nvSpPr>
        <p:spPr>
          <a:xfrm>
            <a:off x="1355808" y="3221250"/>
            <a:ext cx="2931145" cy="415498"/>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dirty="0"/>
              <a:t>Presenters</a:t>
            </a:r>
          </a:p>
        </p:txBody>
      </p:sp>
      <p:sp>
        <p:nvSpPr>
          <p:cNvPr id="62" name="Slide Number Placeholder 5">
            <a:extLst>
              <a:ext uri="{FF2B5EF4-FFF2-40B4-BE49-F238E27FC236}">
                <a16:creationId xmlns:a16="http://schemas.microsoft.com/office/drawing/2014/main" id="{88B5388C-FB95-C5B3-EFA5-2B88B31ED71A}"/>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12" name="Picture Placeholder 11">
            <a:extLst>
              <a:ext uri="{FF2B5EF4-FFF2-40B4-BE49-F238E27FC236}">
                <a16:creationId xmlns:a16="http://schemas.microsoft.com/office/drawing/2014/main" id="{D261CC1D-7F2D-4848-1C30-F2077CBE2E44}"/>
              </a:ext>
            </a:extLst>
          </p:cNvPr>
          <p:cNvSpPr>
            <a:spLocks noGrp="1"/>
          </p:cNvSpPr>
          <p:nvPr>
            <p:ph type="pic" sz="quarter" idx="13"/>
          </p:nvPr>
        </p:nvSpPr>
        <p:spPr>
          <a:xfrm>
            <a:off x="6693544"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26" name="Text Placeholder 25">
            <a:extLst>
              <a:ext uri="{FF2B5EF4-FFF2-40B4-BE49-F238E27FC236}">
                <a16:creationId xmlns:a16="http://schemas.microsoft.com/office/drawing/2014/main" id="{3C14D216-E1B1-A358-CA37-4B947BE48A9F}"/>
              </a:ext>
            </a:extLst>
          </p:cNvPr>
          <p:cNvSpPr>
            <a:spLocks noGrp="1"/>
          </p:cNvSpPr>
          <p:nvPr>
            <p:ph type="body" sz="quarter" idx="16" hasCustomPrompt="1"/>
          </p:nvPr>
        </p:nvSpPr>
        <p:spPr>
          <a:xfrm>
            <a:off x="6193091"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27" name="Text Placeholder 25">
            <a:extLst>
              <a:ext uri="{FF2B5EF4-FFF2-40B4-BE49-F238E27FC236}">
                <a16:creationId xmlns:a16="http://schemas.microsoft.com/office/drawing/2014/main" id="{5B45C0F9-ABF4-F36B-5286-D8AC0D135321}"/>
              </a:ext>
            </a:extLst>
          </p:cNvPr>
          <p:cNvSpPr>
            <a:spLocks noGrp="1"/>
          </p:cNvSpPr>
          <p:nvPr>
            <p:ph type="body" sz="quarter" idx="17" hasCustomPrompt="1"/>
          </p:nvPr>
        </p:nvSpPr>
        <p:spPr>
          <a:xfrm>
            <a:off x="6297296"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5" name="Picture Placeholder 11">
            <a:extLst>
              <a:ext uri="{FF2B5EF4-FFF2-40B4-BE49-F238E27FC236}">
                <a16:creationId xmlns:a16="http://schemas.microsoft.com/office/drawing/2014/main" id="{0694C6C1-6799-95CB-564F-8811DA6442B6}"/>
              </a:ext>
            </a:extLst>
          </p:cNvPr>
          <p:cNvSpPr>
            <a:spLocks noGrp="1"/>
          </p:cNvSpPr>
          <p:nvPr>
            <p:ph type="pic" sz="quarter" idx="25"/>
          </p:nvPr>
        </p:nvSpPr>
        <p:spPr>
          <a:xfrm>
            <a:off x="9200288" y="9573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1" name="Text Placeholder 25">
            <a:extLst>
              <a:ext uri="{FF2B5EF4-FFF2-40B4-BE49-F238E27FC236}">
                <a16:creationId xmlns:a16="http://schemas.microsoft.com/office/drawing/2014/main" id="{C0A215AB-AB65-FFB7-0F00-38FCF35560D1}"/>
              </a:ext>
            </a:extLst>
          </p:cNvPr>
          <p:cNvSpPr>
            <a:spLocks noGrp="1"/>
          </p:cNvSpPr>
          <p:nvPr>
            <p:ph type="body" sz="quarter" idx="21" hasCustomPrompt="1"/>
          </p:nvPr>
        </p:nvSpPr>
        <p:spPr>
          <a:xfrm>
            <a:off x="8699835" y="2521673"/>
            <a:ext cx="2282457"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2" name="Text Placeholder 25">
            <a:extLst>
              <a:ext uri="{FF2B5EF4-FFF2-40B4-BE49-F238E27FC236}">
                <a16:creationId xmlns:a16="http://schemas.microsoft.com/office/drawing/2014/main" id="{C4AF98F5-F58E-A2ED-7F29-E2F6D5E90D94}"/>
              </a:ext>
            </a:extLst>
          </p:cNvPr>
          <p:cNvSpPr>
            <a:spLocks noGrp="1"/>
          </p:cNvSpPr>
          <p:nvPr>
            <p:ph type="body" sz="quarter" idx="22" hasCustomPrompt="1"/>
          </p:nvPr>
        </p:nvSpPr>
        <p:spPr>
          <a:xfrm>
            <a:off x="8804040" y="28907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37" name="Picture Placeholder 11">
            <a:extLst>
              <a:ext uri="{FF2B5EF4-FFF2-40B4-BE49-F238E27FC236}">
                <a16:creationId xmlns:a16="http://schemas.microsoft.com/office/drawing/2014/main" id="{A3517DE7-74E1-B2E5-6C8E-DDBEB1AB36F8}"/>
              </a:ext>
            </a:extLst>
          </p:cNvPr>
          <p:cNvSpPr>
            <a:spLocks noGrp="1"/>
          </p:cNvSpPr>
          <p:nvPr>
            <p:ph type="pic" sz="quarter" idx="27"/>
          </p:nvPr>
        </p:nvSpPr>
        <p:spPr>
          <a:xfrm>
            <a:off x="6693544"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38" name="Text Placeholder 25">
            <a:extLst>
              <a:ext uri="{FF2B5EF4-FFF2-40B4-BE49-F238E27FC236}">
                <a16:creationId xmlns:a16="http://schemas.microsoft.com/office/drawing/2014/main" id="{68637E61-96FE-6C26-A5D3-761BBE2D0040}"/>
              </a:ext>
            </a:extLst>
          </p:cNvPr>
          <p:cNvSpPr>
            <a:spLocks noGrp="1"/>
          </p:cNvSpPr>
          <p:nvPr>
            <p:ph type="body" sz="quarter" idx="28" hasCustomPrompt="1"/>
          </p:nvPr>
        </p:nvSpPr>
        <p:spPr>
          <a:xfrm>
            <a:off x="6193091"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39" name="Text Placeholder 25">
            <a:extLst>
              <a:ext uri="{FF2B5EF4-FFF2-40B4-BE49-F238E27FC236}">
                <a16:creationId xmlns:a16="http://schemas.microsoft.com/office/drawing/2014/main" id="{F2EEA79E-A7F6-0349-F912-3FAEA0CF6B60}"/>
              </a:ext>
            </a:extLst>
          </p:cNvPr>
          <p:cNvSpPr>
            <a:spLocks noGrp="1"/>
          </p:cNvSpPr>
          <p:nvPr>
            <p:ph type="body" sz="quarter" idx="29" hasCustomPrompt="1"/>
          </p:nvPr>
        </p:nvSpPr>
        <p:spPr>
          <a:xfrm>
            <a:off x="6297296"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
        <p:nvSpPr>
          <p:cNvPr id="44" name="Picture Placeholder 11">
            <a:extLst>
              <a:ext uri="{FF2B5EF4-FFF2-40B4-BE49-F238E27FC236}">
                <a16:creationId xmlns:a16="http://schemas.microsoft.com/office/drawing/2014/main" id="{359479E4-F628-B7AB-2E1E-A8FED7F7DC86}"/>
              </a:ext>
            </a:extLst>
          </p:cNvPr>
          <p:cNvSpPr>
            <a:spLocks noGrp="1"/>
          </p:cNvSpPr>
          <p:nvPr>
            <p:ph type="pic" sz="quarter" idx="34"/>
          </p:nvPr>
        </p:nvSpPr>
        <p:spPr>
          <a:xfrm>
            <a:off x="9200288" y="3700579"/>
            <a:ext cx="1281551" cy="1282824"/>
          </a:xfrm>
          <a:prstGeom prst="ellipse">
            <a:avLst/>
          </a:prstGeom>
          <a:noFill/>
          <a:ln>
            <a:noFill/>
          </a:ln>
        </p:spPr>
        <p:txBody>
          <a:bodyPr/>
          <a:lstStyle>
            <a:lvl1pPr>
              <a:defRPr>
                <a:ln>
                  <a:solidFill>
                    <a:schemeClr val="tx1"/>
                  </a:solidFill>
                </a:ln>
              </a:defRPr>
            </a:lvl1pPr>
          </a:lstStyle>
          <a:p>
            <a:r>
              <a:rPr lang="en-US"/>
              <a:t>Click icon to add picture</a:t>
            </a:r>
            <a:endParaRPr lang="en-US" dirty="0"/>
          </a:p>
        </p:txBody>
      </p:sp>
      <p:sp>
        <p:nvSpPr>
          <p:cNvPr id="40" name="Text Placeholder 25">
            <a:extLst>
              <a:ext uri="{FF2B5EF4-FFF2-40B4-BE49-F238E27FC236}">
                <a16:creationId xmlns:a16="http://schemas.microsoft.com/office/drawing/2014/main" id="{35B95967-E66B-2F6E-7AF1-DC372602028F}"/>
              </a:ext>
            </a:extLst>
          </p:cNvPr>
          <p:cNvSpPr>
            <a:spLocks noGrp="1"/>
          </p:cNvSpPr>
          <p:nvPr>
            <p:ph type="body" sz="quarter" idx="30" hasCustomPrompt="1"/>
          </p:nvPr>
        </p:nvSpPr>
        <p:spPr>
          <a:xfrm>
            <a:off x="8699835" y="5264873"/>
            <a:ext cx="2282456" cy="249299"/>
          </a:xfrm>
        </p:spPr>
        <p:txBody>
          <a:bodyPr wrap="square" lIns="0" tIns="0" rIns="0" bIns="0">
            <a:spAutoFit/>
          </a:bodyPr>
          <a:lstStyle>
            <a:lvl1pPr marL="0" indent="0" algn="ctr">
              <a:buFontTx/>
              <a:buNone/>
              <a:defRPr sz="1800">
                <a:latin typeface="Georgia" panose="02040502050405020303" pitchFamily="18" charset="0"/>
              </a:defRPr>
            </a:lvl1pPr>
          </a:lstStyle>
          <a:p>
            <a:pPr lvl="0"/>
            <a:r>
              <a:rPr lang="en-US"/>
              <a:t>First Name Last Name</a:t>
            </a:r>
          </a:p>
        </p:txBody>
      </p:sp>
      <p:sp>
        <p:nvSpPr>
          <p:cNvPr id="41" name="Text Placeholder 25">
            <a:extLst>
              <a:ext uri="{FF2B5EF4-FFF2-40B4-BE49-F238E27FC236}">
                <a16:creationId xmlns:a16="http://schemas.microsoft.com/office/drawing/2014/main" id="{C08D11D5-33A7-D5EF-A135-B14C00E9CFB9}"/>
              </a:ext>
            </a:extLst>
          </p:cNvPr>
          <p:cNvSpPr>
            <a:spLocks noGrp="1"/>
          </p:cNvSpPr>
          <p:nvPr>
            <p:ph type="body" sz="quarter" idx="31" hasCustomPrompt="1"/>
          </p:nvPr>
        </p:nvSpPr>
        <p:spPr>
          <a:xfrm>
            <a:off x="8804040" y="5633924"/>
            <a:ext cx="2074047" cy="193899"/>
          </a:xfrm>
        </p:spPr>
        <p:txBody>
          <a:bodyPr wrap="square" lIns="0" tIns="0" rIns="0" bIns="0">
            <a:spAutoFit/>
          </a:bodyPr>
          <a:lstStyle>
            <a:lvl1pPr marL="0" indent="0" algn="ctr">
              <a:buFontTx/>
              <a:buNone/>
              <a:defRPr sz="1400">
                <a:latin typeface="Arial" panose="020B0604020202020204" pitchFamily="34" charset="0"/>
                <a:cs typeface="Arial" panose="020B0604020202020204" pitchFamily="34" charset="0"/>
              </a:defRPr>
            </a:lvl1pPr>
          </a:lstStyle>
          <a:p>
            <a:pPr lvl="0"/>
            <a:r>
              <a:rPr lang="en-US"/>
              <a:t>Job Title or Major, etc.</a:t>
            </a:r>
          </a:p>
        </p:txBody>
      </p:sp>
    </p:spTree>
    <p:extLst>
      <p:ext uri="{BB962C8B-B14F-4D97-AF65-F5344CB8AC3E}">
        <p14:creationId xmlns:p14="http://schemas.microsoft.com/office/powerpoint/2010/main" val="1811899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 Text with CPP Green">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73D8B5-3058-D6B0-B994-CE471B949298}"/>
              </a:ext>
            </a:extLst>
          </p:cNvPr>
          <p:cNvSpPr/>
          <p:nvPr userDrawn="1"/>
        </p:nvSpPr>
        <p:spPr>
          <a:xfrm>
            <a:off x="4979962" y="0"/>
            <a:ext cx="7210333"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8A1018BB-501E-EE4B-849A-066C3A57A1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51" r="66561"/>
          <a:stretch/>
        </p:blipFill>
        <p:spPr>
          <a:xfrm>
            <a:off x="228927" y="257724"/>
            <a:ext cx="472818" cy="699655"/>
          </a:xfrm>
          <a:prstGeom prst="rect">
            <a:avLst/>
          </a:prstGeom>
        </p:spPr>
      </p:pic>
      <p:cxnSp>
        <p:nvCxnSpPr>
          <p:cNvPr id="3" name="Straight Connector 2">
            <a:extLst>
              <a:ext uri="{FF2B5EF4-FFF2-40B4-BE49-F238E27FC236}">
                <a16:creationId xmlns:a16="http://schemas.microsoft.com/office/drawing/2014/main" id="{5F50F7F9-B70D-CD87-6DC2-667046270E47}"/>
              </a:ext>
            </a:extLst>
          </p:cNvPr>
          <p:cNvCxnSpPr>
            <a:cxnSpLocks/>
          </p:cNvCxnSpPr>
          <p:nvPr userDrawn="1"/>
        </p:nvCxnSpPr>
        <p:spPr>
          <a:xfrm flipH="1">
            <a:off x="430454" y="1135781"/>
            <a:ext cx="567" cy="4953934"/>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F76D0D3E-F86D-5480-E3C7-925FF3859529}"/>
              </a:ext>
            </a:extLst>
          </p:cNvPr>
          <p:cNvSpPr/>
          <p:nvPr userDrawn="1"/>
        </p:nvSpPr>
        <p:spPr>
          <a:xfrm>
            <a:off x="351878" y="6008053"/>
            <a:ext cx="157719" cy="157719"/>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BAA684B1-A678-685A-071E-45C9A85D9C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27987" y="1121892"/>
            <a:ext cx="204932" cy="111187"/>
          </a:xfrm>
          <a:prstGeom prst="rect">
            <a:avLst/>
          </a:prstGeom>
        </p:spPr>
      </p:pic>
      <p:sp>
        <p:nvSpPr>
          <p:cNvPr id="6" name="Rectangle 5">
            <a:extLst>
              <a:ext uri="{FF2B5EF4-FFF2-40B4-BE49-F238E27FC236}">
                <a16:creationId xmlns:a16="http://schemas.microsoft.com/office/drawing/2014/main" id="{D2E21C22-B201-2579-C0BD-85CB94EAB19A}"/>
              </a:ext>
            </a:extLst>
          </p:cNvPr>
          <p:cNvSpPr/>
          <p:nvPr userDrawn="1"/>
        </p:nvSpPr>
        <p:spPr>
          <a:xfrm>
            <a:off x="0" y="6735364"/>
            <a:ext cx="12192000" cy="122635"/>
          </a:xfrm>
          <a:prstGeom prst="rect">
            <a:avLst/>
          </a:prstGeom>
          <a:gradFill>
            <a:gsLst>
              <a:gs pos="5000">
                <a:schemeClr val="accent1"/>
              </a:gs>
              <a:gs pos="79000">
                <a:schemeClr val="accent2"/>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799972-6CAE-C07C-1A29-78C34ACDF0F9}"/>
              </a:ext>
            </a:extLst>
          </p:cNvPr>
          <p:cNvSpPr>
            <a:spLocks noGrp="1"/>
          </p:cNvSpPr>
          <p:nvPr>
            <p:ph type="title" hasCustomPrompt="1"/>
          </p:nvPr>
        </p:nvSpPr>
        <p:spPr>
          <a:xfrm>
            <a:off x="1357637" y="3013501"/>
            <a:ext cx="2886975" cy="830997"/>
          </a:xfrm>
        </p:spPr>
        <p:txBody>
          <a:bodyPr wrap="square" lIns="0" tIns="0" rIns="0" bIns="0" anchor="ctr" anchorCtr="0">
            <a:spAutoFit/>
          </a:bodyPr>
          <a:lstStyle>
            <a:lvl1pPr>
              <a:defRPr sz="3000" b="0" i="0">
                <a:solidFill>
                  <a:schemeClr val="bg1"/>
                </a:solidFill>
                <a:latin typeface="Arial" panose="020B0604020202020204" pitchFamily="34" charset="0"/>
                <a:cs typeface="Arial" panose="020B0604020202020204" pitchFamily="34" charset="0"/>
              </a:defRPr>
            </a:lvl1pPr>
          </a:lstStyle>
          <a:p>
            <a:r>
              <a:rPr lang="en-US" dirty="0"/>
              <a:t>A Short Headline</a:t>
            </a:r>
            <a:br>
              <a:rPr lang="en-US" dirty="0"/>
            </a:br>
            <a:r>
              <a:rPr lang="en-US" dirty="0"/>
              <a:t>Can Go Here</a:t>
            </a:r>
          </a:p>
        </p:txBody>
      </p:sp>
      <p:sp>
        <p:nvSpPr>
          <p:cNvPr id="16" name="Slide Number Placeholder 5">
            <a:extLst>
              <a:ext uri="{FF2B5EF4-FFF2-40B4-BE49-F238E27FC236}">
                <a16:creationId xmlns:a16="http://schemas.microsoft.com/office/drawing/2014/main" id="{F6F49E50-0C7E-7E49-2118-393290668C32}"/>
              </a:ext>
            </a:extLst>
          </p:cNvPr>
          <p:cNvSpPr>
            <a:spLocks noGrp="1"/>
          </p:cNvSpPr>
          <p:nvPr>
            <p:ph type="sldNum" sz="quarter" idx="4"/>
          </p:nvPr>
        </p:nvSpPr>
        <p:spPr>
          <a:xfrm>
            <a:off x="0" y="6334048"/>
            <a:ext cx="866268" cy="365125"/>
          </a:xfrm>
          <a:prstGeom prst="rect">
            <a:avLst/>
          </a:prstGeom>
        </p:spPr>
        <p:txBody>
          <a:bodyPr vert="horz" lIns="91440" tIns="45720" rIns="91440" bIns="45720" rtlCol="0" anchor="ctr"/>
          <a:lstStyle>
            <a:lvl1pPr algn="ctr">
              <a:defRPr sz="1200">
                <a:solidFill>
                  <a:schemeClr val="bg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dirty="0"/>
          </a:p>
        </p:txBody>
      </p:sp>
      <p:sp>
        <p:nvSpPr>
          <p:cNvPr id="7" name="Text Placeholder 4">
            <a:extLst>
              <a:ext uri="{FF2B5EF4-FFF2-40B4-BE49-F238E27FC236}">
                <a16:creationId xmlns:a16="http://schemas.microsoft.com/office/drawing/2014/main" id="{80A368A1-BFD3-9127-06A4-B402CF8566FD}"/>
              </a:ext>
            </a:extLst>
          </p:cNvPr>
          <p:cNvSpPr>
            <a:spLocks noGrp="1"/>
          </p:cNvSpPr>
          <p:nvPr>
            <p:ph type="body" sz="quarter" idx="10" hasCustomPrompt="1"/>
          </p:nvPr>
        </p:nvSpPr>
        <p:spPr>
          <a:xfrm>
            <a:off x="6341020" y="2072025"/>
            <a:ext cx="4493343" cy="2713948"/>
          </a:xfrm>
        </p:spPr>
        <p:txBody>
          <a:bodyPr wrap="square" lIns="0" tIns="0" rIns="0" bIns="0" anchor="ctr" anchorCtr="0">
            <a:spAutoFit/>
          </a:bodyPr>
          <a:lstStyle>
            <a:lvl1pPr marL="0" indent="0">
              <a:lnSpc>
                <a:spcPct val="150000"/>
              </a:lnSpc>
              <a:buClr>
                <a:schemeClr val="accent2"/>
              </a:buClr>
              <a:buSzPct val="100000"/>
              <a:buFontTx/>
              <a:buNone/>
              <a:tabLst/>
              <a:defRPr sz="2000">
                <a:solidFill>
                  <a:schemeClr val="tx2"/>
                </a:solidFill>
                <a:latin typeface="Georgia" panose="02040502050405020303" pitchFamily="18" charset="0"/>
                <a:cs typeface="Arial" panose="020B0604020202020204" pitchFamily="34" charset="0"/>
              </a:defRPr>
            </a:lvl1pPr>
            <a:lvl2pPr marL="457200" indent="0">
              <a:buClr>
                <a:schemeClr val="accent2"/>
              </a:buClr>
              <a:buSzPct val="70000"/>
              <a:buFont typeface="Arial" panose="020B0604020202020204" pitchFamily="34" charset="0"/>
              <a:buNone/>
              <a:tabLst/>
              <a:defRPr sz="1800">
                <a:latin typeface="Arial" panose="020B0604020202020204" pitchFamily="34" charset="0"/>
                <a:cs typeface="Arial" panose="020B0604020202020204" pitchFamily="34" charset="0"/>
              </a:defRPr>
            </a:lvl2pPr>
            <a:lvl3pPr marL="1144588" indent="-230188">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3pPr>
            <a:lvl4pPr marL="1547813" indent="-176213">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4pPr>
            <a:lvl5pPr marL="2063750" indent="-234950">
              <a:buClr>
                <a:schemeClr val="accent2"/>
              </a:buClr>
              <a:buSzPct val="70000"/>
              <a:buFont typeface="Arial" panose="020B0604020202020204" pitchFamily="34" charset="0"/>
              <a:buChar char="•"/>
              <a:tabLst/>
              <a:defRPr>
                <a:latin typeface="Arial" panose="020B0604020202020204" pitchFamily="34" charset="0"/>
                <a:cs typeface="Arial" panose="020B0604020202020204" pitchFamily="34" charset="0"/>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endParaRPr lang="en-US" dirty="0"/>
          </a:p>
        </p:txBody>
      </p:sp>
    </p:spTree>
    <p:extLst>
      <p:ext uri="{BB962C8B-B14F-4D97-AF65-F5344CB8AC3E}">
        <p14:creationId xmlns:p14="http://schemas.microsoft.com/office/powerpoint/2010/main" val="25562919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FF74D-4D2B-ECCE-80B8-6DD34726F863}"/>
              </a:ext>
            </a:extLst>
          </p:cNvPr>
          <p:cNvSpPr>
            <a:spLocks noGrp="1"/>
          </p:cNvSpPr>
          <p:nvPr>
            <p:ph type="title"/>
          </p:nvPr>
        </p:nvSpPr>
        <p:spPr>
          <a:xfrm>
            <a:off x="3785937" y="365125"/>
            <a:ext cx="807905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41D34-C295-2233-34B4-E1A9519B899D}"/>
              </a:ext>
            </a:extLst>
          </p:cNvPr>
          <p:cNvSpPr>
            <a:spLocks noGrp="1"/>
          </p:cNvSpPr>
          <p:nvPr>
            <p:ph type="body" idx="1"/>
          </p:nvPr>
        </p:nvSpPr>
        <p:spPr>
          <a:xfrm>
            <a:off x="3785937" y="1825625"/>
            <a:ext cx="80790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267F2B7-82AE-CEF3-95D5-3A11356917BC}"/>
              </a:ext>
            </a:extLst>
          </p:cNvPr>
          <p:cNvSpPr>
            <a:spLocks noGrp="1"/>
          </p:cNvSpPr>
          <p:nvPr>
            <p:ph type="sldNum" sz="quarter" idx="4"/>
          </p:nvPr>
        </p:nvSpPr>
        <p:spPr>
          <a:xfrm>
            <a:off x="9121794" y="6334048"/>
            <a:ext cx="27432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1BFB44AE-E8EC-4649-B0F6-833A69ED8138}" type="slidenum">
              <a:rPr lang="en-US" smtClean="0"/>
              <a:pPr/>
              <a:t>‹#›</a:t>
            </a:fld>
            <a:endParaRPr lang="en-US"/>
          </a:p>
        </p:txBody>
      </p:sp>
      <p:sp>
        <p:nvSpPr>
          <p:cNvPr id="4" name="Footer Placeholder 4">
            <a:extLst>
              <a:ext uri="{FF2B5EF4-FFF2-40B4-BE49-F238E27FC236}">
                <a16:creationId xmlns:a16="http://schemas.microsoft.com/office/drawing/2014/main" id="{223B191C-5F7F-2026-7D61-B86A083FADDA}"/>
              </a:ext>
            </a:extLst>
          </p:cNvPr>
          <p:cNvSpPr>
            <a:spLocks noGrp="1"/>
          </p:cNvSpPr>
          <p:nvPr>
            <p:ph type="ftr" sz="quarter" idx="3"/>
          </p:nvPr>
        </p:nvSpPr>
        <p:spPr>
          <a:xfrm>
            <a:off x="1086047" y="6428864"/>
            <a:ext cx="4196857" cy="342823"/>
          </a:xfrm>
          <a:prstGeom prst="rect">
            <a:avLst/>
          </a:prstGeom>
        </p:spPr>
        <p:txBody>
          <a:bodyPr lIns="0" tIns="0" rIns="0" bIns="0"/>
          <a:lstStyle>
            <a:lvl1pPr algn="l">
              <a:defRPr sz="1100" b="0" i="0" spc="0">
                <a:solidFill>
                  <a:schemeClr val="tx1"/>
                </a:solidFill>
                <a:latin typeface="Arial" panose="020B0604020202020204" pitchFamily="34" charset="0"/>
                <a:cs typeface="Arial" panose="020B0604020202020204" pitchFamily="34" charset="0"/>
              </a:defRPr>
            </a:lvl1pPr>
          </a:lstStyle>
          <a:p>
            <a:r>
              <a:rPr lang="en-US"/>
              <a:t>Cal Poly Pomona | Presentation Title</a:t>
            </a:r>
          </a:p>
        </p:txBody>
      </p:sp>
      <p:sp>
        <p:nvSpPr>
          <p:cNvPr id="5" name="Slide Number Placeholder 5">
            <a:extLst>
              <a:ext uri="{FF2B5EF4-FFF2-40B4-BE49-F238E27FC236}">
                <a16:creationId xmlns:a16="http://schemas.microsoft.com/office/drawing/2014/main" id="{63459F0B-2898-5BB5-A379-2D8201AD8E10}"/>
              </a:ext>
            </a:extLst>
          </p:cNvPr>
          <p:cNvSpPr txBox="1">
            <a:spLocks/>
          </p:cNvSpPr>
          <p:nvPr userDrawn="1"/>
        </p:nvSpPr>
        <p:spPr>
          <a:xfrm>
            <a:off x="0" y="6334048"/>
            <a:ext cx="86626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BFB44AE-E8EC-4649-B0F6-833A69ED8138}" type="slidenum">
              <a:rPr lang="en-US" smtClean="0">
                <a:latin typeface="Arial" panose="020B0604020202020204" pitchFamily="34" charset="0"/>
                <a:cs typeface="Arial" panose="020B0604020202020204" pitchFamily="34" charset="0"/>
              </a: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412882"/>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711" r:id="rId3"/>
    <p:sldLayoutId id="2147483720" r:id="rId4"/>
    <p:sldLayoutId id="2147483664" r:id="rId5"/>
    <p:sldLayoutId id="2147483661" r:id="rId6"/>
    <p:sldLayoutId id="2147483700" r:id="rId7"/>
    <p:sldLayoutId id="2147483660" r:id="rId8"/>
    <p:sldLayoutId id="2147483697" r:id="rId9"/>
    <p:sldLayoutId id="2147483701" r:id="rId10"/>
    <p:sldLayoutId id="2147483704" r:id="rId11"/>
    <p:sldLayoutId id="2147483705" r:id="rId12"/>
    <p:sldLayoutId id="2147483699" r:id="rId13"/>
    <p:sldLayoutId id="2147483703" r:id="rId14"/>
    <p:sldLayoutId id="2147483706" r:id="rId15"/>
    <p:sldLayoutId id="2147483724" r:id="rId16"/>
    <p:sldLayoutId id="2147483692" r:id="rId17"/>
    <p:sldLayoutId id="2147483725" r:id="rId18"/>
    <p:sldLayoutId id="2147483726" r:id="rId19"/>
    <p:sldLayoutId id="2147483729" r:id="rId20"/>
    <p:sldLayoutId id="2147483695" r:id="rId21"/>
    <p:sldLayoutId id="2147483694" r:id="rId22"/>
    <p:sldLayoutId id="2147483710" r:id="rId23"/>
    <p:sldLayoutId id="2147483668" r:id="rId24"/>
    <p:sldLayoutId id="2147483683" r:id="rId25"/>
    <p:sldLayoutId id="2147483682" r:id="rId26"/>
    <p:sldLayoutId id="2147483727" r:id="rId27"/>
    <p:sldLayoutId id="2147483690" r:id="rId28"/>
    <p:sldLayoutId id="2147483728" r:id="rId29"/>
    <p:sldLayoutId id="2147483670" r:id="rId30"/>
    <p:sldLayoutId id="2147483669" r:id="rId31"/>
    <p:sldLayoutId id="2147483702" r:id="rId32"/>
    <p:sldLayoutId id="2147483674" r:id="rId33"/>
    <p:sldLayoutId id="2147483716" r:id="rId34"/>
    <p:sldLayoutId id="2147483685" r:id="rId35"/>
    <p:sldLayoutId id="2147483712" r:id="rId36"/>
    <p:sldLayoutId id="2147483715" r:id="rId37"/>
    <p:sldLayoutId id="2147483732" r:id="rId38"/>
    <p:sldLayoutId id="2147483733" r:id="rId39"/>
    <p:sldLayoutId id="2147483717" r:id="rId40"/>
    <p:sldLayoutId id="2147483734" r:id="rId41"/>
    <p:sldLayoutId id="2147483735" r:id="rId42"/>
    <p:sldLayoutId id="2147483736" r:id="rId43"/>
  </p:sldLayoutIdLst>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28" userDrawn="1">
          <p15:clr>
            <a:srgbClr val="F26B43"/>
          </p15:clr>
        </p15:guide>
        <p15:guide id="4"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mailto:min@cpp.edu" TargetMode="External"/><Relationship Id="rId13" Type="http://schemas.openxmlformats.org/officeDocument/2006/relationships/hyperlink" Target="mailto:gmwelke@cpp.edu" TargetMode="External"/><Relationship Id="rId3" Type="http://schemas.openxmlformats.org/officeDocument/2006/relationships/hyperlink" Target="mailto:pahanink@cpp.edu" TargetMode="External"/><Relationship Id="rId7" Type="http://schemas.openxmlformats.org/officeDocument/2006/relationships/hyperlink" Target="mailto:adkumar@cpp.edu" TargetMode="External"/><Relationship Id="rId12" Type="http://schemas.openxmlformats.org/officeDocument/2006/relationships/hyperlink" Target="mailto:flwachs@cpp.edu" TargetMode="External"/><Relationship Id="rId2" Type="http://schemas.openxmlformats.org/officeDocument/2006/relationships/hyperlink" Target="mailto:gabarding@cpp.edu" TargetMode="External"/><Relationship Id="rId1" Type="http://schemas.openxmlformats.org/officeDocument/2006/relationships/slideLayout" Target="../slideLayouts/slideLayout25.xml"/><Relationship Id="rId6" Type="http://schemas.openxmlformats.org/officeDocument/2006/relationships/hyperlink" Target="mailto:gmgad@cpp.edu" TargetMode="External"/><Relationship Id="rId11" Type="http://schemas.openxmlformats.org/officeDocument/2006/relationships/hyperlink" Target="mailto:jshen@cpp.edu" TargetMode="External"/><Relationship Id="rId5" Type="http://schemas.openxmlformats.org/officeDocument/2006/relationships/hyperlink" Target="mailto:dredens@cpp.edu" TargetMode="External"/><Relationship Id="rId10" Type="http://schemas.openxmlformats.org/officeDocument/2006/relationships/hyperlink" Target="mailto:dquinn@cpp.edu" TargetMode="External"/><Relationship Id="rId4" Type="http://schemas.openxmlformats.org/officeDocument/2006/relationships/hyperlink" Target="mailto:acayer@cpp.edu" TargetMode="External"/><Relationship Id="rId9" Type="http://schemas.openxmlformats.org/officeDocument/2006/relationships/hyperlink" Target="mailto:bsnewman@cpp.edu"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pp.edu/senate/about/referral_flowchart_revised.pdf" TargetMode="Externa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pp.edu/senate/forms/senate-referral-request.shtml" TargetMode="Externa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cpp.edu/senate/about/referral_flowchart_revised.pdf" TargetMode="Externa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hyperlink" Target="https://academic.cpp.edu/senate/search.aspx"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hyperlink" Target="https://www.cpp.edu/senate/service-opp-new.shtml"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A4AD5-BE3D-D78C-4EAA-17A88FACC774}"/>
              </a:ext>
            </a:extLst>
          </p:cNvPr>
          <p:cNvSpPr>
            <a:spLocks noGrp="1"/>
          </p:cNvSpPr>
          <p:nvPr>
            <p:ph type="title"/>
          </p:nvPr>
        </p:nvSpPr>
        <p:spPr>
          <a:xfrm>
            <a:off x="1005769" y="2313342"/>
            <a:ext cx="3639370" cy="1661993"/>
          </a:xfrm>
        </p:spPr>
        <p:txBody>
          <a:bodyPr/>
          <a:lstStyle/>
          <a:p>
            <a:r>
              <a:rPr lang="en-US" sz="4000" dirty="0">
                <a:effectLst/>
                <a:latin typeface="Rockwell" panose="02060603020205020403" pitchFamily="18" charset="77"/>
              </a:rPr>
              <a:t>Academic Senate Training and Refresher </a:t>
            </a:r>
            <a:endParaRPr lang="en-US" sz="4000" dirty="0"/>
          </a:p>
        </p:txBody>
      </p:sp>
      <p:sp>
        <p:nvSpPr>
          <p:cNvPr id="4" name="Text Placeholder 3">
            <a:extLst>
              <a:ext uri="{FF2B5EF4-FFF2-40B4-BE49-F238E27FC236}">
                <a16:creationId xmlns:a16="http://schemas.microsoft.com/office/drawing/2014/main" id="{C5F1D909-AE1A-42D0-72D6-28A06859BCDE}"/>
              </a:ext>
            </a:extLst>
          </p:cNvPr>
          <p:cNvSpPr>
            <a:spLocks noGrp="1"/>
          </p:cNvSpPr>
          <p:nvPr>
            <p:ph type="body" sz="quarter" idx="17"/>
          </p:nvPr>
        </p:nvSpPr>
        <p:spPr/>
        <p:txBody>
          <a:bodyPr/>
          <a:lstStyle/>
          <a:p>
            <a:r>
              <a:rPr lang="en-US" dirty="0"/>
              <a:t>August 14, 2025</a:t>
            </a:r>
          </a:p>
        </p:txBody>
      </p:sp>
    </p:spTree>
    <p:extLst>
      <p:ext uri="{BB962C8B-B14F-4D97-AF65-F5344CB8AC3E}">
        <p14:creationId xmlns:p14="http://schemas.microsoft.com/office/powerpoint/2010/main" val="3214579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1767-8859-9214-4594-596A04F731EE}"/>
              </a:ext>
            </a:extLst>
          </p:cNvPr>
          <p:cNvSpPr>
            <a:spLocks noGrp="1"/>
          </p:cNvSpPr>
          <p:nvPr>
            <p:ph type="title"/>
          </p:nvPr>
        </p:nvSpPr>
        <p:spPr>
          <a:xfrm>
            <a:off x="1546272" y="630627"/>
            <a:ext cx="6709086" cy="609398"/>
          </a:xfrm>
        </p:spPr>
        <p:txBody>
          <a:bodyPr/>
          <a:lstStyle/>
          <a:p>
            <a:r>
              <a:rPr kumimoji="0" lang="en-US" altLang="en-US" sz="4400" b="0" i="0" u="none" strike="noStrike" cap="none" normalizeH="0" baseline="0" dirty="0">
                <a:ln>
                  <a:noFill/>
                </a:ln>
                <a:effectLst/>
              </a:rPr>
              <a:t>Executive Committee </a:t>
            </a:r>
            <a:endParaRPr lang="en-US" sz="4400" dirty="0"/>
          </a:p>
        </p:txBody>
      </p:sp>
      <p:sp>
        <p:nvSpPr>
          <p:cNvPr id="3" name="Slide Number Placeholder 2">
            <a:extLst>
              <a:ext uri="{FF2B5EF4-FFF2-40B4-BE49-F238E27FC236}">
                <a16:creationId xmlns:a16="http://schemas.microsoft.com/office/drawing/2014/main" id="{A77D0958-9CAA-B225-C9AF-18A48BB600AE}"/>
              </a:ext>
            </a:extLst>
          </p:cNvPr>
          <p:cNvSpPr>
            <a:spLocks noGrp="1"/>
          </p:cNvSpPr>
          <p:nvPr>
            <p:ph type="sldNum" sz="quarter" idx="4"/>
          </p:nvPr>
        </p:nvSpPr>
        <p:spPr/>
        <p:txBody>
          <a:bodyPr/>
          <a:lstStyle/>
          <a:p>
            <a:fld id="{1BFB44AE-E8EC-4649-B0F6-833A69ED8138}" type="slidenum">
              <a:rPr lang="en-US" smtClean="0"/>
              <a:pPr/>
              <a:t>10</a:t>
            </a:fld>
            <a:endParaRPr lang="en-US"/>
          </a:p>
        </p:txBody>
      </p:sp>
      <p:graphicFrame>
        <p:nvGraphicFramePr>
          <p:cNvPr id="8" name="Table Placeholder 7">
            <a:extLst>
              <a:ext uri="{FF2B5EF4-FFF2-40B4-BE49-F238E27FC236}">
                <a16:creationId xmlns:a16="http://schemas.microsoft.com/office/drawing/2014/main" id="{6CF22B27-B7CA-1F84-71FC-533DD0CD5D54}"/>
              </a:ext>
            </a:extLst>
          </p:cNvPr>
          <p:cNvGraphicFramePr>
            <a:graphicFrameLocks noGrp="1"/>
          </p:cNvGraphicFramePr>
          <p:nvPr>
            <p:ph type="tbl" sz="quarter" idx="10"/>
            <p:extLst>
              <p:ext uri="{D42A27DB-BD31-4B8C-83A1-F6EECF244321}">
                <p14:modId xmlns:p14="http://schemas.microsoft.com/office/powerpoint/2010/main" val="3255040609"/>
              </p:ext>
            </p:extLst>
          </p:nvPr>
        </p:nvGraphicFramePr>
        <p:xfrm>
          <a:off x="1546272" y="1598351"/>
          <a:ext cx="8577009" cy="5100822"/>
        </p:xfrm>
        <a:graphic>
          <a:graphicData uri="http://schemas.openxmlformats.org/drawingml/2006/table">
            <a:tbl>
              <a:tblPr/>
              <a:tblGrid>
                <a:gridCol w="2776825">
                  <a:extLst>
                    <a:ext uri="{9D8B030D-6E8A-4147-A177-3AD203B41FA5}">
                      <a16:colId xmlns:a16="http://schemas.microsoft.com/office/drawing/2014/main" val="1546797163"/>
                    </a:ext>
                  </a:extLst>
                </a:gridCol>
                <a:gridCol w="1925615">
                  <a:extLst>
                    <a:ext uri="{9D8B030D-6E8A-4147-A177-3AD203B41FA5}">
                      <a16:colId xmlns:a16="http://schemas.microsoft.com/office/drawing/2014/main" val="4263488300"/>
                    </a:ext>
                  </a:extLst>
                </a:gridCol>
                <a:gridCol w="3874569">
                  <a:extLst>
                    <a:ext uri="{9D8B030D-6E8A-4147-A177-3AD203B41FA5}">
                      <a16:colId xmlns:a16="http://schemas.microsoft.com/office/drawing/2014/main" val="4052051778"/>
                    </a:ext>
                  </a:extLst>
                </a:gridCol>
              </a:tblGrid>
              <a:tr h="215999">
                <a:tc>
                  <a:txBody>
                    <a:bodyPr/>
                    <a:lstStyle/>
                    <a:p>
                      <a:pPr algn="l"/>
                      <a:r>
                        <a:rPr lang="en-US" sz="1900" dirty="0">
                          <a:solidFill>
                            <a:schemeClr val="bg1"/>
                          </a:solidFill>
                          <a:effectLst/>
                        </a:rPr>
                        <a:t>Name</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426A"/>
                    </a:solidFill>
                  </a:tcPr>
                </a:tc>
                <a:tc>
                  <a:txBody>
                    <a:bodyPr/>
                    <a:lstStyle/>
                    <a:p>
                      <a:pPr algn="l"/>
                      <a:r>
                        <a:rPr lang="en-US" sz="1900" dirty="0">
                          <a:solidFill>
                            <a:schemeClr val="bg1"/>
                          </a:solidFill>
                          <a:effectLst/>
                        </a:rPr>
                        <a:t>College</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426A"/>
                    </a:solidFill>
                  </a:tcPr>
                </a:tc>
                <a:tc>
                  <a:txBody>
                    <a:bodyPr/>
                    <a:lstStyle/>
                    <a:p>
                      <a:pPr algn="l"/>
                      <a:r>
                        <a:rPr lang="en-US" sz="1900" dirty="0">
                          <a:solidFill>
                            <a:schemeClr val="bg1"/>
                          </a:solidFill>
                          <a:effectLst/>
                        </a:rPr>
                        <a:t>Email</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1426A"/>
                    </a:solidFill>
                  </a:tcPr>
                </a:tc>
                <a:extLst>
                  <a:ext uri="{0D108BD9-81ED-4DB2-BD59-A6C34878D82A}">
                    <a16:rowId xmlns:a16="http://schemas.microsoft.com/office/drawing/2014/main" val="2259855761"/>
                  </a:ext>
                </a:extLst>
              </a:tr>
              <a:tr h="470949">
                <a:tc>
                  <a:txBody>
                    <a:bodyPr/>
                    <a:lstStyle/>
                    <a:p>
                      <a:pPr algn="l"/>
                      <a:r>
                        <a:rPr lang="en-US" sz="1900" dirty="0">
                          <a:effectLst/>
                        </a:rPr>
                        <a:t>Greg Barding, Vice Chair</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dirty="0">
                          <a:effectLst/>
                        </a:rPr>
                        <a:t>Science</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dirty="0">
                          <a:effectLst/>
                          <a:hlinkClick r:id="rId2"/>
                        </a:rPr>
                        <a:t>gabarding@cpp.edu</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09068818"/>
                  </a:ext>
                </a:extLst>
              </a:tr>
              <a:tr h="470949">
                <a:tc>
                  <a:txBody>
                    <a:bodyPr/>
                    <a:lstStyle/>
                    <a:p>
                      <a:pPr algn="l"/>
                      <a:r>
                        <a:rPr lang="en-US" sz="1900" dirty="0">
                          <a:effectLst/>
                        </a:rPr>
                        <a:t>Peter Hanink, Chair</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CLASS</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a:effectLst/>
                          <a:hlinkClick r:id="rId3"/>
                        </a:rPr>
                        <a:t>pahanink@cpp.edu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45439530"/>
                  </a:ext>
                </a:extLst>
              </a:tr>
              <a:tr h="343474">
                <a:tc>
                  <a:txBody>
                    <a:bodyPr/>
                    <a:lstStyle/>
                    <a:p>
                      <a:pPr algn="l"/>
                      <a:r>
                        <a:rPr lang="en-US" sz="1900" dirty="0">
                          <a:effectLst/>
                        </a:rPr>
                        <a:t>Aaron </a:t>
                      </a:r>
                      <a:r>
                        <a:rPr lang="en-US" sz="1900" dirty="0" err="1">
                          <a:effectLst/>
                        </a:rPr>
                        <a:t>Cayer</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dirty="0">
                          <a:effectLst/>
                        </a:rPr>
                        <a:t>ENV</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a:effectLst/>
                          <a:hlinkClick r:id="rId4"/>
                        </a:rPr>
                        <a:t>acayer@cpp.edu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4863952"/>
                  </a:ext>
                </a:extLst>
              </a:tr>
              <a:tr h="343474">
                <a:tc>
                  <a:txBody>
                    <a:bodyPr/>
                    <a:lstStyle/>
                    <a:p>
                      <a:pPr algn="l"/>
                      <a:r>
                        <a:rPr lang="en-US" sz="1900" dirty="0">
                          <a:effectLst/>
                        </a:rPr>
                        <a:t>David </a:t>
                      </a:r>
                      <a:r>
                        <a:rPr lang="en-US" sz="1900" dirty="0" err="1">
                          <a:effectLst/>
                        </a:rPr>
                        <a:t>Edens</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Agriculture</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a:effectLst/>
                          <a:hlinkClick r:id="rId5"/>
                        </a:rPr>
                        <a:t>dredens@cpp.edu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3462331"/>
                  </a:ext>
                </a:extLst>
              </a:tr>
              <a:tr h="343474">
                <a:tc>
                  <a:txBody>
                    <a:bodyPr/>
                    <a:lstStyle/>
                    <a:p>
                      <a:pPr algn="l"/>
                      <a:r>
                        <a:rPr lang="en-US" sz="1900" dirty="0" err="1">
                          <a:effectLst/>
                        </a:rPr>
                        <a:t>Ghada</a:t>
                      </a:r>
                      <a:r>
                        <a:rPr lang="en-US" sz="1900" dirty="0">
                          <a:effectLst/>
                        </a:rPr>
                        <a:t> Gad</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dirty="0">
                          <a:effectLst/>
                        </a:rPr>
                        <a:t>Engineering</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a:effectLst/>
                          <a:hlinkClick r:id="rId6"/>
                        </a:rPr>
                        <a:t>gmgad@cpp.edu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74201"/>
                  </a:ext>
                </a:extLst>
              </a:tr>
              <a:tr h="343474">
                <a:tc>
                  <a:txBody>
                    <a:bodyPr/>
                    <a:lstStyle/>
                    <a:p>
                      <a:pPr algn="l"/>
                      <a:r>
                        <a:rPr lang="en-US" sz="1900" dirty="0">
                          <a:effectLst/>
                        </a:rPr>
                        <a:t>Rita Kumar</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Past Chair</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a:effectLst/>
                          <a:hlinkClick r:id="rId7"/>
                        </a:rPr>
                        <a:t>adkumar@cpp.edu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2690208"/>
                  </a:ext>
                </a:extLst>
              </a:tr>
              <a:tr h="343474">
                <a:tc>
                  <a:txBody>
                    <a:bodyPr/>
                    <a:lstStyle/>
                    <a:p>
                      <a:pPr algn="l"/>
                      <a:r>
                        <a:rPr lang="en-US" sz="1900" dirty="0">
                          <a:effectLst/>
                        </a:rPr>
                        <a:t>Kelly Min</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dirty="0">
                          <a:effectLst/>
                        </a:rPr>
                        <a:t>COL</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a:effectLst/>
                          <a:hlinkClick r:id="rId8"/>
                        </a:rPr>
                        <a:t>min@cpp.edu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58134574"/>
                  </a:ext>
                </a:extLst>
              </a:tr>
              <a:tr h="343474">
                <a:tc>
                  <a:txBody>
                    <a:bodyPr/>
                    <a:lstStyle/>
                    <a:p>
                      <a:pPr algn="l"/>
                      <a:r>
                        <a:rPr lang="en-US" sz="1900" dirty="0">
                          <a:effectLst/>
                        </a:rPr>
                        <a:t>Brian Newman</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CLASS</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a:effectLst/>
                          <a:hlinkClick r:id="rId9"/>
                        </a:rPr>
                        <a:t>bsnewman@cpp.edu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4504216"/>
                  </a:ext>
                </a:extLst>
              </a:tr>
              <a:tr h="343474">
                <a:tc>
                  <a:txBody>
                    <a:bodyPr/>
                    <a:lstStyle/>
                    <a:p>
                      <a:pPr algn="l"/>
                      <a:r>
                        <a:rPr lang="en-US" sz="1900" dirty="0">
                          <a:effectLst/>
                        </a:rPr>
                        <a:t>Dennis Quinn</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a:effectLst/>
                        </a:rPr>
                        <a:t>CEIS</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a:effectLst/>
                          <a:hlinkClick r:id="rId10"/>
                        </a:rPr>
                        <a:t>dquinn@cpp.edu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12486"/>
                  </a:ext>
                </a:extLst>
              </a:tr>
              <a:tr h="343474">
                <a:tc>
                  <a:txBody>
                    <a:bodyPr/>
                    <a:lstStyle/>
                    <a:p>
                      <a:pPr algn="l"/>
                      <a:r>
                        <a:rPr lang="en-US" sz="1900" dirty="0">
                          <a:effectLst/>
                        </a:rPr>
                        <a:t>Julie Shen</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Related Areas</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a:effectLst/>
                          <a:hlinkClick r:id="rId11"/>
                        </a:rPr>
                        <a:t>jshen@cpp.edu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9629119"/>
                  </a:ext>
                </a:extLst>
              </a:tr>
              <a:tr h="343474">
                <a:tc>
                  <a:txBody>
                    <a:bodyPr/>
                    <a:lstStyle/>
                    <a:p>
                      <a:pPr algn="l"/>
                      <a:r>
                        <a:rPr lang="en-US" sz="1900" dirty="0">
                          <a:effectLst/>
                        </a:rPr>
                        <a:t>Faye </a:t>
                      </a:r>
                      <a:r>
                        <a:rPr lang="en-US" sz="1900" dirty="0" err="1">
                          <a:effectLst/>
                        </a:rPr>
                        <a:t>Wachs</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a:effectLst/>
                        </a:rPr>
                        <a:t>ASCSU</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a:r>
                        <a:rPr lang="en-US" sz="1900" u="none" strike="noStrike">
                          <a:effectLst/>
                          <a:hlinkClick r:id="rId12"/>
                        </a:rPr>
                        <a:t>flwachs@cpp.edu</a:t>
                      </a:r>
                      <a:endParaRPr lang="en-US" sz="190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288213"/>
                  </a:ext>
                </a:extLst>
              </a:tr>
              <a:tr h="343474">
                <a:tc>
                  <a:txBody>
                    <a:bodyPr/>
                    <a:lstStyle/>
                    <a:p>
                      <a:pPr algn="l"/>
                      <a:r>
                        <a:rPr lang="en-US" sz="1900" dirty="0">
                          <a:effectLst/>
                        </a:rPr>
                        <a:t>Gerd </a:t>
                      </a:r>
                      <a:r>
                        <a:rPr lang="en-US" sz="1900" dirty="0" err="1">
                          <a:effectLst/>
                        </a:rPr>
                        <a:t>Welke</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dirty="0">
                          <a:effectLst/>
                        </a:rPr>
                        <a:t>Business</a:t>
                      </a: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a:r>
                        <a:rPr lang="en-US" sz="1900" u="none" strike="noStrike" dirty="0">
                          <a:effectLst/>
                          <a:hlinkClick r:id="rId13"/>
                        </a:rPr>
                        <a:t>gmwelke@cpp.edu</a:t>
                      </a:r>
                      <a:endParaRPr lang="en-US" sz="1900" dirty="0">
                        <a:effectLst/>
                      </a:endParaRPr>
                    </a:p>
                  </a:txBody>
                  <a:tcPr marL="44262" marR="44262" marT="44262" marB="4426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9821769"/>
                  </a:ext>
                </a:extLst>
              </a:tr>
            </a:tbl>
          </a:graphicData>
        </a:graphic>
      </p:graphicFrame>
    </p:spTree>
    <p:extLst>
      <p:ext uri="{BB962C8B-B14F-4D97-AF65-F5344CB8AC3E}">
        <p14:creationId xmlns:p14="http://schemas.microsoft.com/office/powerpoint/2010/main" val="226474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0E025-D828-8B14-C772-D2D8E95980D6}"/>
              </a:ext>
            </a:extLst>
          </p:cNvPr>
          <p:cNvSpPr>
            <a:spLocks noGrp="1"/>
          </p:cNvSpPr>
          <p:nvPr>
            <p:ph type="title"/>
          </p:nvPr>
        </p:nvSpPr>
        <p:spPr>
          <a:xfrm>
            <a:off x="1546272" y="630627"/>
            <a:ext cx="3767460" cy="609398"/>
          </a:xfrm>
        </p:spPr>
        <p:txBody>
          <a:bodyPr/>
          <a:lstStyle/>
          <a:p>
            <a:r>
              <a:rPr lang="en-US" sz="4400" dirty="0"/>
              <a:t>Committees</a:t>
            </a:r>
          </a:p>
        </p:txBody>
      </p:sp>
      <p:sp>
        <p:nvSpPr>
          <p:cNvPr id="3" name="Slide Number Placeholder 2">
            <a:extLst>
              <a:ext uri="{FF2B5EF4-FFF2-40B4-BE49-F238E27FC236}">
                <a16:creationId xmlns:a16="http://schemas.microsoft.com/office/drawing/2014/main" id="{746F0DE6-7CD6-79FF-5D6D-0BE24842EE7F}"/>
              </a:ext>
            </a:extLst>
          </p:cNvPr>
          <p:cNvSpPr>
            <a:spLocks noGrp="1"/>
          </p:cNvSpPr>
          <p:nvPr>
            <p:ph type="sldNum" sz="quarter" idx="4"/>
          </p:nvPr>
        </p:nvSpPr>
        <p:spPr/>
        <p:txBody>
          <a:bodyPr/>
          <a:lstStyle/>
          <a:p>
            <a:fld id="{1BFB44AE-E8EC-4649-B0F6-833A69ED8138}" type="slidenum">
              <a:rPr lang="en-US" smtClean="0"/>
              <a:pPr/>
              <a:t>11</a:t>
            </a:fld>
            <a:endParaRPr lang="en-US" dirty="0"/>
          </a:p>
        </p:txBody>
      </p:sp>
      <p:sp>
        <p:nvSpPr>
          <p:cNvPr id="4" name="Table Placeholder 3">
            <a:extLst>
              <a:ext uri="{FF2B5EF4-FFF2-40B4-BE49-F238E27FC236}">
                <a16:creationId xmlns:a16="http://schemas.microsoft.com/office/drawing/2014/main" id="{77E991BC-4F89-89D2-D718-60B393850110}"/>
              </a:ext>
            </a:extLst>
          </p:cNvPr>
          <p:cNvSpPr>
            <a:spLocks noGrp="1"/>
          </p:cNvSpPr>
          <p:nvPr>
            <p:ph type="tbl" sz="quarter" idx="10"/>
          </p:nvPr>
        </p:nvSpPr>
        <p:spPr>
          <a:xfrm>
            <a:off x="1546272" y="1573213"/>
            <a:ext cx="10418201" cy="5033649"/>
          </a:xfrm>
        </p:spPr>
        <p:txBody>
          <a:bodyPr>
            <a:noAutofit/>
          </a:bodyPr>
          <a:lstStyle/>
          <a:p>
            <a:pPr marL="0" indent="0">
              <a:lnSpc>
                <a:spcPct val="120000"/>
              </a:lnSpc>
              <a:buNone/>
            </a:pPr>
            <a:r>
              <a:rPr lang="en-US" sz="2100" b="1" dirty="0"/>
              <a:t>Academic Affairs (Chair: Jeff Roy)</a:t>
            </a:r>
          </a:p>
          <a:p>
            <a:pPr marL="0" indent="0">
              <a:lnSpc>
                <a:spcPct val="120000"/>
              </a:lnSpc>
              <a:buNone/>
            </a:pPr>
            <a:r>
              <a:rPr lang="en-US" sz="2100" dirty="0"/>
              <a:t>The AA Committee is responsible for ensuring high faculty morale, maintaining academic freedom, and overseeing the academic calendar to serve the university's best interests. It also focuses on promoting teaching excellence, efficient use of class time, and upholding high standards in grading, student scholarships, and honors. Overall, the committee aims to foster an environment of academic and operational excellence. </a:t>
            </a:r>
          </a:p>
          <a:p>
            <a:pPr marL="0" indent="0">
              <a:lnSpc>
                <a:spcPct val="120000"/>
              </a:lnSpc>
              <a:buNone/>
            </a:pPr>
            <a:endParaRPr lang="en-US" sz="2100" dirty="0"/>
          </a:p>
          <a:p>
            <a:pPr marL="0" indent="0">
              <a:lnSpc>
                <a:spcPct val="120000"/>
              </a:lnSpc>
              <a:buNone/>
            </a:pPr>
            <a:r>
              <a:rPr lang="en-US" sz="2100" b="1" dirty="0"/>
              <a:t>Academic Programs </a:t>
            </a:r>
            <a:r>
              <a:rPr lang="en-US" sz="2100" dirty="0"/>
              <a:t>(</a:t>
            </a:r>
            <a:r>
              <a:rPr lang="en-US" sz="2100" b="1" dirty="0"/>
              <a:t>Chair: Mohammad Husain)</a:t>
            </a:r>
          </a:p>
          <a:p>
            <a:pPr marL="0" indent="0">
              <a:lnSpc>
                <a:spcPct val="120000"/>
              </a:lnSpc>
              <a:buNone/>
            </a:pPr>
            <a:r>
              <a:rPr lang="en-US" sz="2100" dirty="0"/>
              <a:t>The AP Committee is responsible for all non-GE matters, such as, but not limited to, program reviews, new course and program proposals, and the Academic Masterplan. </a:t>
            </a:r>
          </a:p>
        </p:txBody>
      </p:sp>
    </p:spTree>
    <p:extLst>
      <p:ext uri="{BB962C8B-B14F-4D97-AF65-F5344CB8AC3E}">
        <p14:creationId xmlns:p14="http://schemas.microsoft.com/office/powerpoint/2010/main" val="2384517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4C81-45B3-3237-CAB1-6A7410CD3B90}"/>
              </a:ext>
            </a:extLst>
          </p:cNvPr>
          <p:cNvSpPr>
            <a:spLocks noGrp="1"/>
          </p:cNvSpPr>
          <p:nvPr>
            <p:ph type="title"/>
          </p:nvPr>
        </p:nvSpPr>
        <p:spPr>
          <a:xfrm>
            <a:off x="1546271" y="630627"/>
            <a:ext cx="7018179" cy="415498"/>
          </a:xfrm>
        </p:spPr>
        <p:txBody>
          <a:bodyPr>
            <a:noAutofit/>
          </a:bodyPr>
          <a:lstStyle/>
          <a:p>
            <a:r>
              <a:rPr lang="en-US" sz="4400" dirty="0"/>
              <a:t>Committees (continued)</a:t>
            </a:r>
          </a:p>
        </p:txBody>
      </p:sp>
      <p:sp>
        <p:nvSpPr>
          <p:cNvPr id="4" name="Table Placeholder 3">
            <a:extLst>
              <a:ext uri="{FF2B5EF4-FFF2-40B4-BE49-F238E27FC236}">
                <a16:creationId xmlns:a16="http://schemas.microsoft.com/office/drawing/2014/main" id="{F5D824B7-859E-1E22-0D97-B990D778F5B6}"/>
              </a:ext>
            </a:extLst>
          </p:cNvPr>
          <p:cNvSpPr>
            <a:spLocks noGrp="1"/>
          </p:cNvSpPr>
          <p:nvPr>
            <p:ph type="tbl" sz="quarter" idx="10"/>
          </p:nvPr>
        </p:nvSpPr>
        <p:spPr/>
        <p:txBody>
          <a:bodyPr>
            <a:normAutofit/>
          </a:bodyPr>
          <a:lstStyle/>
          <a:p>
            <a:pPr marL="0" indent="0">
              <a:buNone/>
              <a:defRPr/>
            </a:pPr>
            <a:r>
              <a:rPr kumimoji="0" lang="en-US" sz="2400" b="1"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Budget Committee (Chair: Stephen Osborn)</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Budget Committee is the deliberative body on the general fund budget and resource use, including instructional, academic support, student support, and institutional support budgets, as well as special funds like lottery funds. It assists in formulating policies and guidelines for resource allocation and ensures annual budget and financial reports are provided to the AS and campus community. The committee also brings reports and recommendations to the AS.</a:t>
            </a:r>
          </a:p>
        </p:txBody>
      </p:sp>
      <p:sp>
        <p:nvSpPr>
          <p:cNvPr id="7" name="Slide Number Placeholder 2">
            <a:extLst>
              <a:ext uri="{FF2B5EF4-FFF2-40B4-BE49-F238E27FC236}">
                <a16:creationId xmlns:a16="http://schemas.microsoft.com/office/drawing/2014/main" id="{637DC876-8C0A-6819-C54C-79596C49CAEE}"/>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12</a:t>
            </a:fld>
            <a:endParaRPr lang="en-US" dirty="0"/>
          </a:p>
        </p:txBody>
      </p:sp>
    </p:spTree>
    <p:extLst>
      <p:ext uri="{BB962C8B-B14F-4D97-AF65-F5344CB8AC3E}">
        <p14:creationId xmlns:p14="http://schemas.microsoft.com/office/powerpoint/2010/main" val="106171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A4C81-45B3-3237-CAB1-6A7410CD3B90}"/>
              </a:ext>
            </a:extLst>
          </p:cNvPr>
          <p:cNvSpPr>
            <a:spLocks noGrp="1"/>
          </p:cNvSpPr>
          <p:nvPr>
            <p:ph type="title"/>
          </p:nvPr>
        </p:nvSpPr>
        <p:spPr>
          <a:xfrm>
            <a:off x="1546272" y="630626"/>
            <a:ext cx="6979542" cy="942587"/>
          </a:xfrm>
        </p:spPr>
        <p:txBody>
          <a:bodyPr>
            <a:noAutofit/>
          </a:bodyPr>
          <a:lstStyle/>
          <a:p>
            <a:r>
              <a:rPr lang="en-US" sz="4400" dirty="0"/>
              <a:t>Committees (continued)</a:t>
            </a:r>
          </a:p>
        </p:txBody>
      </p:sp>
      <p:sp>
        <p:nvSpPr>
          <p:cNvPr id="5" name="Table Placeholder 4">
            <a:extLst>
              <a:ext uri="{FF2B5EF4-FFF2-40B4-BE49-F238E27FC236}">
                <a16:creationId xmlns:a16="http://schemas.microsoft.com/office/drawing/2014/main" id="{9C57AF05-A8E0-CF0F-837E-06766AED90B0}"/>
              </a:ext>
            </a:extLst>
          </p:cNvPr>
          <p:cNvSpPr>
            <a:spLocks noGrp="1"/>
          </p:cNvSpPr>
          <p:nvPr>
            <p:ph type="tbl" sz="quarter" idx="10"/>
          </p:nvPr>
        </p:nvSpPr>
        <p:spPr>
          <a:xfrm>
            <a:off x="1546272" y="1573213"/>
            <a:ext cx="10508353" cy="5033649"/>
          </a:xfrm>
        </p:spPr>
        <p:txBody>
          <a:bodyPr>
            <a:noAutofit/>
          </a:bodyPr>
          <a:lstStyle/>
          <a:p>
            <a:pPr marL="0" indent="0">
              <a:lnSpc>
                <a:spcPct val="110000"/>
              </a:lnSpc>
              <a:buNone/>
            </a:pPr>
            <a:r>
              <a:rPr lang="en-US" sz="2400" b="1" dirty="0"/>
              <a:t>Elections and Procedures (Chair: Sean </a:t>
            </a:r>
            <a:r>
              <a:rPr lang="en-US" sz="2400" b="1" dirty="0" err="1"/>
              <a:t>Monemi</a:t>
            </a:r>
            <a:r>
              <a:rPr lang="en-US" sz="2400" b="1" dirty="0"/>
              <a:t>)</a:t>
            </a:r>
          </a:p>
          <a:p>
            <a:pPr marL="0" indent="0">
              <a:lnSpc>
                <a:spcPct val="110000"/>
              </a:lnSpc>
              <a:buNone/>
            </a:pPr>
            <a:r>
              <a:rPr lang="en-US" sz="2400" b="0" dirty="0"/>
              <a:t>The E&amp;P Committee is responsible for conducting all elections and referenda related to the AS, ensuring nominees are qualified, and certifying election results. It handles disputes regarding candidate qualifications or election outcomes and resolves ties through additional elections. Additionally, it periodically reviews the AS Constitution and Bylaws to ensure compliance and relevance. The E&amp;P Committee is also responsible for re-apportionment of senate seats among colleges and schools every three years. </a:t>
            </a:r>
          </a:p>
        </p:txBody>
      </p:sp>
      <p:sp>
        <p:nvSpPr>
          <p:cNvPr id="6" name="Slide Number Placeholder 2">
            <a:extLst>
              <a:ext uri="{FF2B5EF4-FFF2-40B4-BE49-F238E27FC236}">
                <a16:creationId xmlns:a16="http://schemas.microsoft.com/office/drawing/2014/main" id="{2C2155FA-2AA8-8C09-6A37-897A449F019D}"/>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13</a:t>
            </a:fld>
            <a:endParaRPr lang="en-US" dirty="0"/>
          </a:p>
        </p:txBody>
      </p:sp>
    </p:spTree>
    <p:extLst>
      <p:ext uri="{BB962C8B-B14F-4D97-AF65-F5344CB8AC3E}">
        <p14:creationId xmlns:p14="http://schemas.microsoft.com/office/powerpoint/2010/main" val="21356264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A4F14-F788-C8D1-059F-E5CDABF5FB30}"/>
              </a:ext>
            </a:extLst>
          </p:cNvPr>
          <p:cNvSpPr>
            <a:spLocks noGrp="1"/>
          </p:cNvSpPr>
          <p:nvPr>
            <p:ph type="title"/>
          </p:nvPr>
        </p:nvSpPr>
        <p:spPr>
          <a:xfrm>
            <a:off x="1546271" y="630627"/>
            <a:ext cx="7700759" cy="1218795"/>
          </a:xfrm>
        </p:spPr>
        <p:txBody>
          <a:bodyPr/>
          <a:lstStyle/>
          <a:p>
            <a:r>
              <a:rPr lang="en-US" sz="4400" dirty="0"/>
              <a:t>Committees (continued)</a:t>
            </a:r>
          </a:p>
        </p:txBody>
      </p:sp>
      <p:sp>
        <p:nvSpPr>
          <p:cNvPr id="3" name="Slide Number Placeholder 2">
            <a:extLst>
              <a:ext uri="{FF2B5EF4-FFF2-40B4-BE49-F238E27FC236}">
                <a16:creationId xmlns:a16="http://schemas.microsoft.com/office/drawing/2014/main" id="{080941AC-27CE-4203-86B9-ADCBAA1DC621}"/>
              </a:ext>
            </a:extLst>
          </p:cNvPr>
          <p:cNvSpPr>
            <a:spLocks noGrp="1"/>
          </p:cNvSpPr>
          <p:nvPr>
            <p:ph type="sldNum" sz="quarter" idx="4"/>
          </p:nvPr>
        </p:nvSpPr>
        <p:spPr/>
        <p:txBody>
          <a:bodyPr/>
          <a:lstStyle/>
          <a:p>
            <a:fld id="{1BFB44AE-E8EC-4649-B0F6-833A69ED8138}" type="slidenum">
              <a:rPr lang="en-US" smtClean="0"/>
              <a:pPr/>
              <a:t>14</a:t>
            </a:fld>
            <a:endParaRPr lang="en-US"/>
          </a:p>
        </p:txBody>
      </p:sp>
      <p:sp>
        <p:nvSpPr>
          <p:cNvPr id="4" name="Table Placeholder 3">
            <a:extLst>
              <a:ext uri="{FF2B5EF4-FFF2-40B4-BE49-F238E27FC236}">
                <a16:creationId xmlns:a16="http://schemas.microsoft.com/office/drawing/2014/main" id="{87FCA4CC-8604-B735-F9CB-62C307E7A514}"/>
              </a:ext>
            </a:extLst>
          </p:cNvPr>
          <p:cNvSpPr>
            <a:spLocks noGrp="1"/>
          </p:cNvSpPr>
          <p:nvPr>
            <p:ph type="tbl" sz="quarter" idx="10"/>
          </p:nvPr>
        </p:nvSpPr>
        <p:spPr>
          <a:xfrm>
            <a:off x="1546272" y="1573213"/>
            <a:ext cx="10366686" cy="4956376"/>
          </a:xfrm>
        </p:spPr>
        <p:txBody>
          <a:bodyPr>
            <a:normAutofit/>
          </a:bodyPr>
          <a:lstStyle/>
          <a:p>
            <a:pPr marL="0" indent="0">
              <a:lnSpc>
                <a:spcPct val="110000"/>
              </a:lnSpc>
              <a:buNone/>
              <a:defRPr/>
            </a:pPr>
            <a:r>
              <a:rPr kumimoji="0" lang="en-US" sz="2400" b="1" i="0"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Faculty Affairs Committee (Chair: Berit Givens)</a:t>
            </a:r>
          </a:p>
          <a:p>
            <a:pPr marL="0" marR="0" lvl="0" indent="0" algn="l" defTabSz="914400" rtl="0" eaLnBrk="1" fontAlgn="auto" latinLnBrk="0" hangingPunct="1">
              <a:lnSpc>
                <a:spcPct val="110000"/>
              </a:lnSpc>
              <a:buClrTx/>
              <a:buSzTx/>
              <a:buFont typeface="Arial" panose="020B0604020202020204" pitchFamily="34" charset="0"/>
              <a:buNone/>
              <a:tabLst/>
              <a:defRPr/>
            </a:pPr>
            <a:r>
              <a:rPr kumimoji="0" 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FAC standardizes procedures for RTP, hiring, and evaluation of faculty to ensure high-quality faculty members are retained and recruited. It also protects continuing faculty’s interests in summer appointments, and fosters good relationships between faculty, administration, and the public. Overall, the committee aims to uphold and enhance faculty standards and relationships.</a:t>
            </a:r>
          </a:p>
          <a:p>
            <a:pPr marL="0" marR="0" lvl="0" indent="0" algn="l" defTabSz="914400" rtl="0" eaLnBrk="1" fontAlgn="auto" latinLnBrk="0" hangingPunct="1">
              <a:lnSpc>
                <a:spcPct val="110000"/>
              </a:lnSpc>
              <a:buClrTx/>
              <a:buSzTx/>
              <a:buFont typeface="Arial" panose="020B0604020202020204" pitchFamily="34" charset="0"/>
              <a:buNone/>
              <a:tabLst/>
              <a:defRPr/>
            </a:pPr>
            <a:endParaRPr lang="en-US" sz="2400" b="1" dirty="0"/>
          </a:p>
          <a:p>
            <a:pPr marL="0" indent="0">
              <a:buNone/>
            </a:pPr>
            <a:r>
              <a:rPr lang="en-US" sz="2400" b="1" dirty="0"/>
              <a:t>General Education (Chair: Mario Guerrero)</a:t>
            </a:r>
          </a:p>
          <a:p>
            <a:pPr marL="0" indent="0">
              <a:lnSpc>
                <a:spcPct val="100000"/>
              </a:lnSpc>
              <a:buNone/>
            </a:pPr>
            <a:r>
              <a:rPr lang="en-US" sz="2400" b="0" dirty="0"/>
              <a:t>The GE Committee oversees the implementation of all policies related to general education.</a:t>
            </a:r>
          </a:p>
        </p:txBody>
      </p:sp>
    </p:spTree>
    <p:extLst>
      <p:ext uri="{BB962C8B-B14F-4D97-AF65-F5344CB8AC3E}">
        <p14:creationId xmlns:p14="http://schemas.microsoft.com/office/powerpoint/2010/main" val="7979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54E45-E550-0305-2E91-282F5F049A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CBDF54C-5797-EE7B-53B4-988F4EED4CC9}"/>
              </a:ext>
            </a:extLst>
          </p:cNvPr>
          <p:cNvSpPr>
            <a:spLocks noGrp="1"/>
          </p:cNvSpPr>
          <p:nvPr>
            <p:ph type="title"/>
          </p:nvPr>
        </p:nvSpPr>
        <p:spPr>
          <a:xfrm>
            <a:off x="3615484" y="3087606"/>
            <a:ext cx="4961032" cy="553998"/>
          </a:xfrm>
        </p:spPr>
        <p:txBody>
          <a:bodyPr/>
          <a:lstStyle/>
          <a:p>
            <a:r>
              <a:rPr lang="en-US" dirty="0"/>
              <a:t>The Referral Process</a:t>
            </a:r>
          </a:p>
        </p:txBody>
      </p:sp>
      <p:sp>
        <p:nvSpPr>
          <p:cNvPr id="2" name="Slide Number Placeholder 1">
            <a:extLst>
              <a:ext uri="{FF2B5EF4-FFF2-40B4-BE49-F238E27FC236}">
                <a16:creationId xmlns:a16="http://schemas.microsoft.com/office/drawing/2014/main" id="{0CD4FCE2-F03E-20FC-4117-762DD9BCF0F5}"/>
              </a:ext>
            </a:extLst>
          </p:cNvPr>
          <p:cNvSpPr>
            <a:spLocks noGrp="1"/>
          </p:cNvSpPr>
          <p:nvPr>
            <p:ph type="sldNum" sz="quarter" idx="4"/>
          </p:nvPr>
        </p:nvSpPr>
        <p:spPr/>
        <p:txBody>
          <a:bodyPr/>
          <a:lstStyle/>
          <a:p>
            <a:fld id="{1BFB44AE-E8EC-4649-B0F6-833A69ED8138}" type="slidenum">
              <a:rPr lang="en-US" smtClean="0"/>
              <a:pPr/>
              <a:t>15</a:t>
            </a:fld>
            <a:endParaRPr lang="en-US"/>
          </a:p>
        </p:txBody>
      </p:sp>
    </p:spTree>
    <p:extLst>
      <p:ext uri="{BB962C8B-B14F-4D97-AF65-F5344CB8AC3E}">
        <p14:creationId xmlns:p14="http://schemas.microsoft.com/office/powerpoint/2010/main" val="325340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E1AD-FB67-BF5D-8DA4-57B4D3C5FF44}"/>
            </a:ext>
          </a:extLst>
        </p:cNvPr>
        <p:cNvGrpSpPr/>
        <p:nvPr/>
      </p:nvGrpSpPr>
      <p:grpSpPr>
        <a:xfrm>
          <a:off x="0" y="0"/>
          <a:ext cx="0" cy="0"/>
          <a:chOff x="0" y="0"/>
          <a:chExt cx="0" cy="0"/>
        </a:xfrm>
      </p:grpSpPr>
      <p:sp>
        <p:nvSpPr>
          <p:cNvPr id="23" name="Title 1">
            <a:extLst>
              <a:ext uri="{FF2B5EF4-FFF2-40B4-BE49-F238E27FC236}">
                <a16:creationId xmlns:a16="http://schemas.microsoft.com/office/drawing/2014/main" id="{808D7DB8-683E-7C04-6CD4-61F16A7F46EE}"/>
              </a:ext>
            </a:extLst>
          </p:cNvPr>
          <p:cNvSpPr>
            <a:spLocks noGrp="1"/>
          </p:cNvSpPr>
          <p:nvPr>
            <p:ph type="title"/>
          </p:nvPr>
        </p:nvSpPr>
        <p:spPr>
          <a:xfrm>
            <a:off x="1546271" y="630627"/>
            <a:ext cx="4982611" cy="1661993"/>
          </a:xfrm>
        </p:spPr>
        <p:txBody>
          <a:bodyPr/>
          <a:lstStyle/>
          <a:p>
            <a:r>
              <a:rPr lang="en-US" dirty="0"/>
              <a:t>Cal Poly Pomona Academic Senate Referral Process</a:t>
            </a:r>
            <a:br>
              <a:rPr lang="en-US" dirty="0"/>
            </a:br>
            <a:endParaRPr lang="en-US" dirty="0"/>
          </a:p>
        </p:txBody>
      </p:sp>
      <p:sp>
        <p:nvSpPr>
          <p:cNvPr id="18" name="Slide Number Placeholder 3">
            <a:extLst>
              <a:ext uri="{FF2B5EF4-FFF2-40B4-BE49-F238E27FC236}">
                <a16:creationId xmlns:a16="http://schemas.microsoft.com/office/drawing/2014/main" id="{565A9A77-B274-0021-2265-E2F28F43B355}"/>
              </a:ext>
            </a:extLst>
          </p:cNvPr>
          <p:cNvSpPr>
            <a:spLocks noGrp="1"/>
          </p:cNvSpPr>
          <p:nvPr>
            <p:ph type="sldNum" sz="quarter" idx="4"/>
          </p:nvPr>
        </p:nvSpPr>
        <p:spPr>
          <a:xfrm>
            <a:off x="0" y="6334048"/>
            <a:ext cx="866268" cy="365125"/>
          </a:xfrm>
        </p:spPr>
        <p:txBody>
          <a:bodyPr anchor="ctr">
            <a:normAutofit/>
          </a:bodyPr>
          <a:lstStyle/>
          <a:p>
            <a:pPr>
              <a:spcAft>
                <a:spcPts val="600"/>
              </a:spcAft>
            </a:pPr>
            <a:fld id="{1BFB44AE-E8EC-4649-B0F6-833A69ED8138}" type="slidenum">
              <a:rPr lang="en-US" smtClean="0"/>
              <a:pPr>
                <a:spcAft>
                  <a:spcPts val="600"/>
                </a:spcAft>
              </a:pPr>
              <a:t>16</a:t>
            </a:fld>
            <a:endParaRPr lang="en-US"/>
          </a:p>
        </p:txBody>
      </p:sp>
      <p:sp>
        <p:nvSpPr>
          <p:cNvPr id="8" name="Content Placeholder 7">
            <a:extLst>
              <a:ext uri="{FF2B5EF4-FFF2-40B4-BE49-F238E27FC236}">
                <a16:creationId xmlns:a16="http://schemas.microsoft.com/office/drawing/2014/main" id="{8C5C9803-99BC-5B4E-1B6C-48C406560472}"/>
              </a:ext>
            </a:extLst>
          </p:cNvPr>
          <p:cNvSpPr>
            <a:spLocks noGrp="1"/>
          </p:cNvSpPr>
          <p:nvPr>
            <p:ph type="body" sz="quarter" idx="20"/>
          </p:nvPr>
        </p:nvSpPr>
        <p:spPr>
          <a:xfrm>
            <a:off x="1546272" y="2077184"/>
            <a:ext cx="3658985" cy="4066498"/>
          </a:xfrm>
        </p:spPr>
        <p:txBody>
          <a:bodyPr wrap="square" anchor="t">
            <a:normAutofit/>
          </a:bodyPr>
          <a:lstStyle/>
          <a:p>
            <a:pPr marL="0" indent="0">
              <a:buNone/>
            </a:pPr>
            <a:r>
              <a:rPr lang="en-US" dirty="0">
                <a:hlinkClick r:id="rId2"/>
              </a:rPr>
              <a:t>www.cpp.edu/senate/about/referral_flowchart_revised.pdf</a:t>
            </a:r>
            <a:endParaRPr lang="en-US" dirty="0"/>
          </a:p>
        </p:txBody>
      </p:sp>
      <p:pic>
        <p:nvPicPr>
          <p:cNvPr id="3" name="Picture 2" descr="A diagram of a government&#10;&#10;Description automatically generated">
            <a:extLst>
              <a:ext uri="{FF2B5EF4-FFF2-40B4-BE49-F238E27FC236}">
                <a16:creationId xmlns:a16="http://schemas.microsoft.com/office/drawing/2014/main" id="{0C0422CC-95A0-6DF8-5FD5-27BD5547CF12}"/>
              </a:ext>
            </a:extLst>
          </p:cNvPr>
          <p:cNvPicPr>
            <a:picLocks noChangeAspect="1"/>
          </p:cNvPicPr>
          <p:nvPr/>
        </p:nvPicPr>
        <p:blipFill>
          <a:blip r:embed="rId3"/>
          <a:stretch>
            <a:fillRect/>
          </a:stretch>
        </p:blipFill>
        <p:spPr>
          <a:xfrm>
            <a:off x="6528883" y="-1"/>
            <a:ext cx="5236742" cy="6735363"/>
          </a:xfrm>
          <a:prstGeom prst="rect">
            <a:avLst/>
          </a:prstGeom>
          <a:noFill/>
          <a:ln>
            <a:noFill/>
          </a:ln>
        </p:spPr>
      </p:pic>
    </p:spTree>
    <p:extLst>
      <p:ext uri="{BB962C8B-B14F-4D97-AF65-F5344CB8AC3E}">
        <p14:creationId xmlns:p14="http://schemas.microsoft.com/office/powerpoint/2010/main" val="28774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435-EB97-CA4F-BF72-7AEC954D97FE}"/>
              </a:ext>
            </a:extLst>
          </p:cNvPr>
          <p:cNvSpPr>
            <a:spLocks noGrp="1"/>
          </p:cNvSpPr>
          <p:nvPr>
            <p:ph type="title"/>
          </p:nvPr>
        </p:nvSpPr>
        <p:spPr>
          <a:xfrm>
            <a:off x="876570" y="630627"/>
            <a:ext cx="4674223" cy="415498"/>
          </a:xfrm>
        </p:spPr>
        <p:txBody>
          <a:bodyPr>
            <a:noAutofit/>
          </a:bodyPr>
          <a:lstStyle/>
          <a:p>
            <a:r>
              <a:rPr lang="en-US" sz="4400" dirty="0"/>
              <a:t>Referral Process</a:t>
            </a:r>
          </a:p>
        </p:txBody>
      </p:sp>
      <p:sp>
        <p:nvSpPr>
          <p:cNvPr id="4" name="Table Placeholder 3">
            <a:extLst>
              <a:ext uri="{FF2B5EF4-FFF2-40B4-BE49-F238E27FC236}">
                <a16:creationId xmlns:a16="http://schemas.microsoft.com/office/drawing/2014/main" id="{C30D8788-92DE-5BBB-7677-C679A1E45B34}"/>
              </a:ext>
            </a:extLst>
          </p:cNvPr>
          <p:cNvSpPr>
            <a:spLocks noGrp="1"/>
          </p:cNvSpPr>
          <p:nvPr>
            <p:ph type="tbl" sz="quarter" idx="10"/>
          </p:nvPr>
        </p:nvSpPr>
        <p:spPr>
          <a:xfrm>
            <a:off x="876572" y="1287887"/>
            <a:ext cx="6387113" cy="5473521"/>
          </a:xfrm>
        </p:spPr>
        <p:txBody>
          <a:bodyPr>
            <a:normAutofit fontScale="85000" lnSpcReduction="10000"/>
          </a:bodyPr>
          <a:lstStyle/>
          <a:p>
            <a:r>
              <a:rPr lang="en-US" b="0" dirty="0"/>
              <a:t>Referrals are submitted to the Academic Senate</a:t>
            </a:r>
          </a:p>
          <a:p>
            <a:pPr lvl="1">
              <a:lnSpc>
                <a:spcPct val="110000"/>
              </a:lnSpc>
              <a:buFont typeface="Wingdings" panose="05000000000000000000" pitchFamily="2" charset="2"/>
              <a:buChar char="§"/>
            </a:pPr>
            <a:r>
              <a:rPr lang="en-US" dirty="0"/>
              <a:t>Academic Senate Referral Request Form is located at </a:t>
            </a:r>
            <a:r>
              <a:rPr lang="en-US" dirty="0">
                <a:hlinkClick r:id="rId2"/>
              </a:rPr>
              <a:t>www.cpp.edu/senate/forms/senate-referral-request.shtml</a:t>
            </a:r>
            <a:endParaRPr lang="en-US" dirty="0"/>
          </a:p>
          <a:p>
            <a:pPr lvl="1">
              <a:lnSpc>
                <a:spcPct val="110000"/>
              </a:lnSpc>
              <a:buFont typeface="Wingdings" panose="05000000000000000000" pitchFamily="2" charset="2"/>
              <a:buChar char="§"/>
            </a:pPr>
            <a:r>
              <a:rPr lang="en-US" b="0" dirty="0"/>
              <a:t>Referrals are numbered with two letter committee designation (AA, AP, EP, FA, GE, BC), a sequential number and the three-digit academic year designation </a:t>
            </a:r>
          </a:p>
          <a:p>
            <a:pPr lvl="2">
              <a:lnSpc>
                <a:spcPct val="110000"/>
              </a:lnSpc>
              <a:buFont typeface="Wingdings" panose="05000000000000000000" pitchFamily="2" charset="2"/>
              <a:buChar char="Ø"/>
            </a:pPr>
            <a:r>
              <a:rPr lang="en-US" dirty="0"/>
              <a:t>AA-001-256 = the first Academic Affairs referral of the 2025-26 academic year</a:t>
            </a:r>
          </a:p>
          <a:p>
            <a:r>
              <a:rPr lang="en-US" b="0" dirty="0"/>
              <a:t>Senate standing committees write reports on referrals with recommendations</a:t>
            </a:r>
          </a:p>
          <a:p>
            <a:pPr>
              <a:lnSpc>
                <a:spcPct val="100000"/>
              </a:lnSpc>
            </a:pPr>
            <a:r>
              <a:rPr lang="en-US" b="0" dirty="0"/>
              <a:t>Standing committee chairs present reports to EC which either sends the report to the AS or returns it to committee.</a:t>
            </a:r>
          </a:p>
        </p:txBody>
      </p:sp>
      <p:pic>
        <p:nvPicPr>
          <p:cNvPr id="5" name="Picture 4" descr="A diagram of a government&#10;&#10;Description automatically generated">
            <a:extLst>
              <a:ext uri="{FF2B5EF4-FFF2-40B4-BE49-F238E27FC236}">
                <a16:creationId xmlns:a16="http://schemas.microsoft.com/office/drawing/2014/main" id="{B8D9C6A1-9E52-89DF-5DEE-E19FE797598E}"/>
              </a:ext>
            </a:extLst>
          </p:cNvPr>
          <p:cNvPicPr>
            <a:picLocks noChangeAspect="1"/>
          </p:cNvPicPr>
          <p:nvPr/>
        </p:nvPicPr>
        <p:blipFill>
          <a:blip r:embed="rId3"/>
          <a:stretch>
            <a:fillRect/>
          </a:stretch>
        </p:blipFill>
        <p:spPr>
          <a:xfrm>
            <a:off x="6955258" y="0"/>
            <a:ext cx="5236742" cy="6858000"/>
          </a:xfrm>
          <a:prstGeom prst="rect">
            <a:avLst/>
          </a:prstGeom>
          <a:noFill/>
          <a:ln>
            <a:noFill/>
          </a:ln>
        </p:spPr>
      </p:pic>
      <p:sp>
        <p:nvSpPr>
          <p:cNvPr id="6" name="Slide Number Placeholder 2">
            <a:extLst>
              <a:ext uri="{FF2B5EF4-FFF2-40B4-BE49-F238E27FC236}">
                <a16:creationId xmlns:a16="http://schemas.microsoft.com/office/drawing/2014/main" id="{EC3F9DD1-3FDE-E46A-11E0-8D69E80BABDA}"/>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17</a:t>
            </a:fld>
            <a:endParaRPr lang="en-US" dirty="0"/>
          </a:p>
        </p:txBody>
      </p:sp>
    </p:spTree>
    <p:extLst>
      <p:ext uri="{BB962C8B-B14F-4D97-AF65-F5344CB8AC3E}">
        <p14:creationId xmlns:p14="http://schemas.microsoft.com/office/powerpoint/2010/main" val="1200321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435-EB97-CA4F-BF72-7AEC954D97FE}"/>
              </a:ext>
            </a:extLst>
          </p:cNvPr>
          <p:cNvSpPr>
            <a:spLocks noGrp="1"/>
          </p:cNvSpPr>
          <p:nvPr>
            <p:ph type="title"/>
          </p:nvPr>
        </p:nvSpPr>
        <p:spPr>
          <a:xfrm>
            <a:off x="876570" y="630627"/>
            <a:ext cx="5704534" cy="415498"/>
          </a:xfrm>
        </p:spPr>
        <p:txBody>
          <a:bodyPr>
            <a:noAutofit/>
          </a:bodyPr>
          <a:lstStyle/>
          <a:p>
            <a:r>
              <a:rPr lang="en-US" sz="4400" dirty="0"/>
              <a:t>Referral Process (</a:t>
            </a:r>
            <a:r>
              <a:rPr lang="en-US" sz="4400" dirty="0" err="1"/>
              <a:t>cont</a:t>
            </a:r>
            <a:r>
              <a:rPr lang="en-US" sz="4400" dirty="0"/>
              <a:t>)</a:t>
            </a:r>
          </a:p>
        </p:txBody>
      </p:sp>
      <p:sp>
        <p:nvSpPr>
          <p:cNvPr id="4" name="Table Placeholder 3">
            <a:extLst>
              <a:ext uri="{FF2B5EF4-FFF2-40B4-BE49-F238E27FC236}">
                <a16:creationId xmlns:a16="http://schemas.microsoft.com/office/drawing/2014/main" id="{DE1311CC-2B51-B8EB-804E-2C21459B651E}"/>
              </a:ext>
            </a:extLst>
          </p:cNvPr>
          <p:cNvSpPr>
            <a:spLocks noGrp="1"/>
          </p:cNvSpPr>
          <p:nvPr>
            <p:ph type="tbl" sz="quarter" idx="10"/>
          </p:nvPr>
        </p:nvSpPr>
        <p:spPr>
          <a:xfrm>
            <a:off x="876571" y="1210614"/>
            <a:ext cx="6142414" cy="5434884"/>
          </a:xfrm>
        </p:spPr>
        <p:txBody>
          <a:bodyPr>
            <a:normAutofit fontScale="85000" lnSpcReduction="10000"/>
          </a:bodyPr>
          <a:lstStyle/>
          <a:p>
            <a:pPr>
              <a:lnSpc>
                <a:spcPct val="110000"/>
              </a:lnSpc>
            </a:pPr>
            <a:r>
              <a:rPr lang="en-US" b="0" dirty="0"/>
              <a:t>Per the AS Bylaws, Article IX, item (E):</a:t>
            </a:r>
          </a:p>
          <a:p>
            <a:pPr lvl="1">
              <a:buFont typeface="Wingdings" panose="05000000000000000000" pitchFamily="2" charset="2"/>
              <a:buChar char="§"/>
            </a:pPr>
            <a:r>
              <a:rPr lang="en-US" b="1" dirty="0"/>
              <a:t>During the </a:t>
            </a:r>
            <a:r>
              <a:rPr lang="en-US" b="1" u="sng" dirty="0"/>
              <a:t>First Reading </a:t>
            </a:r>
            <a:r>
              <a:rPr lang="en-US" b="1" dirty="0"/>
              <a:t>of an item, only the following motions are appropriate:</a:t>
            </a:r>
          </a:p>
          <a:p>
            <a:pPr lvl="2">
              <a:lnSpc>
                <a:spcPct val="110000"/>
              </a:lnSpc>
              <a:buFont typeface="Wingdings" panose="05000000000000000000" pitchFamily="2" charset="2"/>
              <a:buChar char="Ø"/>
            </a:pPr>
            <a:r>
              <a:rPr lang="en-US" dirty="0"/>
              <a:t>Receive and file the report</a:t>
            </a:r>
          </a:p>
          <a:p>
            <a:pPr lvl="2">
              <a:lnSpc>
                <a:spcPct val="110000"/>
              </a:lnSpc>
              <a:buFont typeface="Wingdings" panose="05000000000000000000" pitchFamily="2" charset="2"/>
              <a:buChar char="Ø"/>
            </a:pPr>
            <a:r>
              <a:rPr lang="en-US" dirty="0"/>
              <a:t>Waive first reading </a:t>
            </a:r>
          </a:p>
          <a:p>
            <a:pPr lvl="2">
              <a:lnSpc>
                <a:spcPct val="110000"/>
              </a:lnSpc>
              <a:buFont typeface="Wingdings" panose="05000000000000000000" pitchFamily="2" charset="2"/>
              <a:buChar char="Ø"/>
            </a:pPr>
            <a:r>
              <a:rPr lang="en-US" dirty="0"/>
              <a:t>Postpone indefinitely</a:t>
            </a:r>
          </a:p>
          <a:p>
            <a:pPr lvl="2">
              <a:lnSpc>
                <a:spcPct val="110000"/>
              </a:lnSpc>
              <a:buFont typeface="Wingdings" panose="05000000000000000000" pitchFamily="2" charset="2"/>
              <a:buChar char="Ø"/>
            </a:pPr>
            <a:r>
              <a:rPr lang="en-US" dirty="0"/>
              <a:t>Postpone definitely</a:t>
            </a:r>
          </a:p>
          <a:p>
            <a:pPr lvl="2">
              <a:lnSpc>
                <a:spcPct val="110000"/>
              </a:lnSpc>
              <a:buFont typeface="Wingdings" panose="05000000000000000000" pitchFamily="2" charset="2"/>
              <a:buChar char="Ø"/>
            </a:pPr>
            <a:r>
              <a:rPr lang="en-US" dirty="0"/>
              <a:t>Return to committee</a:t>
            </a:r>
          </a:p>
          <a:p>
            <a:pPr lvl="2">
              <a:lnSpc>
                <a:spcPct val="110000"/>
              </a:lnSpc>
              <a:buFont typeface="Wingdings" panose="05000000000000000000" pitchFamily="2" charset="2"/>
              <a:buChar char="Ø"/>
            </a:pPr>
            <a:r>
              <a:rPr lang="en-US" dirty="0"/>
              <a:t>Return with a special recommendation to committee </a:t>
            </a:r>
          </a:p>
          <a:p>
            <a:pPr lvl="2">
              <a:lnSpc>
                <a:spcPct val="110000"/>
              </a:lnSpc>
              <a:buFont typeface="Wingdings" panose="05000000000000000000" pitchFamily="2" charset="2"/>
              <a:buChar char="Ø"/>
            </a:pPr>
            <a:r>
              <a:rPr lang="en-US" dirty="0"/>
              <a:t>Limit debate</a:t>
            </a:r>
          </a:p>
          <a:p>
            <a:pPr lvl="1">
              <a:buFont typeface="Wingdings" panose="05000000000000000000" pitchFamily="2" charset="2"/>
              <a:buChar char="§"/>
            </a:pPr>
            <a:r>
              <a:rPr lang="en-US" b="1" dirty="0"/>
              <a:t>Voting shall occur during the </a:t>
            </a:r>
            <a:r>
              <a:rPr lang="en-US" b="1" u="sng" dirty="0"/>
              <a:t>Second Reading </a:t>
            </a:r>
          </a:p>
          <a:p>
            <a:pPr lvl="2">
              <a:lnSpc>
                <a:spcPct val="120000"/>
              </a:lnSpc>
              <a:buFont typeface="Wingdings" panose="05000000000000000000" pitchFamily="2" charset="2"/>
              <a:buChar char="Ø"/>
            </a:pPr>
            <a:r>
              <a:rPr lang="en-US" dirty="0"/>
              <a:t>Adopted reports are sent to President as a </a:t>
            </a:r>
            <a:r>
              <a:rPr lang="en-US" b="1" dirty="0"/>
              <a:t>Senate Report </a:t>
            </a:r>
            <a:r>
              <a:rPr lang="en-US" dirty="0"/>
              <a:t>which is numbered AS-XXXX-256, where XXXX is a sequential number</a:t>
            </a:r>
            <a:endParaRPr lang="en-US" b="0" dirty="0"/>
          </a:p>
        </p:txBody>
      </p:sp>
      <p:pic>
        <p:nvPicPr>
          <p:cNvPr id="5" name="Picture 4" descr="A diagram of a government&#10;&#10;Description automatically generated">
            <a:extLst>
              <a:ext uri="{FF2B5EF4-FFF2-40B4-BE49-F238E27FC236}">
                <a16:creationId xmlns:a16="http://schemas.microsoft.com/office/drawing/2014/main" id="{3DAD664F-E0EF-6310-83FA-4AE1B4ADB49B}"/>
              </a:ext>
            </a:extLst>
          </p:cNvPr>
          <p:cNvPicPr>
            <a:picLocks noChangeAspect="1"/>
          </p:cNvPicPr>
          <p:nvPr/>
        </p:nvPicPr>
        <p:blipFill>
          <a:blip r:embed="rId2"/>
          <a:stretch>
            <a:fillRect/>
          </a:stretch>
        </p:blipFill>
        <p:spPr>
          <a:xfrm>
            <a:off x="6955258" y="0"/>
            <a:ext cx="5236742" cy="6858000"/>
          </a:xfrm>
          <a:prstGeom prst="rect">
            <a:avLst/>
          </a:prstGeom>
          <a:noFill/>
          <a:ln>
            <a:noFill/>
          </a:ln>
        </p:spPr>
      </p:pic>
      <p:sp>
        <p:nvSpPr>
          <p:cNvPr id="6" name="Slide Number Placeholder 2">
            <a:extLst>
              <a:ext uri="{FF2B5EF4-FFF2-40B4-BE49-F238E27FC236}">
                <a16:creationId xmlns:a16="http://schemas.microsoft.com/office/drawing/2014/main" id="{8070FB92-F98C-9FAB-E3AD-890E8C90A7CA}"/>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18</a:t>
            </a:fld>
            <a:endParaRPr lang="en-US" dirty="0"/>
          </a:p>
        </p:txBody>
      </p:sp>
    </p:spTree>
    <p:extLst>
      <p:ext uri="{BB962C8B-B14F-4D97-AF65-F5344CB8AC3E}">
        <p14:creationId xmlns:p14="http://schemas.microsoft.com/office/powerpoint/2010/main" val="7373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24435-EB97-CA4F-BF72-7AEC954D97FE}"/>
              </a:ext>
            </a:extLst>
          </p:cNvPr>
          <p:cNvSpPr>
            <a:spLocks noGrp="1"/>
          </p:cNvSpPr>
          <p:nvPr>
            <p:ph type="title"/>
          </p:nvPr>
        </p:nvSpPr>
        <p:spPr>
          <a:xfrm>
            <a:off x="876570" y="630627"/>
            <a:ext cx="5730291" cy="415498"/>
          </a:xfrm>
        </p:spPr>
        <p:txBody>
          <a:bodyPr>
            <a:noAutofit/>
          </a:bodyPr>
          <a:lstStyle/>
          <a:p>
            <a:r>
              <a:rPr lang="en-US" sz="4400" dirty="0"/>
              <a:t>Referral Process (</a:t>
            </a:r>
            <a:r>
              <a:rPr lang="en-US" sz="4400" dirty="0" err="1"/>
              <a:t>cont</a:t>
            </a:r>
            <a:r>
              <a:rPr lang="en-US" sz="4400" dirty="0"/>
              <a:t>)</a:t>
            </a:r>
          </a:p>
        </p:txBody>
      </p:sp>
      <p:sp>
        <p:nvSpPr>
          <p:cNvPr id="4" name="Table Placeholder 3">
            <a:extLst>
              <a:ext uri="{FF2B5EF4-FFF2-40B4-BE49-F238E27FC236}">
                <a16:creationId xmlns:a16="http://schemas.microsoft.com/office/drawing/2014/main" id="{696C8599-69DE-E3B2-151A-600680AC20E5}"/>
              </a:ext>
            </a:extLst>
          </p:cNvPr>
          <p:cNvSpPr>
            <a:spLocks noGrp="1"/>
          </p:cNvSpPr>
          <p:nvPr>
            <p:ph type="tbl" sz="quarter" idx="10"/>
          </p:nvPr>
        </p:nvSpPr>
        <p:spPr>
          <a:xfrm>
            <a:off x="876571" y="1251241"/>
            <a:ext cx="6090899" cy="5407136"/>
          </a:xfrm>
        </p:spPr>
        <p:txBody>
          <a:bodyPr>
            <a:normAutofit lnSpcReduction="10000"/>
          </a:bodyPr>
          <a:lstStyle/>
          <a:p>
            <a:pPr>
              <a:lnSpc>
                <a:spcPct val="100000"/>
              </a:lnSpc>
            </a:pPr>
            <a:r>
              <a:rPr lang="en-US" sz="2400" dirty="0"/>
              <a:t>President can accept, modify or reject and has 45 instructional days to respond (Constitution, Article II, §3E)</a:t>
            </a:r>
            <a:endParaRPr lang="en-US" sz="2400" b="0" dirty="0"/>
          </a:p>
          <a:p>
            <a:pPr lvl="1">
              <a:lnSpc>
                <a:spcPct val="100000"/>
              </a:lnSpc>
              <a:buFont typeface="Wingdings" panose="05000000000000000000" pitchFamily="2" charset="2"/>
              <a:buChar char="§"/>
            </a:pPr>
            <a:r>
              <a:rPr lang="en-US" b="0" dirty="0"/>
              <a:t>For modified or rejected reports, the EC shall determine if the modifications are </a:t>
            </a:r>
            <a:r>
              <a:rPr lang="en-US" b="1" dirty="0"/>
              <a:t>significant</a:t>
            </a:r>
            <a:r>
              <a:rPr lang="en-US" b="0" dirty="0"/>
              <a:t> and may refer the report back to the originating committee for further consideration.</a:t>
            </a:r>
          </a:p>
          <a:p>
            <a:pPr lvl="1">
              <a:lnSpc>
                <a:spcPct val="100000"/>
              </a:lnSpc>
              <a:buFont typeface="Wingdings" panose="05000000000000000000" pitchFamily="2" charset="2"/>
              <a:buChar char="§"/>
            </a:pPr>
            <a:r>
              <a:rPr lang="en-US" dirty="0"/>
              <a:t>Committee recommendations regarding returned reports shall be adopted by the Senate by a 2/3 vote. </a:t>
            </a:r>
          </a:p>
          <a:p>
            <a:pPr lvl="2">
              <a:lnSpc>
                <a:spcPct val="100000"/>
              </a:lnSpc>
              <a:buFont typeface="Wingdings" panose="05000000000000000000" pitchFamily="2" charset="2"/>
              <a:buChar char="§"/>
            </a:pPr>
            <a:r>
              <a:rPr lang="en-US" dirty="0"/>
              <a:t>note: this is not equivalent to ”over-riding a veto” as in the U.S. Congress. The President has the ultimate decision-making authority regarding university policies.</a:t>
            </a:r>
            <a:endParaRPr lang="en-US" b="0" dirty="0"/>
          </a:p>
        </p:txBody>
      </p:sp>
      <p:pic>
        <p:nvPicPr>
          <p:cNvPr id="7" name="Picture 6" descr="A diagram of a government&#10;&#10;Description automatically generated">
            <a:extLst>
              <a:ext uri="{FF2B5EF4-FFF2-40B4-BE49-F238E27FC236}">
                <a16:creationId xmlns:a16="http://schemas.microsoft.com/office/drawing/2014/main" id="{F52C4ED6-8013-A8E5-6F4C-9A50EE42C977}"/>
              </a:ext>
            </a:extLst>
          </p:cNvPr>
          <p:cNvPicPr>
            <a:picLocks noChangeAspect="1"/>
          </p:cNvPicPr>
          <p:nvPr/>
        </p:nvPicPr>
        <p:blipFill>
          <a:blip r:embed="rId2"/>
          <a:stretch>
            <a:fillRect/>
          </a:stretch>
        </p:blipFill>
        <p:spPr>
          <a:xfrm>
            <a:off x="6955258" y="0"/>
            <a:ext cx="5236742" cy="6858000"/>
          </a:xfrm>
          <a:prstGeom prst="rect">
            <a:avLst/>
          </a:prstGeom>
          <a:noFill/>
          <a:ln>
            <a:noFill/>
          </a:ln>
        </p:spPr>
      </p:pic>
      <p:sp>
        <p:nvSpPr>
          <p:cNvPr id="8" name="Slide Number Placeholder 2">
            <a:extLst>
              <a:ext uri="{FF2B5EF4-FFF2-40B4-BE49-F238E27FC236}">
                <a16:creationId xmlns:a16="http://schemas.microsoft.com/office/drawing/2014/main" id="{9981E18A-1D99-C143-53E4-8D2FD4255763}"/>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19</a:t>
            </a:fld>
            <a:endParaRPr lang="en-US" dirty="0"/>
          </a:p>
        </p:txBody>
      </p:sp>
    </p:spTree>
    <p:extLst>
      <p:ext uri="{BB962C8B-B14F-4D97-AF65-F5344CB8AC3E}">
        <p14:creationId xmlns:p14="http://schemas.microsoft.com/office/powerpoint/2010/main" val="17868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web page&#10;&#10;Description automatically generated">
            <a:extLst>
              <a:ext uri="{FF2B5EF4-FFF2-40B4-BE49-F238E27FC236}">
                <a16:creationId xmlns:a16="http://schemas.microsoft.com/office/drawing/2014/main" id="{3E3E7D27-F82B-64E2-2EB2-F0BCEBB22461}"/>
              </a:ext>
            </a:extLst>
          </p:cNvPr>
          <p:cNvPicPr>
            <a:picLocks noChangeAspect="1"/>
          </p:cNvPicPr>
          <p:nvPr/>
        </p:nvPicPr>
        <p:blipFill>
          <a:blip r:embed="rId2"/>
          <a:stretch>
            <a:fillRect/>
          </a:stretch>
        </p:blipFill>
        <p:spPr>
          <a:xfrm>
            <a:off x="860906" y="379771"/>
            <a:ext cx="11331094" cy="6062134"/>
          </a:xfrm>
          <a:prstGeom prst="rect">
            <a:avLst/>
          </a:prstGeom>
          <a:noFill/>
          <a:ln>
            <a:solidFill>
              <a:schemeClr val="tx1"/>
            </a:solidFill>
          </a:ln>
        </p:spPr>
      </p:pic>
      <p:sp>
        <p:nvSpPr>
          <p:cNvPr id="3" name="Slide Number Placeholder 2">
            <a:extLst>
              <a:ext uri="{FF2B5EF4-FFF2-40B4-BE49-F238E27FC236}">
                <a16:creationId xmlns:a16="http://schemas.microsoft.com/office/drawing/2014/main" id="{A489CAE8-960A-CD0A-A022-EB24D560173C}"/>
              </a:ext>
            </a:extLst>
          </p:cNvPr>
          <p:cNvSpPr>
            <a:spLocks noGrp="1"/>
          </p:cNvSpPr>
          <p:nvPr>
            <p:ph type="sldNum" sz="quarter" idx="4"/>
          </p:nvPr>
        </p:nvSpPr>
        <p:spPr>
          <a:xfrm>
            <a:off x="0" y="6334048"/>
            <a:ext cx="866268" cy="365125"/>
          </a:xfrm>
        </p:spPr>
        <p:txBody>
          <a:bodyPr anchor="ctr">
            <a:normAutofit/>
          </a:bodyPr>
          <a:lstStyle/>
          <a:p>
            <a:pPr>
              <a:spcAft>
                <a:spcPts val="600"/>
              </a:spcAft>
            </a:pPr>
            <a:fld id="{1BFB44AE-E8EC-4649-B0F6-833A69ED8138}" type="slidenum">
              <a:rPr lang="en-US" smtClean="0"/>
              <a:pPr>
                <a:spcAft>
                  <a:spcPts val="600"/>
                </a:spcAft>
              </a:pPr>
              <a:t>2</a:t>
            </a:fld>
            <a:endParaRPr lang="en-US" dirty="0"/>
          </a:p>
        </p:txBody>
      </p:sp>
      <p:sp>
        <p:nvSpPr>
          <p:cNvPr id="8" name="TextBox 7">
            <a:extLst>
              <a:ext uri="{FF2B5EF4-FFF2-40B4-BE49-F238E27FC236}">
                <a16:creationId xmlns:a16="http://schemas.microsoft.com/office/drawing/2014/main" id="{C8668967-7D96-ED48-EC0C-5BD5D316E864}"/>
              </a:ext>
            </a:extLst>
          </p:cNvPr>
          <p:cNvSpPr txBox="1"/>
          <p:nvPr/>
        </p:nvSpPr>
        <p:spPr>
          <a:xfrm>
            <a:off x="8203842" y="5826217"/>
            <a:ext cx="3774880" cy="507831"/>
          </a:xfrm>
          <a:prstGeom prst="rect">
            <a:avLst/>
          </a:prstGeom>
        </p:spPr>
        <p:txBody>
          <a:bodyPr wrap="none" lIns="0" tIns="0" rIns="0" bIns="0" rtlCol="0" anchor="t" anchorCtr="0">
            <a:spAutoFit/>
          </a:bodyPr>
          <a:lstStyle/>
          <a:p>
            <a:r>
              <a:rPr lang="en-US" sz="3300" dirty="0" err="1">
                <a:solidFill>
                  <a:srgbClr val="0260BF"/>
                </a:solidFill>
                <a:effectLst/>
                <a:latin typeface="Calibri" panose="020F0502020204030204" pitchFamily="34" charset="0"/>
              </a:rPr>
              <a:t>www.cpp.edu</a:t>
            </a:r>
            <a:r>
              <a:rPr lang="en-US" sz="3300" dirty="0">
                <a:solidFill>
                  <a:srgbClr val="0260BF"/>
                </a:solidFill>
                <a:effectLst/>
                <a:latin typeface="Calibri" panose="020F0502020204030204" pitchFamily="34" charset="0"/>
              </a:rPr>
              <a:t>/senate </a:t>
            </a:r>
            <a:endParaRPr lang="en-US" sz="3300" dirty="0"/>
          </a:p>
        </p:txBody>
      </p:sp>
    </p:spTree>
    <p:extLst>
      <p:ext uri="{BB962C8B-B14F-4D97-AF65-F5344CB8AC3E}">
        <p14:creationId xmlns:p14="http://schemas.microsoft.com/office/powerpoint/2010/main" val="137206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5962775F-A1D3-A8EC-6375-9E8B5BF8B7CE}"/>
              </a:ext>
            </a:extLst>
          </p:cNvPr>
          <p:cNvSpPr>
            <a:spLocks noGrp="1"/>
          </p:cNvSpPr>
          <p:nvPr>
            <p:ph type="title"/>
          </p:nvPr>
        </p:nvSpPr>
        <p:spPr>
          <a:xfrm>
            <a:off x="1546271" y="630627"/>
            <a:ext cx="5236741" cy="1661993"/>
          </a:xfrm>
        </p:spPr>
        <p:txBody>
          <a:bodyPr/>
          <a:lstStyle/>
          <a:p>
            <a:r>
              <a:rPr lang="en-US" dirty="0"/>
              <a:t>Cal Poly Pomona Academic Senate Referral Process</a:t>
            </a:r>
            <a:br>
              <a:rPr lang="en-US" dirty="0"/>
            </a:br>
            <a:endParaRPr lang="en-US" dirty="0"/>
          </a:p>
        </p:txBody>
      </p:sp>
      <p:sp>
        <p:nvSpPr>
          <p:cNvPr id="18" name="Slide Number Placeholder 3">
            <a:extLst>
              <a:ext uri="{FF2B5EF4-FFF2-40B4-BE49-F238E27FC236}">
                <a16:creationId xmlns:a16="http://schemas.microsoft.com/office/drawing/2014/main" id="{9CE1B083-C7A0-5783-0368-F3FC97292772}"/>
              </a:ext>
            </a:extLst>
          </p:cNvPr>
          <p:cNvSpPr>
            <a:spLocks noGrp="1"/>
          </p:cNvSpPr>
          <p:nvPr>
            <p:ph type="sldNum" sz="quarter" idx="4"/>
          </p:nvPr>
        </p:nvSpPr>
        <p:spPr>
          <a:xfrm>
            <a:off x="0" y="6334048"/>
            <a:ext cx="866268" cy="365125"/>
          </a:xfrm>
        </p:spPr>
        <p:txBody>
          <a:bodyPr anchor="ctr">
            <a:normAutofit/>
          </a:bodyPr>
          <a:lstStyle/>
          <a:p>
            <a:pPr>
              <a:spcAft>
                <a:spcPts val="600"/>
              </a:spcAft>
            </a:pPr>
            <a:fld id="{1BFB44AE-E8EC-4649-B0F6-833A69ED8138}" type="slidenum">
              <a:rPr lang="en-US" smtClean="0"/>
              <a:pPr>
                <a:spcAft>
                  <a:spcPts val="600"/>
                </a:spcAft>
              </a:pPr>
              <a:t>20</a:t>
            </a:fld>
            <a:endParaRPr lang="en-US"/>
          </a:p>
        </p:txBody>
      </p:sp>
      <p:sp>
        <p:nvSpPr>
          <p:cNvPr id="8" name="Content Placeholder 7">
            <a:extLst>
              <a:ext uri="{FF2B5EF4-FFF2-40B4-BE49-F238E27FC236}">
                <a16:creationId xmlns:a16="http://schemas.microsoft.com/office/drawing/2014/main" id="{E20C4608-1EAF-5E4B-AE0A-A5ED4CAD3105}"/>
              </a:ext>
            </a:extLst>
          </p:cNvPr>
          <p:cNvSpPr>
            <a:spLocks noGrp="1"/>
          </p:cNvSpPr>
          <p:nvPr>
            <p:ph type="body" sz="quarter" idx="20"/>
          </p:nvPr>
        </p:nvSpPr>
        <p:spPr>
          <a:xfrm>
            <a:off x="1546272" y="2077184"/>
            <a:ext cx="3658985" cy="4066498"/>
          </a:xfrm>
        </p:spPr>
        <p:txBody>
          <a:bodyPr wrap="square" anchor="t">
            <a:normAutofit/>
          </a:bodyPr>
          <a:lstStyle/>
          <a:p>
            <a:pPr marL="0" indent="0">
              <a:buNone/>
            </a:pPr>
            <a:r>
              <a:rPr lang="en-US" dirty="0">
                <a:hlinkClick r:id="rId2"/>
              </a:rPr>
              <a:t>www.cpp.edu/senate/about/referral_flowchart_revised.pdf</a:t>
            </a:r>
            <a:endParaRPr lang="en-US" dirty="0"/>
          </a:p>
        </p:txBody>
      </p:sp>
      <p:pic>
        <p:nvPicPr>
          <p:cNvPr id="3" name="Picture 2" descr="A diagram of a government&#10;&#10;Description automatically generated">
            <a:extLst>
              <a:ext uri="{FF2B5EF4-FFF2-40B4-BE49-F238E27FC236}">
                <a16:creationId xmlns:a16="http://schemas.microsoft.com/office/drawing/2014/main" id="{365FBAFE-D9B0-17EC-BE99-093795655036}"/>
              </a:ext>
            </a:extLst>
          </p:cNvPr>
          <p:cNvPicPr>
            <a:picLocks noChangeAspect="1"/>
          </p:cNvPicPr>
          <p:nvPr/>
        </p:nvPicPr>
        <p:blipFill>
          <a:blip r:embed="rId3"/>
          <a:stretch>
            <a:fillRect/>
          </a:stretch>
        </p:blipFill>
        <p:spPr>
          <a:xfrm>
            <a:off x="6528883" y="-1"/>
            <a:ext cx="5236742" cy="6735363"/>
          </a:xfrm>
          <a:prstGeom prst="rect">
            <a:avLst/>
          </a:prstGeom>
          <a:noFill/>
          <a:ln>
            <a:noFill/>
          </a:ln>
        </p:spPr>
      </p:pic>
    </p:spTree>
    <p:extLst>
      <p:ext uri="{BB962C8B-B14F-4D97-AF65-F5344CB8AC3E}">
        <p14:creationId xmlns:p14="http://schemas.microsoft.com/office/powerpoint/2010/main" val="563193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D2CEA-9097-2ED5-1DB6-EFCAF7FAA522}"/>
              </a:ext>
            </a:extLst>
          </p:cNvPr>
          <p:cNvSpPr>
            <a:spLocks noGrp="1"/>
          </p:cNvSpPr>
          <p:nvPr>
            <p:ph type="title"/>
          </p:nvPr>
        </p:nvSpPr>
        <p:spPr>
          <a:xfrm>
            <a:off x="1546272" y="630627"/>
            <a:ext cx="6503024" cy="830997"/>
          </a:xfrm>
        </p:spPr>
        <p:txBody>
          <a:bodyPr/>
          <a:lstStyle/>
          <a:p>
            <a:r>
              <a:rPr lang="en-US" dirty="0">
                <a:hlinkClick r:id="rId3"/>
              </a:rPr>
              <a:t>Search Senate Documents (cpp.edu)</a:t>
            </a:r>
            <a:endParaRPr lang="en-US" dirty="0"/>
          </a:p>
        </p:txBody>
      </p:sp>
      <p:pic>
        <p:nvPicPr>
          <p:cNvPr id="5" name="Table Placeholder 4">
            <a:extLst>
              <a:ext uri="{FF2B5EF4-FFF2-40B4-BE49-F238E27FC236}">
                <a16:creationId xmlns:a16="http://schemas.microsoft.com/office/drawing/2014/main" id="{13D309DF-D3D5-AD6F-ACF3-6BC74A89A1C1}"/>
              </a:ext>
            </a:extLst>
          </p:cNvPr>
          <p:cNvPicPr>
            <a:picLocks noGrp="1" noChangeAspect="1"/>
          </p:cNvPicPr>
          <p:nvPr>
            <p:ph type="tbl" sz="quarter" idx="10"/>
          </p:nvPr>
        </p:nvPicPr>
        <p:blipFill>
          <a:blip r:embed="rId4"/>
          <a:stretch>
            <a:fillRect/>
          </a:stretch>
        </p:blipFill>
        <p:spPr>
          <a:xfrm>
            <a:off x="1546272" y="1132681"/>
            <a:ext cx="7713638" cy="5531693"/>
          </a:xfrm>
          <a:prstGeom prst="rect">
            <a:avLst/>
          </a:prstGeom>
        </p:spPr>
      </p:pic>
      <p:sp>
        <p:nvSpPr>
          <p:cNvPr id="7" name="Slide Number Placeholder 2">
            <a:extLst>
              <a:ext uri="{FF2B5EF4-FFF2-40B4-BE49-F238E27FC236}">
                <a16:creationId xmlns:a16="http://schemas.microsoft.com/office/drawing/2014/main" id="{69DAED5A-6BAD-126F-6B3C-9C97C803903E}"/>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21</a:t>
            </a:fld>
            <a:endParaRPr lang="en-US" dirty="0"/>
          </a:p>
        </p:txBody>
      </p:sp>
    </p:spTree>
    <p:extLst>
      <p:ext uri="{BB962C8B-B14F-4D97-AF65-F5344CB8AC3E}">
        <p14:creationId xmlns:p14="http://schemas.microsoft.com/office/powerpoint/2010/main" val="304244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A3239-705A-A486-35FF-54FB4FA13E6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29B115E-147C-1E8A-CF14-C412BF028157}"/>
              </a:ext>
            </a:extLst>
          </p:cNvPr>
          <p:cNvSpPr>
            <a:spLocks noGrp="1"/>
          </p:cNvSpPr>
          <p:nvPr>
            <p:ph type="title"/>
          </p:nvPr>
        </p:nvSpPr>
        <p:spPr>
          <a:xfrm>
            <a:off x="3615484" y="2256610"/>
            <a:ext cx="4961032" cy="2215991"/>
          </a:xfrm>
        </p:spPr>
        <p:txBody>
          <a:bodyPr/>
          <a:lstStyle/>
          <a:p>
            <a:r>
              <a:rPr lang="en-US" sz="4000" dirty="0"/>
              <a:t>Forming and Recruiting Faculty for University Committees</a:t>
            </a:r>
            <a:endParaRPr lang="en-US" dirty="0"/>
          </a:p>
        </p:txBody>
      </p:sp>
      <p:sp>
        <p:nvSpPr>
          <p:cNvPr id="2" name="Slide Number Placeholder 1">
            <a:extLst>
              <a:ext uri="{FF2B5EF4-FFF2-40B4-BE49-F238E27FC236}">
                <a16:creationId xmlns:a16="http://schemas.microsoft.com/office/drawing/2014/main" id="{95D6B721-4440-4DA6-2959-8CAC7255460E}"/>
              </a:ext>
            </a:extLst>
          </p:cNvPr>
          <p:cNvSpPr>
            <a:spLocks noGrp="1"/>
          </p:cNvSpPr>
          <p:nvPr>
            <p:ph type="sldNum" sz="quarter" idx="4"/>
          </p:nvPr>
        </p:nvSpPr>
        <p:spPr/>
        <p:txBody>
          <a:bodyPr/>
          <a:lstStyle/>
          <a:p>
            <a:fld id="{1BFB44AE-E8EC-4649-B0F6-833A69ED8138}" type="slidenum">
              <a:rPr lang="en-US" smtClean="0"/>
              <a:pPr/>
              <a:t>22</a:t>
            </a:fld>
            <a:endParaRPr lang="en-US"/>
          </a:p>
        </p:txBody>
      </p:sp>
    </p:spTree>
    <p:extLst>
      <p:ext uri="{BB962C8B-B14F-4D97-AF65-F5344CB8AC3E}">
        <p14:creationId xmlns:p14="http://schemas.microsoft.com/office/powerpoint/2010/main" val="1969400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8952-3E58-0A4E-BE0B-B993CA1A9917}"/>
              </a:ext>
            </a:extLst>
          </p:cNvPr>
          <p:cNvSpPr>
            <a:spLocks noGrp="1"/>
          </p:cNvSpPr>
          <p:nvPr>
            <p:ph type="title"/>
          </p:nvPr>
        </p:nvSpPr>
        <p:spPr>
          <a:xfrm>
            <a:off x="1546271" y="630627"/>
            <a:ext cx="9825773" cy="415498"/>
          </a:xfrm>
        </p:spPr>
        <p:txBody>
          <a:bodyPr>
            <a:normAutofit fontScale="90000"/>
          </a:bodyPr>
          <a:lstStyle/>
          <a:p>
            <a:r>
              <a:rPr lang="en-US" sz="4400" dirty="0"/>
              <a:t>Constitution of the CPP Academic Senate</a:t>
            </a:r>
          </a:p>
        </p:txBody>
      </p:sp>
      <p:sp>
        <p:nvSpPr>
          <p:cNvPr id="3" name="Table Placeholder 2">
            <a:extLst>
              <a:ext uri="{FF2B5EF4-FFF2-40B4-BE49-F238E27FC236}">
                <a16:creationId xmlns:a16="http://schemas.microsoft.com/office/drawing/2014/main" id="{C3F708AE-0E1F-8D1F-61EF-4B4CB0A7B188}"/>
              </a:ext>
            </a:extLst>
          </p:cNvPr>
          <p:cNvSpPr>
            <a:spLocks noGrp="1"/>
          </p:cNvSpPr>
          <p:nvPr>
            <p:ph type="tbl" sz="quarter" idx="10"/>
          </p:nvPr>
        </p:nvSpPr>
        <p:spPr>
          <a:xfrm>
            <a:off x="1546272" y="1573213"/>
            <a:ext cx="10508353" cy="5123801"/>
          </a:xfrm>
        </p:spPr>
        <p:txBody>
          <a:bodyPr>
            <a:normAutofit fontScale="92500"/>
          </a:bodyPr>
          <a:lstStyle/>
          <a:p>
            <a:pPr marL="0" indent="0">
              <a:buNone/>
            </a:pPr>
            <a:r>
              <a:rPr lang="en-US" sz="3300" dirty="0">
                <a:effectLst/>
              </a:rPr>
              <a:t>All other standing and ad hoc Committees shall be appointed by the Executive Committee. All Committees must have at least two senators as members. Each Committee shall be chaired by a senator who is appointed by the Executive Committee. No senator may serve on more than one standing Committee. Faculty membership on Committees will be appointed by the Executive Committee. Duties and procedures of standing Committees will be stated in the Academic Senate Bylaws. </a:t>
            </a:r>
          </a:p>
          <a:p>
            <a:endParaRPr lang="en-US" sz="3300" dirty="0"/>
          </a:p>
          <a:p>
            <a:r>
              <a:rPr lang="en-US" sz="3300" dirty="0"/>
              <a:t>Policy 121, Article III, §12</a:t>
            </a:r>
          </a:p>
          <a:p>
            <a:endParaRPr lang="en-US" sz="3300" dirty="0"/>
          </a:p>
          <a:p>
            <a:endParaRPr lang="en-US" sz="3300" dirty="0"/>
          </a:p>
        </p:txBody>
      </p:sp>
      <p:sp>
        <p:nvSpPr>
          <p:cNvPr id="4" name="Slide Number Placeholder 2">
            <a:extLst>
              <a:ext uri="{FF2B5EF4-FFF2-40B4-BE49-F238E27FC236}">
                <a16:creationId xmlns:a16="http://schemas.microsoft.com/office/drawing/2014/main" id="{BB4509BE-A886-EAE9-F915-C674A6FC771C}"/>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23</a:t>
            </a:fld>
            <a:endParaRPr lang="en-US" dirty="0"/>
          </a:p>
        </p:txBody>
      </p:sp>
    </p:spTree>
    <p:extLst>
      <p:ext uri="{BB962C8B-B14F-4D97-AF65-F5344CB8AC3E}">
        <p14:creationId xmlns:p14="http://schemas.microsoft.com/office/powerpoint/2010/main" val="3820064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5993-6D5A-C840-84AF-CD454340F5E4}"/>
              </a:ext>
            </a:extLst>
          </p:cNvPr>
          <p:cNvSpPr>
            <a:spLocks noGrp="1"/>
          </p:cNvSpPr>
          <p:nvPr>
            <p:ph type="title"/>
          </p:nvPr>
        </p:nvSpPr>
        <p:spPr>
          <a:xfrm>
            <a:off x="1546271" y="630627"/>
            <a:ext cx="10074275" cy="415498"/>
          </a:xfrm>
        </p:spPr>
        <p:txBody>
          <a:bodyPr>
            <a:noAutofit/>
          </a:bodyPr>
          <a:lstStyle/>
          <a:p>
            <a:r>
              <a:rPr lang="en-US" sz="3600" dirty="0"/>
              <a:t>Information to Include When Requesting Faculty Representation on a University Committee</a:t>
            </a:r>
          </a:p>
        </p:txBody>
      </p:sp>
      <p:sp>
        <p:nvSpPr>
          <p:cNvPr id="4" name="Table Placeholder 3">
            <a:extLst>
              <a:ext uri="{FF2B5EF4-FFF2-40B4-BE49-F238E27FC236}">
                <a16:creationId xmlns:a16="http://schemas.microsoft.com/office/drawing/2014/main" id="{531765C8-B565-A7D3-F95F-066CBA99AACC}"/>
              </a:ext>
            </a:extLst>
          </p:cNvPr>
          <p:cNvSpPr>
            <a:spLocks noGrp="1"/>
          </p:cNvSpPr>
          <p:nvPr>
            <p:ph type="tbl" sz="quarter" idx="10"/>
          </p:nvPr>
        </p:nvSpPr>
        <p:spPr/>
        <p:txBody>
          <a:bodyPr/>
          <a:lstStyle/>
          <a:p>
            <a:r>
              <a:rPr lang="en-US" b="0" dirty="0"/>
              <a:t>Provide a brief background</a:t>
            </a:r>
          </a:p>
          <a:p>
            <a:pPr>
              <a:lnSpc>
                <a:spcPct val="100000"/>
              </a:lnSpc>
            </a:pPr>
            <a:r>
              <a:rPr lang="en-US" b="0" dirty="0"/>
              <a:t>Committee member make-up</a:t>
            </a:r>
          </a:p>
          <a:p>
            <a:pPr lvl="1">
              <a:lnSpc>
                <a:spcPct val="100000"/>
              </a:lnSpc>
            </a:pPr>
            <a:r>
              <a:rPr lang="en-US" dirty="0"/>
              <a:t>N</a:t>
            </a:r>
            <a:r>
              <a:rPr lang="en-US" b="0" dirty="0"/>
              <a:t>umber of faculty to be recruited</a:t>
            </a:r>
          </a:p>
          <a:p>
            <a:pPr lvl="1">
              <a:lnSpc>
                <a:spcPct val="100000"/>
              </a:lnSpc>
            </a:pPr>
            <a:r>
              <a:rPr lang="en-US" b="0" dirty="0"/>
              <a:t>If any, specific requests</a:t>
            </a:r>
          </a:p>
          <a:p>
            <a:r>
              <a:rPr lang="en-US" b="0" dirty="0"/>
              <a:t>Charge of committee</a:t>
            </a:r>
          </a:p>
          <a:p>
            <a:r>
              <a:rPr lang="en-US" b="0" dirty="0"/>
              <a:t>Term of service</a:t>
            </a:r>
          </a:p>
        </p:txBody>
      </p:sp>
      <p:sp>
        <p:nvSpPr>
          <p:cNvPr id="5" name="Slide Number Placeholder 2">
            <a:extLst>
              <a:ext uri="{FF2B5EF4-FFF2-40B4-BE49-F238E27FC236}">
                <a16:creationId xmlns:a16="http://schemas.microsoft.com/office/drawing/2014/main" id="{8F881D4B-4020-64D4-7ABB-CA2ED6851AC6}"/>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24</a:t>
            </a:fld>
            <a:endParaRPr lang="en-US" dirty="0"/>
          </a:p>
        </p:txBody>
      </p:sp>
    </p:spTree>
    <p:extLst>
      <p:ext uri="{BB962C8B-B14F-4D97-AF65-F5344CB8AC3E}">
        <p14:creationId xmlns:p14="http://schemas.microsoft.com/office/powerpoint/2010/main" val="631714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A5993-6D5A-C840-84AF-CD454340F5E4}"/>
              </a:ext>
            </a:extLst>
          </p:cNvPr>
          <p:cNvSpPr>
            <a:spLocks noGrp="1"/>
          </p:cNvSpPr>
          <p:nvPr>
            <p:ph type="title"/>
          </p:nvPr>
        </p:nvSpPr>
        <p:spPr>
          <a:xfrm>
            <a:off x="1546272" y="630627"/>
            <a:ext cx="9592784" cy="415498"/>
          </a:xfrm>
        </p:spPr>
        <p:txBody>
          <a:bodyPr>
            <a:normAutofit fontScale="90000"/>
          </a:bodyPr>
          <a:lstStyle/>
          <a:p>
            <a:r>
              <a:rPr lang="en-US" sz="3600" dirty="0"/>
              <a:t>Information about Volunteering for a University Committee</a:t>
            </a:r>
          </a:p>
        </p:txBody>
      </p:sp>
      <p:sp>
        <p:nvSpPr>
          <p:cNvPr id="4" name="Table Placeholder 3">
            <a:extLst>
              <a:ext uri="{FF2B5EF4-FFF2-40B4-BE49-F238E27FC236}">
                <a16:creationId xmlns:a16="http://schemas.microsoft.com/office/drawing/2014/main" id="{4FE69032-A2FC-01A3-790C-FC7176C856E0}"/>
              </a:ext>
            </a:extLst>
          </p:cNvPr>
          <p:cNvSpPr>
            <a:spLocks noGrp="1"/>
          </p:cNvSpPr>
          <p:nvPr>
            <p:ph type="tbl" sz="quarter" idx="10"/>
          </p:nvPr>
        </p:nvSpPr>
        <p:spPr>
          <a:xfrm>
            <a:off x="1546272" y="1573213"/>
            <a:ext cx="10074275" cy="5059407"/>
          </a:xfrm>
        </p:spPr>
        <p:txBody>
          <a:bodyPr>
            <a:normAutofit/>
          </a:bodyPr>
          <a:lstStyle/>
          <a:p>
            <a:pPr marL="0" indent="0">
              <a:buNone/>
            </a:pPr>
            <a:r>
              <a:rPr lang="en-US" sz="1800" dirty="0"/>
              <a:t>Eligibility for Committee Service</a:t>
            </a:r>
          </a:p>
          <a:p>
            <a:pPr>
              <a:lnSpc>
                <a:spcPct val="110000"/>
              </a:lnSpc>
              <a:buFont typeface="Wingdings" panose="05000000000000000000" pitchFamily="2" charset="2"/>
              <a:buChar char="Ø"/>
            </a:pPr>
            <a:r>
              <a:rPr lang="en-US" sz="1800" b="0" dirty="0"/>
              <a:t>Full time tenured faculty, tenure track faculty, full-time lecturers with an annual contract, and FERP faculty with a 0.5 base for two semesters are eligible to serve.</a:t>
            </a:r>
          </a:p>
          <a:p>
            <a:pPr>
              <a:lnSpc>
                <a:spcPct val="110000"/>
              </a:lnSpc>
              <a:buFont typeface="Wingdings" panose="05000000000000000000" pitchFamily="2" charset="2"/>
              <a:buChar char="Ø"/>
            </a:pPr>
            <a:r>
              <a:rPr lang="en-US" sz="1800" dirty="0"/>
              <a:t>RTP Committees are the exception.  Per Policy 1328, faculty members who serve on DRTPC must be full-time tenured or FERP, faculty members on CRTPC must be full-time tenured and at full professor rank, and faculty on URTPC must be full-time tenured and have the rank of professor, librarian, or counselor.</a:t>
            </a:r>
          </a:p>
          <a:p>
            <a:pPr marL="0" indent="0">
              <a:buNone/>
            </a:pPr>
            <a:r>
              <a:rPr lang="en-US" sz="1800" dirty="0"/>
              <a:t>Information to Provide on Statement of Interest</a:t>
            </a:r>
          </a:p>
          <a:p>
            <a:pPr marL="457200" lvl="1" indent="0">
              <a:lnSpc>
                <a:spcPct val="120000"/>
              </a:lnSpc>
              <a:buNone/>
            </a:pPr>
            <a:r>
              <a:rPr lang="en-US" sz="1800" b="0" dirty="0"/>
              <a:t>Individuals should submit their name and a brief statement (minimum of 200 words and maximum of 500 words) detailing 1) interest to serve on this committee and 2) qualifications and experiences that can best serve the work of the committee 3) rank (no CVs please).  This information is what the Executive Committee uses to assess candidates for committees.</a:t>
            </a:r>
          </a:p>
          <a:p>
            <a:pPr marL="0" indent="0">
              <a:lnSpc>
                <a:spcPct val="120000"/>
              </a:lnSpc>
              <a:buNone/>
            </a:pPr>
            <a:r>
              <a:rPr lang="en-US" sz="1800" b="0" dirty="0"/>
              <a:t>All Service Opportunities are located on the Academic Senate website at:</a:t>
            </a:r>
          </a:p>
          <a:p>
            <a:pPr marL="0" indent="0">
              <a:lnSpc>
                <a:spcPct val="120000"/>
              </a:lnSpc>
              <a:buNone/>
            </a:pPr>
            <a:r>
              <a:rPr lang="en-US" sz="1800" b="0" dirty="0">
                <a:hlinkClick r:id="rId2"/>
              </a:rPr>
              <a:t>www.cpp.edu/senate/service-opp-new.shtml</a:t>
            </a:r>
            <a:r>
              <a:rPr lang="en-US" sz="1800" b="0" dirty="0"/>
              <a:t>.</a:t>
            </a:r>
          </a:p>
        </p:txBody>
      </p:sp>
      <p:sp>
        <p:nvSpPr>
          <p:cNvPr id="7" name="Slide Number Placeholder 2">
            <a:extLst>
              <a:ext uri="{FF2B5EF4-FFF2-40B4-BE49-F238E27FC236}">
                <a16:creationId xmlns:a16="http://schemas.microsoft.com/office/drawing/2014/main" id="{FCAE7F68-3B23-853F-FB94-FC59B9BC8193}"/>
              </a:ext>
            </a:extLst>
          </p:cNvPr>
          <p:cNvSpPr>
            <a:spLocks noGrp="1"/>
          </p:cNvSpPr>
          <p:nvPr>
            <p:ph type="sldNum" sz="quarter" idx="4"/>
          </p:nvPr>
        </p:nvSpPr>
        <p:spPr>
          <a:xfrm>
            <a:off x="0" y="6334048"/>
            <a:ext cx="866268" cy="365125"/>
          </a:xfrm>
        </p:spPr>
        <p:txBody>
          <a:bodyPr/>
          <a:lstStyle/>
          <a:p>
            <a:fld id="{1BFB44AE-E8EC-4649-B0F6-833A69ED8138}" type="slidenum">
              <a:rPr lang="en-US" smtClean="0"/>
              <a:pPr/>
              <a:t>25</a:t>
            </a:fld>
            <a:endParaRPr lang="en-US" dirty="0"/>
          </a:p>
        </p:txBody>
      </p:sp>
    </p:spTree>
    <p:extLst>
      <p:ext uri="{BB962C8B-B14F-4D97-AF65-F5344CB8AC3E}">
        <p14:creationId xmlns:p14="http://schemas.microsoft.com/office/powerpoint/2010/main" val="1068073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Yellow and blue symbols">
            <a:extLst>
              <a:ext uri="{FF2B5EF4-FFF2-40B4-BE49-F238E27FC236}">
                <a16:creationId xmlns:a16="http://schemas.microsoft.com/office/drawing/2014/main" id="{BCA482DA-30D5-1703-152F-53B8A45C1E34}"/>
              </a:ext>
            </a:extLst>
          </p:cNvPr>
          <p:cNvPicPr>
            <a:picLocks noChangeAspect="1"/>
          </p:cNvPicPr>
          <p:nvPr/>
        </p:nvPicPr>
        <p:blipFill>
          <a:blip r:embed="rId2"/>
          <a:srcRect t="10614" r="1" b="11267"/>
          <a:stretch>
            <a:fillRect/>
          </a:stretch>
        </p:blipFill>
        <p:spPr>
          <a:xfrm>
            <a:off x="860906" y="10"/>
            <a:ext cx="11331094" cy="6771677"/>
          </a:xfrm>
          <a:prstGeom prst="rect">
            <a:avLst/>
          </a:prstGeom>
          <a:noFill/>
          <a:ln>
            <a:solidFill>
              <a:schemeClr val="tx1"/>
            </a:solidFill>
          </a:ln>
        </p:spPr>
      </p:pic>
      <p:sp>
        <p:nvSpPr>
          <p:cNvPr id="2" name="Title 1">
            <a:extLst>
              <a:ext uri="{FF2B5EF4-FFF2-40B4-BE49-F238E27FC236}">
                <a16:creationId xmlns:a16="http://schemas.microsoft.com/office/drawing/2014/main" id="{BF88644C-6419-FA1D-3728-16DB616ED3CE}"/>
              </a:ext>
            </a:extLst>
          </p:cNvPr>
          <p:cNvSpPr>
            <a:spLocks noGrp="1"/>
          </p:cNvSpPr>
          <p:nvPr>
            <p:ph type="title"/>
          </p:nvPr>
        </p:nvSpPr>
        <p:spPr>
          <a:xfrm>
            <a:off x="1546272" y="630627"/>
            <a:ext cx="3767460" cy="1246495"/>
          </a:xfrm>
        </p:spPr>
        <p:txBody>
          <a:bodyPr wrap="square" anchor="t">
            <a:normAutofit/>
          </a:bodyPr>
          <a:lstStyle/>
          <a:p>
            <a:r>
              <a:rPr lang="en-US"/>
              <a:t>Questions or Comments</a:t>
            </a:r>
          </a:p>
        </p:txBody>
      </p:sp>
      <p:sp>
        <p:nvSpPr>
          <p:cNvPr id="16" name="Slide Number Placeholder 2">
            <a:extLst>
              <a:ext uri="{FF2B5EF4-FFF2-40B4-BE49-F238E27FC236}">
                <a16:creationId xmlns:a16="http://schemas.microsoft.com/office/drawing/2014/main" id="{94AE9025-36E8-08F1-8B49-D164B25F1584}"/>
              </a:ext>
            </a:extLst>
          </p:cNvPr>
          <p:cNvSpPr>
            <a:spLocks noGrp="1"/>
          </p:cNvSpPr>
          <p:nvPr>
            <p:ph type="sldNum" sz="quarter" idx="4"/>
          </p:nvPr>
        </p:nvSpPr>
        <p:spPr>
          <a:xfrm>
            <a:off x="0" y="6334048"/>
            <a:ext cx="866268" cy="365125"/>
          </a:xfrm>
        </p:spPr>
        <p:txBody>
          <a:bodyPr anchor="ctr">
            <a:normAutofit/>
          </a:bodyPr>
          <a:lstStyle/>
          <a:p>
            <a:pPr>
              <a:spcAft>
                <a:spcPts val="600"/>
              </a:spcAft>
            </a:pPr>
            <a:fld id="{1BFB44AE-E8EC-4649-B0F6-833A69ED8138}" type="slidenum">
              <a:rPr lang="en-US" smtClean="0"/>
              <a:pPr>
                <a:spcAft>
                  <a:spcPts val="600"/>
                </a:spcAft>
              </a:pPr>
              <a:t>26</a:t>
            </a:fld>
            <a:endParaRPr lang="en-US"/>
          </a:p>
        </p:txBody>
      </p:sp>
    </p:spTree>
    <p:extLst>
      <p:ext uri="{BB962C8B-B14F-4D97-AF65-F5344CB8AC3E}">
        <p14:creationId xmlns:p14="http://schemas.microsoft.com/office/powerpoint/2010/main" val="324999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4953C-B207-852C-F9D8-CF6981EAFAF3}"/>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269316E1-24D1-68DA-1C39-C4D1EF0C5830}"/>
              </a:ext>
            </a:extLst>
          </p:cNvPr>
          <p:cNvSpPr>
            <a:spLocks noGrp="1"/>
          </p:cNvSpPr>
          <p:nvPr>
            <p:ph type="title"/>
          </p:nvPr>
        </p:nvSpPr>
        <p:spPr>
          <a:xfrm>
            <a:off x="1027585" y="1216748"/>
            <a:ext cx="3767460" cy="914096"/>
          </a:xfrm>
        </p:spPr>
        <p:txBody>
          <a:bodyPr/>
          <a:lstStyle/>
          <a:p>
            <a:r>
              <a:rPr lang="en-US" sz="3300" dirty="0"/>
              <a:t>Contact the Academic Senate</a:t>
            </a:r>
          </a:p>
        </p:txBody>
      </p:sp>
      <p:sp>
        <p:nvSpPr>
          <p:cNvPr id="16" name="Slide Number Placeholder 15">
            <a:extLst>
              <a:ext uri="{FF2B5EF4-FFF2-40B4-BE49-F238E27FC236}">
                <a16:creationId xmlns:a16="http://schemas.microsoft.com/office/drawing/2014/main" id="{6F3A3678-3542-9F0C-3728-757F960A0C13}"/>
              </a:ext>
            </a:extLst>
          </p:cNvPr>
          <p:cNvSpPr>
            <a:spLocks noGrp="1"/>
          </p:cNvSpPr>
          <p:nvPr>
            <p:ph type="sldNum" sz="quarter" idx="4"/>
          </p:nvPr>
        </p:nvSpPr>
        <p:spPr/>
        <p:txBody>
          <a:bodyPr/>
          <a:lstStyle/>
          <a:p>
            <a:fld id="{1BFB44AE-E8EC-4649-B0F6-833A69ED8138}" type="slidenum">
              <a:rPr lang="en-US" smtClean="0"/>
              <a:pPr/>
              <a:t>3</a:t>
            </a:fld>
            <a:endParaRPr lang="en-US" dirty="0"/>
          </a:p>
        </p:txBody>
      </p:sp>
      <p:sp>
        <p:nvSpPr>
          <p:cNvPr id="2" name="Text Placeholder 1">
            <a:extLst>
              <a:ext uri="{FF2B5EF4-FFF2-40B4-BE49-F238E27FC236}">
                <a16:creationId xmlns:a16="http://schemas.microsoft.com/office/drawing/2014/main" id="{36601C99-6EE8-F4E4-6D2A-3E7C041702A2}"/>
              </a:ext>
            </a:extLst>
          </p:cNvPr>
          <p:cNvSpPr>
            <a:spLocks noGrp="1"/>
          </p:cNvSpPr>
          <p:nvPr>
            <p:ph type="body" sz="quarter" idx="16"/>
          </p:nvPr>
        </p:nvSpPr>
        <p:spPr>
          <a:xfrm>
            <a:off x="6933125" y="402153"/>
            <a:ext cx="3993398" cy="1042337"/>
          </a:xfrm>
        </p:spPr>
        <p:txBody>
          <a:bodyPr/>
          <a:lstStyle/>
          <a:p>
            <a:r>
              <a:rPr lang="en-US" sz="3300" dirty="0"/>
              <a:t>Peter Hanink</a:t>
            </a:r>
          </a:p>
          <a:p>
            <a:r>
              <a:rPr lang="en-US" sz="3300" b="0" dirty="0"/>
              <a:t>Chair</a:t>
            </a:r>
            <a:r>
              <a:rPr lang="en-US" sz="3300" dirty="0"/>
              <a:t> </a:t>
            </a:r>
          </a:p>
        </p:txBody>
      </p:sp>
      <p:sp>
        <p:nvSpPr>
          <p:cNvPr id="3" name="Text Placeholder 2">
            <a:extLst>
              <a:ext uri="{FF2B5EF4-FFF2-40B4-BE49-F238E27FC236}">
                <a16:creationId xmlns:a16="http://schemas.microsoft.com/office/drawing/2014/main" id="{D9751EE6-165A-A81D-0EA6-7894934481FB}"/>
              </a:ext>
            </a:extLst>
          </p:cNvPr>
          <p:cNvSpPr>
            <a:spLocks noGrp="1"/>
          </p:cNvSpPr>
          <p:nvPr>
            <p:ph type="body" sz="quarter" idx="17"/>
          </p:nvPr>
        </p:nvSpPr>
        <p:spPr>
          <a:xfrm>
            <a:off x="6933124" y="1445272"/>
            <a:ext cx="3898007" cy="457048"/>
          </a:xfrm>
        </p:spPr>
        <p:txBody>
          <a:bodyPr/>
          <a:lstStyle/>
          <a:p>
            <a:r>
              <a:rPr lang="en-US" sz="3300" dirty="0" err="1"/>
              <a:t>pahanink@cpp.edu</a:t>
            </a:r>
            <a:endParaRPr lang="en-US" sz="3300" dirty="0"/>
          </a:p>
        </p:txBody>
      </p:sp>
      <p:sp>
        <p:nvSpPr>
          <p:cNvPr id="4" name="Text Placeholder 3">
            <a:extLst>
              <a:ext uri="{FF2B5EF4-FFF2-40B4-BE49-F238E27FC236}">
                <a16:creationId xmlns:a16="http://schemas.microsoft.com/office/drawing/2014/main" id="{B0D98B95-FA44-8951-7BB4-167122B1142A}"/>
              </a:ext>
            </a:extLst>
          </p:cNvPr>
          <p:cNvSpPr>
            <a:spLocks noGrp="1"/>
          </p:cNvSpPr>
          <p:nvPr>
            <p:ph type="body" sz="quarter" idx="18"/>
          </p:nvPr>
        </p:nvSpPr>
        <p:spPr>
          <a:xfrm>
            <a:off x="6933124" y="2391135"/>
            <a:ext cx="3993398" cy="1042337"/>
          </a:xfrm>
        </p:spPr>
        <p:txBody>
          <a:bodyPr/>
          <a:lstStyle/>
          <a:p>
            <a:r>
              <a:rPr lang="en-US" sz="3300" dirty="0"/>
              <a:t>Greg Barding </a:t>
            </a:r>
          </a:p>
          <a:p>
            <a:r>
              <a:rPr lang="en-US" sz="3300" b="0" dirty="0"/>
              <a:t>Vice Chair</a:t>
            </a:r>
          </a:p>
        </p:txBody>
      </p:sp>
      <p:sp>
        <p:nvSpPr>
          <p:cNvPr id="5" name="Text Placeholder 4">
            <a:extLst>
              <a:ext uri="{FF2B5EF4-FFF2-40B4-BE49-F238E27FC236}">
                <a16:creationId xmlns:a16="http://schemas.microsoft.com/office/drawing/2014/main" id="{8193571B-8DFD-AA55-20F8-A73B00E64C39}"/>
              </a:ext>
            </a:extLst>
          </p:cNvPr>
          <p:cNvSpPr>
            <a:spLocks noGrp="1"/>
          </p:cNvSpPr>
          <p:nvPr>
            <p:ph type="body" sz="quarter" idx="19"/>
          </p:nvPr>
        </p:nvSpPr>
        <p:spPr>
          <a:xfrm>
            <a:off x="6933125" y="3465239"/>
            <a:ext cx="3993397" cy="457048"/>
          </a:xfrm>
        </p:spPr>
        <p:txBody>
          <a:bodyPr/>
          <a:lstStyle/>
          <a:p>
            <a:r>
              <a:rPr lang="en-US" sz="3300" dirty="0" err="1"/>
              <a:t>gabarding@cpp.edu</a:t>
            </a:r>
            <a:endParaRPr lang="en-US" sz="3300" dirty="0"/>
          </a:p>
        </p:txBody>
      </p:sp>
      <p:sp>
        <p:nvSpPr>
          <p:cNvPr id="6" name="Text Placeholder 5">
            <a:extLst>
              <a:ext uri="{FF2B5EF4-FFF2-40B4-BE49-F238E27FC236}">
                <a16:creationId xmlns:a16="http://schemas.microsoft.com/office/drawing/2014/main" id="{8653C4FD-CF2D-F7C4-890B-70180EF7D0E2}"/>
              </a:ext>
            </a:extLst>
          </p:cNvPr>
          <p:cNvSpPr>
            <a:spLocks noGrp="1"/>
          </p:cNvSpPr>
          <p:nvPr>
            <p:ph type="body" sz="quarter" idx="20"/>
          </p:nvPr>
        </p:nvSpPr>
        <p:spPr>
          <a:xfrm>
            <a:off x="6933124" y="4466117"/>
            <a:ext cx="5198773" cy="1371145"/>
          </a:xfrm>
        </p:spPr>
        <p:txBody>
          <a:bodyPr/>
          <a:lstStyle/>
          <a:p>
            <a:r>
              <a:rPr lang="en-US" sz="3300" dirty="0"/>
              <a:t>Casandra Horner </a:t>
            </a:r>
            <a:r>
              <a:rPr lang="en-US" sz="3300" b="0" dirty="0"/>
              <a:t>Administrative Support Coordinator</a:t>
            </a:r>
          </a:p>
        </p:txBody>
      </p:sp>
      <p:sp>
        <p:nvSpPr>
          <p:cNvPr id="7" name="Text Placeholder 6">
            <a:extLst>
              <a:ext uri="{FF2B5EF4-FFF2-40B4-BE49-F238E27FC236}">
                <a16:creationId xmlns:a16="http://schemas.microsoft.com/office/drawing/2014/main" id="{467FBF65-39DC-F073-E060-F5123040A43B}"/>
              </a:ext>
            </a:extLst>
          </p:cNvPr>
          <p:cNvSpPr>
            <a:spLocks noGrp="1"/>
          </p:cNvSpPr>
          <p:nvPr>
            <p:ph type="body" sz="quarter" idx="21"/>
          </p:nvPr>
        </p:nvSpPr>
        <p:spPr>
          <a:xfrm>
            <a:off x="6933124" y="5862048"/>
            <a:ext cx="3742944" cy="457048"/>
          </a:xfrm>
        </p:spPr>
        <p:txBody>
          <a:bodyPr/>
          <a:lstStyle/>
          <a:p>
            <a:r>
              <a:rPr lang="en-US" sz="3300" dirty="0" err="1"/>
              <a:t>clhorner@cpp.edu</a:t>
            </a:r>
            <a:r>
              <a:rPr lang="en-US" sz="3300" dirty="0"/>
              <a:t> </a:t>
            </a:r>
          </a:p>
        </p:txBody>
      </p:sp>
      <p:sp>
        <p:nvSpPr>
          <p:cNvPr id="15" name="Text Placeholder 8">
            <a:extLst>
              <a:ext uri="{FF2B5EF4-FFF2-40B4-BE49-F238E27FC236}">
                <a16:creationId xmlns:a16="http://schemas.microsoft.com/office/drawing/2014/main" id="{76E11A70-C5F6-9CFD-20CE-23DFD9167E0D}"/>
              </a:ext>
            </a:extLst>
          </p:cNvPr>
          <p:cNvSpPr txBox="1">
            <a:spLocks/>
          </p:cNvSpPr>
          <p:nvPr/>
        </p:nvSpPr>
        <p:spPr>
          <a:xfrm>
            <a:off x="1027585" y="2662679"/>
            <a:ext cx="3660648" cy="2669962"/>
          </a:xfrm>
          <a:prstGeom prst="rect">
            <a:avLst/>
          </a:prstGeom>
        </p:spPr>
        <p:txBody>
          <a:bodyPr vert="horz" lIns="0" tIns="0" rIns="0" bIns="0" rtlCol="0">
            <a:spAutoFit/>
          </a:bodyPr>
          <a:lstStyle>
            <a:lvl1pPr marL="0" indent="0" algn="l" defTabSz="914400" rtl="0" eaLnBrk="1" latinLnBrk="0" hangingPunct="1">
              <a:lnSpc>
                <a:spcPct val="90000"/>
              </a:lnSpc>
              <a:spcBef>
                <a:spcPts val="1000"/>
              </a:spcBef>
              <a:buFontTx/>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altLang="en-US" sz="3300" i="0" u="none" strike="noStrike" cap="none" normalizeH="0" baseline="0" dirty="0">
                <a:ln>
                  <a:noFill/>
                </a:ln>
                <a:solidFill>
                  <a:schemeClr val="tx1"/>
                </a:solidFill>
                <a:effectLst/>
              </a:rPr>
              <a:t>Office: </a:t>
            </a:r>
          </a:p>
          <a:p>
            <a:r>
              <a:rPr kumimoji="0" lang="en-US" altLang="en-US" sz="3300" i="0" u="none" strike="noStrike" cap="none" normalizeH="0" baseline="0" dirty="0">
                <a:ln>
                  <a:noFill/>
                </a:ln>
                <a:solidFill>
                  <a:schemeClr val="tx1"/>
                </a:solidFill>
                <a:effectLst/>
              </a:rPr>
              <a:t>Building 98-P2-8</a:t>
            </a:r>
          </a:p>
          <a:p>
            <a:endParaRPr kumimoji="0" lang="en-US" altLang="en-US" sz="3300" i="0" u="none" strike="noStrike" cap="none" normalizeH="0" baseline="0" dirty="0">
              <a:ln>
                <a:noFill/>
              </a:ln>
              <a:solidFill>
                <a:schemeClr val="tx1"/>
              </a:solidFill>
              <a:effectLst/>
            </a:endParaRPr>
          </a:p>
          <a:p>
            <a:r>
              <a:rPr kumimoji="0" lang="en-US" altLang="en-US" sz="3300" i="0" u="none" strike="noStrike" cap="none" normalizeH="0" baseline="0" dirty="0">
                <a:ln>
                  <a:noFill/>
                </a:ln>
                <a:solidFill>
                  <a:schemeClr val="tx1"/>
                </a:solidFill>
                <a:effectLst/>
              </a:rPr>
              <a:t>Email: </a:t>
            </a:r>
            <a:r>
              <a:rPr kumimoji="0" lang="en-US" altLang="en-US" sz="3300" i="0" u="none" strike="noStrike" cap="none" normalizeH="0" baseline="0" dirty="0" err="1">
                <a:ln>
                  <a:noFill/>
                </a:ln>
                <a:solidFill>
                  <a:srgbClr val="0260BF"/>
                </a:solidFill>
                <a:effectLst/>
              </a:rPr>
              <a:t>senate@cpp.edu</a:t>
            </a:r>
            <a:endParaRPr lang="en-US" sz="3300" dirty="0"/>
          </a:p>
        </p:txBody>
      </p:sp>
      <p:pic>
        <p:nvPicPr>
          <p:cNvPr id="30" name="Picture 2" descr="Casandra Horner">
            <a:extLst>
              <a:ext uri="{FF2B5EF4-FFF2-40B4-BE49-F238E27FC236}">
                <a16:creationId xmlns:a16="http://schemas.microsoft.com/office/drawing/2014/main" id="{D44B528B-1325-62CF-21A1-917C83BD1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57" t="4429"/>
          <a:stretch/>
        </p:blipFill>
        <p:spPr bwMode="auto">
          <a:xfrm>
            <a:off x="4893801" y="4466117"/>
            <a:ext cx="1784973" cy="18529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0B7F20A-3B66-FEAC-4773-604E8F547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801" y="2383042"/>
            <a:ext cx="1784973" cy="178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331BC43-1C5C-399E-6DA5-8C8FFE672E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801" y="295030"/>
            <a:ext cx="1784973" cy="178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57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4D4F0-A873-0380-0B1D-7CDEDFBF18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93AB163-44EF-1B35-BB3F-7DE3EAF412B1}"/>
              </a:ext>
            </a:extLst>
          </p:cNvPr>
          <p:cNvSpPr>
            <a:spLocks noGrp="1"/>
          </p:cNvSpPr>
          <p:nvPr>
            <p:ph type="title"/>
          </p:nvPr>
        </p:nvSpPr>
        <p:spPr>
          <a:xfrm>
            <a:off x="1357637" y="2598003"/>
            <a:ext cx="2886975" cy="1661993"/>
          </a:xfrm>
        </p:spPr>
        <p:txBody>
          <a:bodyPr/>
          <a:lstStyle/>
          <a:p>
            <a:r>
              <a:rPr lang="en-US" sz="4000" dirty="0">
                <a:latin typeface="Rockwell" panose="02060603020205020403" pitchFamily="18" charset="77"/>
              </a:rPr>
              <a:t>W</a:t>
            </a:r>
            <a:r>
              <a:rPr lang="en-US" sz="4000" dirty="0">
                <a:effectLst/>
                <a:latin typeface="Rockwell" panose="02060603020205020403" pitchFamily="18" charset="77"/>
              </a:rPr>
              <a:t>hy do we have a Senate? </a:t>
            </a:r>
            <a:endParaRPr lang="en-US" sz="4000" dirty="0"/>
          </a:p>
        </p:txBody>
      </p:sp>
      <p:sp>
        <p:nvSpPr>
          <p:cNvPr id="5" name="Slide Number Placeholder 4">
            <a:extLst>
              <a:ext uri="{FF2B5EF4-FFF2-40B4-BE49-F238E27FC236}">
                <a16:creationId xmlns:a16="http://schemas.microsoft.com/office/drawing/2014/main" id="{BCCA6457-D872-C490-DCD6-272E6863DAA1}"/>
              </a:ext>
            </a:extLst>
          </p:cNvPr>
          <p:cNvSpPr>
            <a:spLocks noGrp="1"/>
          </p:cNvSpPr>
          <p:nvPr>
            <p:ph type="sldNum" sz="quarter" idx="4"/>
          </p:nvPr>
        </p:nvSpPr>
        <p:spPr/>
        <p:txBody>
          <a:bodyPr/>
          <a:lstStyle/>
          <a:p>
            <a:fld id="{1BFB44AE-E8EC-4649-B0F6-833A69ED8138}" type="slidenum">
              <a:rPr lang="en-US" smtClean="0"/>
              <a:pPr/>
              <a:t>4</a:t>
            </a:fld>
            <a:endParaRPr lang="en-US"/>
          </a:p>
        </p:txBody>
      </p:sp>
      <p:sp>
        <p:nvSpPr>
          <p:cNvPr id="2" name="Text Placeholder 1">
            <a:extLst>
              <a:ext uri="{FF2B5EF4-FFF2-40B4-BE49-F238E27FC236}">
                <a16:creationId xmlns:a16="http://schemas.microsoft.com/office/drawing/2014/main" id="{3542D887-6FF6-B656-F395-8324D71B82B0}"/>
              </a:ext>
            </a:extLst>
          </p:cNvPr>
          <p:cNvSpPr>
            <a:spLocks noGrp="1"/>
          </p:cNvSpPr>
          <p:nvPr>
            <p:ph type="body" sz="quarter" idx="10"/>
          </p:nvPr>
        </p:nvSpPr>
        <p:spPr>
          <a:xfrm>
            <a:off x="5370491" y="1"/>
            <a:ext cx="6310648" cy="6699172"/>
          </a:xfrm>
        </p:spPr>
        <p:txBody>
          <a:bodyPr>
            <a:normAutofit fontScale="77500" lnSpcReduction="20000"/>
          </a:bodyPr>
          <a:lstStyle/>
          <a:p>
            <a:pPr>
              <a:lnSpc>
                <a:spcPct val="170000"/>
              </a:lnSpc>
              <a:spcBef>
                <a:spcPts val="0"/>
              </a:spcBef>
            </a:pPr>
            <a:r>
              <a:rPr lang="en-US" sz="3300" i="1" dirty="0">
                <a:effectLst/>
                <a:latin typeface="Arial" panose="020B0604020202020204" pitchFamily="34" charset="0"/>
              </a:rPr>
              <a:t>“… joint decision-making and consultation between administration and faculty or academic employees is the long-accepted manner of governing institutions of higher learning and is essential to the performance of the educational missions of these institutions...” </a:t>
            </a:r>
          </a:p>
          <a:p>
            <a:pPr>
              <a:lnSpc>
                <a:spcPct val="170000"/>
              </a:lnSpc>
              <a:spcBef>
                <a:spcPts val="0"/>
              </a:spcBef>
            </a:pPr>
            <a:endParaRPr lang="en-US" sz="3300" dirty="0">
              <a:effectLst/>
              <a:latin typeface="ArialMT"/>
            </a:endParaRPr>
          </a:p>
          <a:p>
            <a:pPr>
              <a:lnSpc>
                <a:spcPct val="120000"/>
              </a:lnSpc>
              <a:spcBef>
                <a:spcPts val="0"/>
              </a:spcBef>
            </a:pPr>
            <a:r>
              <a:rPr lang="en-US" sz="3300" dirty="0">
                <a:effectLst/>
                <a:latin typeface="ArialMT"/>
              </a:rPr>
              <a:t>California Higher Education Employer-Employee Relations Act (HEERA, signed into law on 9/13/78) </a:t>
            </a:r>
          </a:p>
        </p:txBody>
      </p:sp>
    </p:spTree>
    <p:extLst>
      <p:ext uri="{BB962C8B-B14F-4D97-AF65-F5344CB8AC3E}">
        <p14:creationId xmlns:p14="http://schemas.microsoft.com/office/powerpoint/2010/main" val="401453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0BA03-6A01-42C3-782A-5042DD4152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B286F7-4447-475B-9ABD-DA6B5F69C7AA}"/>
              </a:ext>
            </a:extLst>
          </p:cNvPr>
          <p:cNvSpPr>
            <a:spLocks noGrp="1"/>
          </p:cNvSpPr>
          <p:nvPr>
            <p:ph type="title"/>
          </p:nvPr>
        </p:nvSpPr>
        <p:spPr>
          <a:xfrm>
            <a:off x="1357637" y="2598004"/>
            <a:ext cx="2886975" cy="1661993"/>
          </a:xfrm>
        </p:spPr>
        <p:txBody>
          <a:bodyPr/>
          <a:lstStyle/>
          <a:p>
            <a:r>
              <a:rPr lang="en-US" sz="4000">
                <a:effectLst/>
                <a:latin typeface="Rockwell" panose="02060603020205020403" pitchFamily="18" charset="77"/>
              </a:rPr>
              <a:t>Role of the Academic Senate </a:t>
            </a:r>
            <a:endParaRPr lang="en-US" sz="4000" dirty="0"/>
          </a:p>
        </p:txBody>
      </p:sp>
      <p:sp>
        <p:nvSpPr>
          <p:cNvPr id="3" name="Slide Number Placeholder 2">
            <a:extLst>
              <a:ext uri="{FF2B5EF4-FFF2-40B4-BE49-F238E27FC236}">
                <a16:creationId xmlns:a16="http://schemas.microsoft.com/office/drawing/2014/main" id="{714D3DD3-8A0F-A0DB-BF09-33F9683262BF}"/>
              </a:ext>
            </a:extLst>
          </p:cNvPr>
          <p:cNvSpPr>
            <a:spLocks noGrp="1"/>
          </p:cNvSpPr>
          <p:nvPr>
            <p:ph type="sldNum" sz="quarter" idx="4"/>
          </p:nvPr>
        </p:nvSpPr>
        <p:spPr/>
        <p:txBody>
          <a:bodyPr/>
          <a:lstStyle/>
          <a:p>
            <a:fld id="{1BFB44AE-E8EC-4649-B0F6-833A69ED8138}" type="slidenum">
              <a:rPr lang="en-US" smtClean="0"/>
              <a:pPr/>
              <a:t>5</a:t>
            </a:fld>
            <a:endParaRPr lang="en-US" dirty="0"/>
          </a:p>
        </p:txBody>
      </p:sp>
      <p:sp>
        <p:nvSpPr>
          <p:cNvPr id="4" name="Text Placeholder 3">
            <a:extLst>
              <a:ext uri="{FF2B5EF4-FFF2-40B4-BE49-F238E27FC236}">
                <a16:creationId xmlns:a16="http://schemas.microsoft.com/office/drawing/2014/main" id="{E4371469-B7B7-C295-68E6-0732EA1A2420}"/>
              </a:ext>
            </a:extLst>
          </p:cNvPr>
          <p:cNvSpPr>
            <a:spLocks noGrp="1"/>
          </p:cNvSpPr>
          <p:nvPr>
            <p:ph type="body" sz="quarter" idx="10"/>
          </p:nvPr>
        </p:nvSpPr>
        <p:spPr>
          <a:xfrm>
            <a:off x="5386647" y="231820"/>
            <a:ext cx="6284421" cy="6467354"/>
          </a:xfrm>
        </p:spPr>
        <p:txBody>
          <a:bodyPr>
            <a:normAutofit fontScale="77500" lnSpcReduction="20000"/>
          </a:bodyPr>
          <a:lstStyle/>
          <a:p>
            <a:r>
              <a:rPr lang="en-US" sz="3300" dirty="0">
                <a:effectLst/>
                <a:latin typeface="ArialMT"/>
              </a:rPr>
              <a:t>The Academic Senate is the official voice of the faculty and the primary consultative body in areas established by its constitution: </a:t>
            </a:r>
            <a:endParaRPr lang="en-US" sz="3300" dirty="0"/>
          </a:p>
          <a:p>
            <a:pPr marL="285750" indent="-285750">
              <a:buFont typeface="Arial" panose="020B0604020202020204" pitchFamily="34" charset="0"/>
              <a:buChar char="•"/>
            </a:pPr>
            <a:r>
              <a:rPr lang="en-US" sz="3300" dirty="0">
                <a:effectLst/>
                <a:latin typeface="ArialMT"/>
              </a:rPr>
              <a:t>educational and other university policies</a:t>
            </a:r>
          </a:p>
          <a:p>
            <a:pPr marL="285750" indent="-285750">
              <a:buFont typeface="Arial" panose="020B0604020202020204" pitchFamily="34" charset="0"/>
              <a:buChar char="•"/>
            </a:pPr>
            <a:r>
              <a:rPr lang="en-US" sz="3300" dirty="0">
                <a:effectLst/>
                <a:latin typeface="ArialMT"/>
              </a:rPr>
              <a:t>academic personnel policies</a:t>
            </a:r>
          </a:p>
          <a:p>
            <a:pPr marL="285750" indent="-285750">
              <a:buFont typeface="Arial" panose="020B0604020202020204" pitchFamily="34" charset="0"/>
              <a:buChar char="•"/>
            </a:pPr>
            <a:r>
              <a:rPr lang="en-US" sz="3300" dirty="0">
                <a:effectLst/>
                <a:latin typeface="ArialMT"/>
              </a:rPr>
              <a:t>selection of administrative officials of university and foundations </a:t>
            </a:r>
            <a:endParaRPr lang="en-US" sz="3300" dirty="0">
              <a:latin typeface="ArialMT"/>
            </a:endParaRPr>
          </a:p>
          <a:p>
            <a:pPr marL="285750" indent="-285750">
              <a:buFont typeface="Arial" panose="020B0604020202020204" pitchFamily="34" charset="0"/>
              <a:buChar char="•"/>
            </a:pPr>
            <a:r>
              <a:rPr lang="en-US" sz="3300" dirty="0">
                <a:effectLst/>
                <a:latin typeface="ArialMT"/>
              </a:rPr>
              <a:t>university administrative regulations and practices, including preparation of Academic Manual </a:t>
            </a:r>
            <a:endParaRPr lang="en-US" sz="3300" dirty="0"/>
          </a:p>
        </p:txBody>
      </p:sp>
    </p:spTree>
    <p:extLst>
      <p:ext uri="{BB962C8B-B14F-4D97-AF65-F5344CB8AC3E}">
        <p14:creationId xmlns:p14="http://schemas.microsoft.com/office/powerpoint/2010/main" val="1952927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6847DF-5BE6-654D-66D7-69971807581D}"/>
              </a:ext>
            </a:extLst>
          </p:cNvPr>
          <p:cNvSpPr>
            <a:spLocks noGrp="1"/>
          </p:cNvSpPr>
          <p:nvPr>
            <p:ph type="sldNum" sz="quarter" idx="4"/>
          </p:nvPr>
        </p:nvSpPr>
        <p:spPr/>
        <p:txBody>
          <a:bodyPr/>
          <a:lstStyle/>
          <a:p>
            <a:fld id="{1BFB44AE-E8EC-4649-B0F6-833A69ED8138}" type="slidenum">
              <a:rPr lang="en-US" smtClean="0"/>
              <a:pPr/>
              <a:t>6</a:t>
            </a:fld>
            <a:endParaRPr lang="en-US"/>
          </a:p>
        </p:txBody>
      </p:sp>
      <p:pic>
        <p:nvPicPr>
          <p:cNvPr id="12" name="Picture 11" descr="A screenshot of a web page&#10;&#10;Description automatically generated">
            <a:extLst>
              <a:ext uri="{FF2B5EF4-FFF2-40B4-BE49-F238E27FC236}">
                <a16:creationId xmlns:a16="http://schemas.microsoft.com/office/drawing/2014/main" id="{8440DA4D-08B5-B1BC-A688-0EF0EF9E4EC8}"/>
              </a:ext>
            </a:extLst>
          </p:cNvPr>
          <p:cNvPicPr>
            <a:picLocks noChangeAspect="1"/>
          </p:cNvPicPr>
          <p:nvPr/>
        </p:nvPicPr>
        <p:blipFill>
          <a:blip r:embed="rId2"/>
          <a:stretch>
            <a:fillRect/>
          </a:stretch>
        </p:blipFill>
        <p:spPr>
          <a:xfrm>
            <a:off x="1053961" y="133004"/>
            <a:ext cx="11086675" cy="5985164"/>
          </a:xfrm>
          <a:prstGeom prst="rect">
            <a:avLst/>
          </a:prstGeom>
        </p:spPr>
      </p:pic>
      <p:sp>
        <p:nvSpPr>
          <p:cNvPr id="13" name="TextBox 12">
            <a:extLst>
              <a:ext uri="{FF2B5EF4-FFF2-40B4-BE49-F238E27FC236}">
                <a16:creationId xmlns:a16="http://schemas.microsoft.com/office/drawing/2014/main" id="{12675DC9-188C-1A11-C290-55DB9062D14B}"/>
              </a:ext>
            </a:extLst>
          </p:cNvPr>
          <p:cNvSpPr txBox="1"/>
          <p:nvPr/>
        </p:nvSpPr>
        <p:spPr>
          <a:xfrm>
            <a:off x="6212691" y="6191342"/>
            <a:ext cx="6096925" cy="507831"/>
          </a:xfrm>
          <a:prstGeom prst="rect">
            <a:avLst/>
          </a:prstGeom>
        </p:spPr>
        <p:txBody>
          <a:bodyPr wrap="none" lIns="0" tIns="0" rIns="0" bIns="0" rtlCol="0" anchor="t" anchorCtr="0">
            <a:spAutoFit/>
          </a:bodyPr>
          <a:lstStyle/>
          <a:p>
            <a:pPr algn="l"/>
            <a:r>
              <a:rPr lang="en-US" sz="3300" dirty="0" err="1">
                <a:solidFill>
                  <a:srgbClr val="0070C0"/>
                </a:solidFill>
              </a:rPr>
              <a:t>www.cpp.edu</a:t>
            </a:r>
            <a:r>
              <a:rPr lang="en-US" sz="3300" dirty="0">
                <a:solidFill>
                  <a:srgbClr val="0070C0"/>
                </a:solidFill>
              </a:rPr>
              <a:t>/academic-manual</a:t>
            </a:r>
          </a:p>
        </p:txBody>
      </p:sp>
    </p:spTree>
    <p:extLst>
      <p:ext uri="{BB962C8B-B14F-4D97-AF65-F5344CB8AC3E}">
        <p14:creationId xmlns:p14="http://schemas.microsoft.com/office/powerpoint/2010/main" val="2568620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15F02-8A27-B3DF-4838-639D4B79757A}"/>
              </a:ext>
            </a:extLst>
          </p:cNvPr>
          <p:cNvSpPr>
            <a:spLocks noGrp="1"/>
          </p:cNvSpPr>
          <p:nvPr>
            <p:ph type="title"/>
          </p:nvPr>
        </p:nvSpPr>
        <p:spPr>
          <a:xfrm>
            <a:off x="1546272" y="630627"/>
            <a:ext cx="3767460" cy="609398"/>
          </a:xfrm>
        </p:spPr>
        <p:txBody>
          <a:bodyPr/>
          <a:lstStyle/>
          <a:p>
            <a:r>
              <a:rPr lang="en-US" sz="4400" dirty="0">
                <a:effectLst/>
                <a:latin typeface="+mj-lt"/>
              </a:rPr>
              <a:t>Membership</a:t>
            </a:r>
            <a:endParaRPr lang="en-US" sz="4400" dirty="0"/>
          </a:p>
        </p:txBody>
      </p:sp>
      <p:sp>
        <p:nvSpPr>
          <p:cNvPr id="4" name="Slide Number Placeholder 3">
            <a:extLst>
              <a:ext uri="{FF2B5EF4-FFF2-40B4-BE49-F238E27FC236}">
                <a16:creationId xmlns:a16="http://schemas.microsoft.com/office/drawing/2014/main" id="{DA4FAF57-6E57-727D-1B3F-4B26F58C6FC0}"/>
              </a:ext>
            </a:extLst>
          </p:cNvPr>
          <p:cNvSpPr>
            <a:spLocks noGrp="1"/>
          </p:cNvSpPr>
          <p:nvPr>
            <p:ph type="sldNum" sz="quarter" idx="4"/>
          </p:nvPr>
        </p:nvSpPr>
        <p:spPr/>
        <p:txBody>
          <a:bodyPr/>
          <a:lstStyle/>
          <a:p>
            <a:fld id="{1BFB44AE-E8EC-4649-B0F6-833A69ED8138}" type="slidenum">
              <a:rPr lang="en-US" smtClean="0"/>
              <a:pPr/>
              <a:t>7</a:t>
            </a:fld>
            <a:endParaRPr lang="en-US"/>
          </a:p>
        </p:txBody>
      </p:sp>
      <p:sp>
        <p:nvSpPr>
          <p:cNvPr id="6" name="Table Placeholder 5">
            <a:extLst>
              <a:ext uri="{FF2B5EF4-FFF2-40B4-BE49-F238E27FC236}">
                <a16:creationId xmlns:a16="http://schemas.microsoft.com/office/drawing/2014/main" id="{2A9AE889-EF9C-327A-0757-F063758BDD41}"/>
              </a:ext>
            </a:extLst>
          </p:cNvPr>
          <p:cNvSpPr>
            <a:spLocks noGrp="1"/>
          </p:cNvSpPr>
          <p:nvPr>
            <p:ph type="tbl" sz="quarter" idx="10"/>
          </p:nvPr>
        </p:nvSpPr>
        <p:spPr/>
        <p:txBody>
          <a:bodyPr/>
          <a:lstStyle/>
          <a:p>
            <a:pPr>
              <a:buFont typeface="Arial" panose="020B0604020202020204" pitchFamily="34" charset="0"/>
              <a:buChar char="•"/>
            </a:pPr>
            <a:r>
              <a:rPr lang="en-US" sz="2800" dirty="0">
                <a:effectLst/>
              </a:rPr>
              <a:t>35 senators proportionally represent constituencies (colleges plus library and related areas) </a:t>
            </a:r>
          </a:p>
          <a:p>
            <a:pPr>
              <a:buFont typeface="Arial" panose="020B0604020202020204" pitchFamily="34" charset="0"/>
              <a:buChar char="•"/>
            </a:pPr>
            <a:r>
              <a:rPr lang="en-US" sz="2800" dirty="0">
                <a:effectLst/>
              </a:rPr>
              <a:t>2 CSU academic senators, 1 staff representative, 1 student representative </a:t>
            </a:r>
          </a:p>
          <a:p>
            <a:pPr>
              <a:buFont typeface="Arial" panose="020B0604020202020204" pitchFamily="34" charset="0"/>
              <a:buChar char="•"/>
            </a:pPr>
            <a:r>
              <a:rPr lang="en-US" sz="2800" dirty="0">
                <a:effectLst/>
              </a:rPr>
              <a:t>Total = 39 members </a:t>
            </a:r>
          </a:p>
          <a:p>
            <a:pPr marL="0" indent="0">
              <a:buNone/>
            </a:pPr>
            <a:endParaRPr lang="en-US" sz="2800" dirty="0">
              <a:solidFill>
                <a:srgbClr val="0260BF"/>
              </a:solidFill>
              <a:effectLst/>
            </a:endParaRPr>
          </a:p>
          <a:p>
            <a:pPr marL="0" indent="0">
              <a:buNone/>
            </a:pPr>
            <a:r>
              <a:rPr lang="en-US" sz="2800" dirty="0" err="1">
                <a:solidFill>
                  <a:srgbClr val="0260BF"/>
                </a:solidFill>
                <a:effectLst/>
              </a:rPr>
              <a:t>www.cpp.edu</a:t>
            </a:r>
            <a:r>
              <a:rPr lang="en-US" sz="2800" dirty="0">
                <a:solidFill>
                  <a:srgbClr val="0260BF"/>
                </a:solidFill>
                <a:effectLst/>
              </a:rPr>
              <a:t>/senate/meet-the-senators/</a:t>
            </a:r>
            <a:endParaRPr lang="en-US" sz="2800" dirty="0">
              <a:effectLst/>
            </a:endParaRPr>
          </a:p>
          <a:p>
            <a:endParaRPr lang="en-US" dirty="0"/>
          </a:p>
        </p:txBody>
      </p:sp>
    </p:spTree>
    <p:extLst>
      <p:ext uri="{BB962C8B-B14F-4D97-AF65-F5344CB8AC3E}">
        <p14:creationId xmlns:p14="http://schemas.microsoft.com/office/powerpoint/2010/main" val="2526786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4E65BA0-1123-C673-FD4B-BE4524B40EA4}"/>
              </a:ext>
            </a:extLst>
          </p:cNvPr>
          <p:cNvSpPr>
            <a:spLocks noGrp="1"/>
          </p:cNvSpPr>
          <p:nvPr>
            <p:ph type="title"/>
          </p:nvPr>
        </p:nvSpPr>
        <p:spPr>
          <a:xfrm>
            <a:off x="1546271" y="630627"/>
            <a:ext cx="9967441" cy="609398"/>
          </a:xfrm>
        </p:spPr>
        <p:txBody>
          <a:bodyPr/>
          <a:lstStyle/>
          <a:p>
            <a:r>
              <a:rPr kumimoji="0" lang="en-US" altLang="en-US" sz="4400" b="0" i="0" u="none" strike="noStrike" cap="none" normalizeH="0" baseline="0" dirty="0">
                <a:ln>
                  <a:noFill/>
                </a:ln>
                <a:effectLst/>
                <a:latin typeface="+mj-lt"/>
              </a:rPr>
              <a:t>Duties and Responsibilities of Senators </a:t>
            </a:r>
            <a:endParaRPr lang="en-US" sz="4400" dirty="0"/>
          </a:p>
        </p:txBody>
      </p:sp>
      <p:sp>
        <p:nvSpPr>
          <p:cNvPr id="3" name="Slide Number Placeholder 2">
            <a:extLst>
              <a:ext uri="{FF2B5EF4-FFF2-40B4-BE49-F238E27FC236}">
                <a16:creationId xmlns:a16="http://schemas.microsoft.com/office/drawing/2014/main" id="{39EE8D12-54DF-C6CB-FF6F-B49F918F200E}"/>
              </a:ext>
            </a:extLst>
          </p:cNvPr>
          <p:cNvSpPr>
            <a:spLocks noGrp="1"/>
          </p:cNvSpPr>
          <p:nvPr>
            <p:ph type="sldNum" sz="quarter" idx="4"/>
          </p:nvPr>
        </p:nvSpPr>
        <p:spPr/>
        <p:txBody>
          <a:bodyPr/>
          <a:lstStyle/>
          <a:p>
            <a:fld id="{1BFB44AE-E8EC-4649-B0F6-833A69ED8138}" type="slidenum">
              <a:rPr lang="en-US" smtClean="0"/>
              <a:pPr/>
              <a:t>8</a:t>
            </a:fld>
            <a:endParaRPr lang="en-US"/>
          </a:p>
        </p:txBody>
      </p:sp>
      <p:sp>
        <p:nvSpPr>
          <p:cNvPr id="14" name="Table Placeholder 13">
            <a:extLst>
              <a:ext uri="{FF2B5EF4-FFF2-40B4-BE49-F238E27FC236}">
                <a16:creationId xmlns:a16="http://schemas.microsoft.com/office/drawing/2014/main" id="{D8AE7BFF-940D-430E-09F5-7081AEE6B73F}"/>
              </a:ext>
            </a:extLst>
          </p:cNvPr>
          <p:cNvSpPr>
            <a:spLocks noGrp="1"/>
          </p:cNvSpPr>
          <p:nvPr>
            <p:ph type="tbl" sz="quarter" idx="10"/>
          </p:nvPr>
        </p:nvSpPr>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300" b="1" i="0" u="none" strike="noStrike" cap="none" normalizeH="0" baseline="0" dirty="0">
                <a:ln>
                  <a:noFill/>
                </a:ln>
                <a:solidFill>
                  <a:schemeClr val="tx1"/>
                </a:solidFill>
                <a:effectLst/>
              </a:rPr>
              <a:t>Governed by Article X of the Bylaws </a:t>
            </a:r>
            <a:endParaRPr kumimoji="0" lang="en-US" altLang="en-US" sz="3300" b="0" i="0" u="none" strike="noStrike" cap="none" normalizeH="0" baseline="0" dirty="0">
              <a:ln>
                <a:noFill/>
              </a:ln>
              <a:solidFill>
                <a:schemeClr val="tx1"/>
              </a:solidFill>
              <a:effectLst/>
            </a:endParaRPr>
          </a:p>
          <a:p>
            <a:pPr eaLnBrk="0" fontAlgn="base" hangingPunct="0">
              <a:lnSpc>
                <a:spcPct val="100000"/>
              </a:lnSpc>
              <a:spcBef>
                <a:spcPct val="0"/>
              </a:spcBef>
              <a:spcAft>
                <a:spcPct val="0"/>
              </a:spcAft>
            </a:pPr>
            <a:r>
              <a:rPr kumimoji="0" lang="en-US" altLang="en-US" sz="3300" b="1" i="0" u="none" strike="noStrike" cap="none" normalizeH="0" baseline="0" dirty="0">
                <a:ln>
                  <a:noFill/>
                </a:ln>
                <a:solidFill>
                  <a:schemeClr val="tx1"/>
                </a:solidFill>
                <a:effectLst/>
              </a:rPr>
              <a:t>Senators shall </a:t>
            </a:r>
            <a:endParaRPr kumimoji="0" lang="en-US" altLang="en-US" sz="33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consider opinions and interests of their entire constituency </a:t>
            </a: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attend all senate meetings or designate a proxy </a:t>
            </a:r>
          </a:p>
          <a:p>
            <a:pPr marL="914400" lvl="2" indent="0" eaLnBrk="0" fontAlgn="base" hangingPunct="0">
              <a:lnSpc>
                <a:spcPct val="100000"/>
              </a:lnSpc>
              <a:spcBef>
                <a:spcPct val="0"/>
              </a:spcBef>
              <a:spcAft>
                <a:spcPct val="0"/>
              </a:spcAft>
              <a:buFontTx/>
              <a:buChar char="•"/>
            </a:pPr>
            <a:r>
              <a:rPr kumimoji="0" lang="en-US" altLang="en-US" sz="2500" b="0" i="0" u="none" strike="noStrike" cap="none" normalizeH="0" baseline="0" dirty="0">
                <a:ln>
                  <a:noFill/>
                </a:ln>
                <a:solidFill>
                  <a:schemeClr val="tx1"/>
                </a:solidFill>
                <a:effectLst/>
              </a:rPr>
              <a:t>Senators submitting a proxy shall be considered absent for the purpose of attendance </a:t>
            </a: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communicate and consult with constituency </a:t>
            </a: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provide feedback to the senate from their constituency </a:t>
            </a:r>
          </a:p>
          <a:p>
            <a:pPr eaLnBrk="0" fontAlgn="base" hangingPunct="0">
              <a:lnSpc>
                <a:spcPct val="100000"/>
              </a:lnSpc>
              <a:spcBef>
                <a:spcPct val="0"/>
              </a:spcBef>
              <a:spcAft>
                <a:spcPct val="0"/>
              </a:spcAft>
            </a:pPr>
            <a:r>
              <a:rPr kumimoji="0" lang="en-US" altLang="en-US" sz="3300" b="1" i="0" u="none" strike="noStrike" cap="none" normalizeH="0" baseline="0" dirty="0">
                <a:ln>
                  <a:noFill/>
                </a:ln>
                <a:solidFill>
                  <a:schemeClr val="tx1"/>
                </a:solidFill>
                <a:effectLst/>
              </a:rPr>
              <a:t>A senator will be removed for </a:t>
            </a:r>
            <a:endParaRPr kumimoji="0" lang="en-US" altLang="en-US" sz="3300" b="0" i="0" u="none" strike="noStrike" cap="none" normalizeH="0" baseline="0" dirty="0">
              <a:ln>
                <a:noFill/>
              </a:ln>
              <a:solidFill>
                <a:schemeClr val="tx1"/>
              </a:solidFill>
              <a:effectLst/>
            </a:endParaRP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more than </a:t>
            </a:r>
            <a:r>
              <a:rPr kumimoji="0" lang="en-US" altLang="en-US" sz="2900" b="1" i="0" u="none" strike="noStrike" cap="none" normalizeH="0" baseline="0" dirty="0">
                <a:ln>
                  <a:noFill/>
                </a:ln>
                <a:solidFill>
                  <a:schemeClr val="tx1"/>
                </a:solidFill>
                <a:effectLst/>
              </a:rPr>
              <a:t>three</a:t>
            </a:r>
            <a:r>
              <a:rPr kumimoji="0" lang="en-US" altLang="en-US" sz="2900" b="0" i="0" u="none" strike="noStrike" cap="none" normalizeH="0" baseline="0" dirty="0">
                <a:ln>
                  <a:noFill/>
                </a:ln>
                <a:solidFill>
                  <a:schemeClr val="tx1"/>
                </a:solidFill>
                <a:effectLst/>
              </a:rPr>
              <a:t> consecutive absences from regular senate meetings </a:t>
            </a: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five absences from regular senate meetings in an academic year </a:t>
            </a:r>
          </a:p>
          <a:p>
            <a:pPr marL="457200" lvl="1" indent="0" eaLnBrk="0" fontAlgn="base" hangingPunct="0">
              <a:lnSpc>
                <a:spcPct val="100000"/>
              </a:lnSpc>
              <a:spcBef>
                <a:spcPct val="0"/>
              </a:spcBef>
              <a:spcAft>
                <a:spcPct val="0"/>
              </a:spcAft>
              <a:buFontTx/>
              <a:buChar char="•"/>
            </a:pPr>
            <a:r>
              <a:rPr kumimoji="0" lang="en-US" altLang="en-US" sz="2900" b="0" i="0" u="none" strike="noStrike" cap="none" normalizeH="0" baseline="0" dirty="0">
                <a:ln>
                  <a:noFill/>
                </a:ln>
                <a:solidFill>
                  <a:schemeClr val="tx1"/>
                </a:solidFill>
                <a:effectLst/>
              </a:rPr>
              <a:t>taking a university-approved leave of one term or more </a:t>
            </a:r>
          </a:p>
          <a:p>
            <a:pPr marL="914400" lvl="2" indent="0" eaLnBrk="0" fontAlgn="base" hangingPunct="0">
              <a:lnSpc>
                <a:spcPct val="100000"/>
              </a:lnSpc>
              <a:spcBef>
                <a:spcPct val="0"/>
              </a:spcBef>
              <a:spcAft>
                <a:spcPct val="0"/>
              </a:spcAft>
              <a:buFontTx/>
              <a:buChar char="•"/>
            </a:pPr>
            <a:r>
              <a:rPr kumimoji="0" lang="en-US" altLang="en-US" sz="2500" b="0" i="0" u="none" strike="noStrike" cap="none" normalizeH="0" baseline="0" dirty="0">
                <a:ln>
                  <a:noFill/>
                </a:ln>
                <a:solidFill>
                  <a:schemeClr val="tx1"/>
                </a:solidFill>
                <a:effectLst/>
              </a:rPr>
              <a:t>Senators should resign if planning on taking a sabbatical </a:t>
            </a:r>
          </a:p>
          <a:p>
            <a:endParaRPr lang="en-US" dirty="0"/>
          </a:p>
        </p:txBody>
      </p:sp>
    </p:spTree>
    <p:extLst>
      <p:ext uri="{BB962C8B-B14F-4D97-AF65-F5344CB8AC3E}">
        <p14:creationId xmlns:p14="http://schemas.microsoft.com/office/powerpoint/2010/main" val="2822175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63A04-0095-8542-706F-585C8D8C3BD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961C47C-2688-4BCC-A43B-F5EDD138133B}"/>
              </a:ext>
            </a:extLst>
          </p:cNvPr>
          <p:cNvSpPr>
            <a:spLocks noGrp="1"/>
          </p:cNvSpPr>
          <p:nvPr>
            <p:ph type="title"/>
          </p:nvPr>
        </p:nvSpPr>
        <p:spPr>
          <a:xfrm>
            <a:off x="3615484" y="3087606"/>
            <a:ext cx="4961032" cy="553998"/>
          </a:xfrm>
        </p:spPr>
        <p:txBody>
          <a:bodyPr/>
          <a:lstStyle/>
          <a:p>
            <a:r>
              <a:rPr lang="en-US" dirty="0"/>
              <a:t>Standing Committees</a:t>
            </a:r>
          </a:p>
        </p:txBody>
      </p:sp>
      <p:sp>
        <p:nvSpPr>
          <p:cNvPr id="2" name="Slide Number Placeholder 1">
            <a:extLst>
              <a:ext uri="{FF2B5EF4-FFF2-40B4-BE49-F238E27FC236}">
                <a16:creationId xmlns:a16="http://schemas.microsoft.com/office/drawing/2014/main" id="{B1C6ACD3-19A2-EE27-1FB9-6591CE792A58}"/>
              </a:ext>
            </a:extLst>
          </p:cNvPr>
          <p:cNvSpPr>
            <a:spLocks noGrp="1"/>
          </p:cNvSpPr>
          <p:nvPr>
            <p:ph type="sldNum" sz="quarter" idx="4"/>
          </p:nvPr>
        </p:nvSpPr>
        <p:spPr/>
        <p:txBody>
          <a:bodyPr/>
          <a:lstStyle/>
          <a:p>
            <a:fld id="{1BFB44AE-E8EC-4649-B0F6-833A69ED8138}" type="slidenum">
              <a:rPr lang="en-US" smtClean="0"/>
              <a:pPr/>
              <a:t>9</a:t>
            </a:fld>
            <a:endParaRPr lang="en-US"/>
          </a:p>
        </p:txBody>
      </p:sp>
    </p:spTree>
    <p:extLst>
      <p:ext uri="{BB962C8B-B14F-4D97-AF65-F5344CB8AC3E}">
        <p14:creationId xmlns:p14="http://schemas.microsoft.com/office/powerpoint/2010/main" val="2013904037"/>
      </p:ext>
    </p:extLst>
  </p:cSld>
  <p:clrMapOvr>
    <a:masterClrMapping/>
  </p:clrMapOvr>
</p:sld>
</file>

<file path=ppt/theme/theme1.xml><?xml version="1.0" encoding="utf-8"?>
<a:theme xmlns:a="http://schemas.openxmlformats.org/drawingml/2006/main" name="Office Theme">
  <a:themeElements>
    <a:clrScheme name="CPP color palette">
      <a:dk1>
        <a:srgbClr val="005030"/>
      </a:dk1>
      <a:lt1>
        <a:srgbClr val="FFFFFF"/>
      </a:lt1>
      <a:dk2>
        <a:srgbClr val="000000"/>
      </a:dk2>
      <a:lt2>
        <a:srgbClr val="F2EEE9"/>
      </a:lt2>
      <a:accent1>
        <a:srgbClr val="FFB81C"/>
      </a:accent1>
      <a:accent2>
        <a:srgbClr val="A3D65E"/>
      </a:accent2>
      <a:accent3>
        <a:srgbClr val="FF7900"/>
      </a:accent3>
      <a:accent4>
        <a:srgbClr val="CFBAB0"/>
      </a:accent4>
      <a:accent5>
        <a:srgbClr val="008E95"/>
      </a:accent5>
      <a:accent6>
        <a:srgbClr val="B52B4C"/>
      </a:accent6>
      <a:hlink>
        <a:srgbClr val="008E95"/>
      </a:hlink>
      <a:folHlink>
        <a:srgbClr val="008E95"/>
      </a:folHlink>
    </a:clrScheme>
    <a:fontScheme name="CPP Them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spPr>
      <a:bodyPr vert="horz" wrap="square" lIns="0" tIns="0" rIns="0" bIns="0" rtlCol="0" anchor="ctr" anchorCtr="0">
        <a:noAutofit/>
      </a:bodyPr>
      <a:lstStyle>
        <a:defPPr algn="l">
          <a:defRPr dirty="0"/>
        </a:defPPr>
      </a:lstStyle>
    </a:spDef>
    <a:txDef>
      <a:spPr/>
      <a:bodyPr wrap="square" lIns="0" tIns="0" rIns="0" bIns="0" anchor="t" anchorCtr="0">
        <a:spAutoFit/>
      </a:bodyPr>
      <a:lstStyle>
        <a:defPPr algn="l">
          <a:defRPr dirty="0"/>
        </a:defPPr>
      </a:lstStyle>
    </a:txDef>
  </a:objectDefaults>
  <a:extraClrSchemeLst/>
  <a:extLst>
    <a:ext uri="{05A4C25C-085E-4340-85A3-A5531E510DB2}">
      <thm15:themeFamily xmlns:thm15="http://schemas.microsoft.com/office/thememl/2012/main" name="CPP PowerPoint Template" id="{907C0E1C-B5B4-46A4-919E-5D63BDC26D4B}" vid="{B75EA65B-4A8B-4706-8D81-F2EBFD0F2D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0275ec-5ac9-4b24-b3cc-4a78d196dca0" xsi:nil="true"/>
    <lcf76f155ced4ddcb4097134ff3c332f xmlns="179cef39-4252-43ca-b9cf-1c2aff25f71a">
      <Terms xmlns="http://schemas.microsoft.com/office/infopath/2007/PartnerControls"/>
    </lcf76f155ced4ddcb4097134ff3c332f>
    <Audience0 xmlns="179cef39-4252-43ca-b9cf-1c2aff25f71a" xsi:nil="true"/>
    <Department_x002f_Organization xmlns="179cef39-4252-43ca-b9cf-1c2aff25f71a" xsi:nil="true"/>
    <Year xmlns="179cef39-4252-43ca-b9cf-1c2aff25f71a" xsi:nil="true"/>
    <Audience xmlns="179cef39-4252-43ca-b9cf-1c2aff25f7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55E5C98D5BA94E99834AB8ADD09BF9" ma:contentTypeVersion="23" ma:contentTypeDescription="Create a new document." ma:contentTypeScope="" ma:versionID="98b000c7311dc12c9764c76d38742a2f">
  <xsd:schema xmlns:xsd="http://www.w3.org/2001/XMLSchema" xmlns:xs="http://www.w3.org/2001/XMLSchema" xmlns:p="http://schemas.microsoft.com/office/2006/metadata/properties" xmlns:ns2="179cef39-4252-43ca-b9cf-1c2aff25f71a" xmlns:ns3="8e0275ec-5ac9-4b24-b3cc-4a78d196dca0" targetNamespace="http://schemas.microsoft.com/office/2006/metadata/properties" ma:root="true" ma:fieldsID="d0ed724fc66fac45f71a3576573c82dd" ns2:_="" ns3:_="">
    <xsd:import namespace="179cef39-4252-43ca-b9cf-1c2aff25f71a"/>
    <xsd:import namespace="8e0275ec-5ac9-4b24-b3cc-4a78d196dc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Audience" minOccurs="0"/>
                <xsd:element ref="ns2:Year" minOccurs="0"/>
                <xsd:element ref="ns2:Department_x002f_Organization" minOccurs="0"/>
                <xsd:element ref="ns2:Audience0"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cef39-4252-43ca-b9cf-1c2aff25f7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Audience" ma:index="24" nillable="true" ma:displayName="Tag" ma:format="Dropdown" ma:internalName="Audience">
      <xsd:simpleType>
        <xsd:restriction base="dms:Text">
          <xsd:maxLength value="255"/>
        </xsd:restriction>
      </xsd:simpleType>
    </xsd:element>
    <xsd:element name="Year" ma:index="25" nillable="true" ma:displayName="Year" ma:format="Dropdown" ma:internalName="Year">
      <xsd:simpleType>
        <xsd:restriction base="dms:Choice">
          <xsd:enumeration value="2023"/>
          <xsd:enumeration value="2022"/>
          <xsd:enumeration value="2021"/>
          <xsd:enumeration value="2020"/>
          <xsd:enumeration value="2019"/>
        </xsd:restriction>
      </xsd:simpleType>
    </xsd:element>
    <xsd:element name="Department_x002f_Organization" ma:index="26" nillable="true" ma:displayName="Department / Organization" ma:format="Dropdown" ma:internalName="Department_x002f_Organization">
      <xsd:complexType>
        <xsd:complexContent>
          <xsd:extension base="dms:MultiChoice">
            <xsd:sequence>
              <xsd:element name="Value" maxOccurs="unbounded" minOccurs="0" nillable="true">
                <xsd:simpleType>
                  <xsd:restriction base="dms:Choice">
                    <xsd:enumeration value="ENV"/>
                    <xsd:enumeration value="CoE"/>
                    <xsd:enumeration value="CBA"/>
                    <xsd:enumeration value="CLASS"/>
                    <xsd:enumeration value="Collins"/>
                    <xsd:enumeration value="Strategic Communications"/>
                    <xsd:enumeration value="Vendor"/>
                    <xsd:enumeration value="Hanover"/>
                    <xsd:enumeration value="NSSE"/>
                    <xsd:enumeration value="Academic Affairs"/>
                    <xsd:enumeration value="Student Affairs"/>
                    <xsd:enumeration value="Campus"/>
                    <xsd:enumeration value="External"/>
                    <xsd:enumeration value="University Advancement"/>
                    <xsd:enumeration value="Alumni"/>
                  </xsd:restriction>
                </xsd:simpleType>
              </xsd:element>
            </xsd:sequence>
          </xsd:extension>
        </xsd:complexContent>
      </xsd:complexType>
    </xsd:element>
    <xsd:element name="Audience0" ma:index="27" nillable="true" ma:displayName="Audience" ma:format="Dropdown" ma:internalName="Audience0">
      <xsd:complexType>
        <xsd:complexContent>
          <xsd:extension base="dms:MultiChoice">
            <xsd:sequence>
              <xsd:element name="Value" maxOccurs="unbounded" minOccurs="0" nillable="true">
                <xsd:simpleType>
                  <xsd:restriction base="dms:Choice">
                    <xsd:enumeration value="Student"/>
                    <xsd:enumeration value="Faculty"/>
                    <xsd:enumeration value="Staff"/>
                    <xsd:enumeration value="Donor"/>
                    <xsd:enumeration value="Alumni"/>
                    <xsd:enumeration value="Other"/>
                    <xsd:enumeration value="Prospective"/>
                    <xsd:enumeration value="Current"/>
                    <xsd:enumeration value="First Year"/>
                    <xsd:enumeration value="Transfer"/>
                    <xsd:enumeration value="Graduate"/>
                  </xsd:restriction>
                </xsd:simpleType>
              </xsd:element>
            </xsd:sequence>
          </xsd:extension>
        </xsd:complexContent>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0275ec-5ac9-4b24-b3cc-4a78d196dca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9d7667-90f0-4f50-bfff-195a74963eb9}" ma:internalName="TaxCatchAll" ma:showField="CatchAllData" ma:web="8e0275ec-5ac9-4b24-b3cc-4a78d196dc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FC5700-DDD9-460E-8C52-3064A8A5FA9B}">
  <ds:schemaRefs>
    <ds:schemaRef ds:uri="8e0275ec-5ac9-4b24-b3cc-4a78d196dca0"/>
    <ds:schemaRef ds:uri="http://schemas.openxmlformats.org/package/2006/metadata/core-properties"/>
    <ds:schemaRef ds:uri="http://schemas.microsoft.com/office/2006/documentManagement/types"/>
    <ds:schemaRef ds:uri="http://purl.org/dc/elements/1.1/"/>
    <ds:schemaRef ds:uri="http://purl.org/dc/dcmitype/"/>
    <ds:schemaRef ds:uri="http://www.w3.org/XML/1998/namespace"/>
    <ds:schemaRef ds:uri="http://purl.org/dc/terms/"/>
    <ds:schemaRef ds:uri="http://schemas.microsoft.com/office/infopath/2007/PartnerControls"/>
    <ds:schemaRef ds:uri="179cef39-4252-43ca-b9cf-1c2aff25f71a"/>
    <ds:schemaRef ds:uri="http://schemas.microsoft.com/office/2006/metadata/properties"/>
  </ds:schemaRefs>
</ds:datastoreItem>
</file>

<file path=customXml/itemProps2.xml><?xml version="1.0" encoding="utf-8"?>
<ds:datastoreItem xmlns:ds="http://schemas.openxmlformats.org/officeDocument/2006/customXml" ds:itemID="{07A00C06-D391-42B5-9262-ED555618E670}">
  <ds:schemaRefs>
    <ds:schemaRef ds:uri="http://schemas.microsoft.com/sharepoint/v3/contenttype/forms"/>
  </ds:schemaRefs>
</ds:datastoreItem>
</file>

<file path=customXml/itemProps3.xml><?xml version="1.0" encoding="utf-8"?>
<ds:datastoreItem xmlns:ds="http://schemas.openxmlformats.org/officeDocument/2006/customXml" ds:itemID="{495DC88B-2999-4D21-960A-456BF40F3F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cef39-4252-43ca-b9cf-1c2aff25f71a"/>
    <ds:schemaRef ds:uri="8e0275ec-5ac9-4b24-b3cc-4a78d196dc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881</TotalTime>
  <Words>1540</Words>
  <Application>Microsoft Office PowerPoint</Application>
  <PresentationFormat>Widescreen</PresentationFormat>
  <Paragraphs>183</Paragraphs>
  <Slides>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Aptos</vt:lpstr>
      <vt:lpstr>Arial</vt:lpstr>
      <vt:lpstr>ArialMT</vt:lpstr>
      <vt:lpstr>Calibri</vt:lpstr>
      <vt:lpstr>Georgia</vt:lpstr>
      <vt:lpstr>Rockwell</vt:lpstr>
      <vt:lpstr>Wingdings</vt:lpstr>
      <vt:lpstr>Office Theme</vt:lpstr>
      <vt:lpstr>Academic Senate Training and Refresher </vt:lpstr>
      <vt:lpstr>PowerPoint Presentation</vt:lpstr>
      <vt:lpstr>Contact the Academic Senate</vt:lpstr>
      <vt:lpstr>Why do we have a Senate? </vt:lpstr>
      <vt:lpstr>Role of the Academic Senate </vt:lpstr>
      <vt:lpstr>PowerPoint Presentation</vt:lpstr>
      <vt:lpstr>Membership</vt:lpstr>
      <vt:lpstr>Duties and Responsibilities of Senators </vt:lpstr>
      <vt:lpstr>Standing Committees</vt:lpstr>
      <vt:lpstr>Executive Committee </vt:lpstr>
      <vt:lpstr>Committees</vt:lpstr>
      <vt:lpstr>Committees (continued)</vt:lpstr>
      <vt:lpstr>Committees (continued)</vt:lpstr>
      <vt:lpstr>Committees (continued)</vt:lpstr>
      <vt:lpstr>The Referral Process</vt:lpstr>
      <vt:lpstr>Cal Poly Pomona Academic Senate Referral Process </vt:lpstr>
      <vt:lpstr>Referral Process</vt:lpstr>
      <vt:lpstr>Referral Process (cont)</vt:lpstr>
      <vt:lpstr>Referral Process (cont)</vt:lpstr>
      <vt:lpstr>Cal Poly Pomona Academic Senate Referral Process </vt:lpstr>
      <vt:lpstr>Search Senate Documents (cpp.edu)</vt:lpstr>
      <vt:lpstr>Forming and Recruiting Faculty for University Committees</vt:lpstr>
      <vt:lpstr>Constitution of the CPP Academic Senate</vt:lpstr>
      <vt:lpstr>Information to Include When Requesting Faculty Representation on a University Committee</vt:lpstr>
      <vt:lpstr>Information about Volunteering for a University Committee</vt:lpstr>
      <vt:lpstr>Questions or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A Hanink</dc:creator>
  <cp:lastModifiedBy>Casandra L. Horner</cp:lastModifiedBy>
  <cp:revision>5</cp:revision>
  <dcterms:created xsi:type="dcterms:W3CDTF">2025-08-04T05:08:23Z</dcterms:created>
  <dcterms:modified xsi:type="dcterms:W3CDTF">2025-08-04T23:18:39Z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0x010100C255E5C98D5BA94E99834AB8ADD09BF9</vt:lpwstr>
  </property>
  <property fmtid="{D5CDD505-2E9C-101B-9397-08002B2CF9AE}" pid="3" name="MediaServiceImageTags">
    <vt:lpwstr/>
  </property>
</Properties>
</file>