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38" r:id="rId5"/>
    <p:sldId id="346" r:id="rId6"/>
    <p:sldId id="378" r:id="rId7"/>
    <p:sldId id="373" r:id="rId8"/>
    <p:sldId id="376" r:id="rId9"/>
    <p:sldId id="3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95"/>
    <a:srgbClr val="F2EEE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6130" autoAdjust="0"/>
    <p:restoredTop sz="94658" autoAdjust="0"/>
  </p:normalViewPr>
  <p:slideViewPr>
    <p:cSldViewPr snapToGrid="0">
      <p:cViewPr varScale="1">
        <p:scale>
          <a:sx n="111" d="100"/>
          <a:sy n="111" d="100"/>
        </p:scale>
        <p:origin x="147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899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2110B4-5E29-EDAE-15DC-B3DBBBC11C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F1F3C5-559E-1485-009C-BEC597A711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E0F2A-A7F3-430D-B313-D9D09396CFA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302BCF-E1E8-4C52-F4A0-89DCCB8686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4CC9AD-7A5F-CB67-B91A-8F528B74A5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61AB0-C7E8-431C-A9C7-C874C6A5D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59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C942E-BDCE-0045-ACD5-BDC856B1F01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DACBC-5A1C-264C-B637-7C18ABF0F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15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5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12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12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0.svg"/><Relationship Id="rId7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1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12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7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0F98C-59DC-407C-1882-80B5B9AF86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55508E-CDD9-EA5D-6727-5194151F6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EEC77-8A13-92C4-9F5D-06FF4C176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FB44AE-E8EC-4649-B0F6-833A69ED8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42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with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D3C093E-AEE8-56F1-BEDB-102E17704D8D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DCBE08-EAA0-43D2-AF18-C5D2527171B0}"/>
              </a:ext>
            </a:extLst>
          </p:cNvPr>
          <p:cNvSpPr/>
          <p:nvPr userDrawn="1"/>
        </p:nvSpPr>
        <p:spPr>
          <a:xfrm>
            <a:off x="4979962" y="0"/>
            <a:ext cx="7210333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B5D0A61-1AEC-E7A1-4BCA-652DB635B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AF74796-23B1-6639-7336-27AFB2461D15}"/>
              </a:ext>
            </a:extLst>
          </p:cNvPr>
          <p:cNvSpPr/>
          <p:nvPr userDrawn="1"/>
        </p:nvSpPr>
        <p:spPr>
          <a:xfrm rot="5400000">
            <a:off x="5187675" y="3286654"/>
            <a:ext cx="223024" cy="223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5973EF2-CAEE-BC33-D782-6A223B10D4D3}"/>
              </a:ext>
            </a:extLst>
          </p:cNvPr>
          <p:cNvCxnSpPr>
            <a:cxnSpLocks/>
          </p:cNvCxnSpPr>
          <p:nvPr userDrawn="1"/>
        </p:nvCxnSpPr>
        <p:spPr>
          <a:xfrm>
            <a:off x="5299187" y="875216"/>
            <a:ext cx="0" cy="50459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10EFE04-1A8F-2461-B7F4-DFA5987B9364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FD8E65A9-87BF-D6FB-FBAA-20117809DA9A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369F17F-B623-C745-DB43-676CC70518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C797485-4D35-D6F2-96F2-42C8AEEAEE97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F33EB9-329B-8636-45A0-FFFE1DC2B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3013501"/>
            <a:ext cx="2998442" cy="830997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A Short Headline</a:t>
            </a:r>
            <a:br>
              <a:rPr lang="en-US" dirty="0"/>
            </a:br>
            <a:r>
              <a:rPr lang="en-US" dirty="0"/>
              <a:t>Can Go Here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B72793C-C10F-9779-B7AD-BC689DE42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D67AB17-0508-9732-E917-67AFD430DA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8983" y="2028881"/>
            <a:ext cx="4216738" cy="2738570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111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3C366E-6E0E-A8DD-ADDE-93800FCEB827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B0877D41-3B4C-0D68-A636-B44C7A7F18E9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A13823E-D31D-E2B8-FCC7-ACC0A54450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6086021-1CFD-13ED-3297-5C1D8135F127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5832969-ABF8-60FF-E4B5-1CE0759863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8276600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slide header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C8C5C96-F9B0-942A-3EF4-2E384DE943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1233079"/>
            <a:ext cx="8276601" cy="1296445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761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403957-6844-9461-B00D-0717CEC5D4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68315" y="-1"/>
            <a:ext cx="823686" cy="82368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E7BA0F-D888-5BC0-4F22-F7B155E92F6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35A961E-0F26-492D-033D-018FF3ACA237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1FDA0F6-D718-F337-AE53-75F3828450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95BDD8A-6BC7-C307-6912-1641BAA42FF1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C99C2F-ED1F-1822-FE95-45B8BE8B24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Hero</a:t>
            </a:r>
            <a:br>
              <a:rPr lang="en-US" dirty="0"/>
            </a:br>
            <a:r>
              <a:rPr lang="en-US" dirty="0"/>
              <a:t>Stat Moment or Headline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86E000-10D1-7644-F159-C602B284BD8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077184"/>
            <a:ext cx="3658985" cy="3091808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8089521-6C6B-1F09-0ABE-895D2ADC88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20084" y="821688"/>
            <a:ext cx="5215325" cy="521274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375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t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sp>
        <p:nvSpPr>
          <p:cNvPr id="5" name="Snip Diagonal Corner Rectangle 4">
            <a:extLst>
              <a:ext uri="{FF2B5EF4-FFF2-40B4-BE49-F238E27FC236}">
                <a16:creationId xmlns:a16="http://schemas.microsoft.com/office/drawing/2014/main" id="{F5FF9819-7B36-713D-9E40-8639B580228D}"/>
              </a:ext>
            </a:extLst>
          </p:cNvPr>
          <p:cNvSpPr/>
          <p:nvPr userDrawn="1"/>
        </p:nvSpPr>
        <p:spPr>
          <a:xfrm>
            <a:off x="7593980" y="1421795"/>
            <a:ext cx="3100039" cy="3891775"/>
          </a:xfrm>
          <a:prstGeom prst="snip2DiagRect">
            <a:avLst>
              <a:gd name="adj1" fmla="val 0"/>
              <a:gd name="adj2" fmla="val 9113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026F34C-819E-3155-2A17-5AD685BD98A0}"/>
              </a:ext>
            </a:extLst>
          </p:cNvPr>
          <p:cNvSpPr/>
          <p:nvPr userDrawn="1"/>
        </p:nvSpPr>
        <p:spPr>
          <a:xfrm>
            <a:off x="9075901" y="3366229"/>
            <a:ext cx="223024" cy="22302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A360293-7659-F219-BC28-F534D97AF762}"/>
              </a:ext>
            </a:extLst>
          </p:cNvPr>
          <p:cNvCxnSpPr>
            <a:cxnSpLocks/>
          </p:cNvCxnSpPr>
          <p:nvPr userDrawn="1"/>
        </p:nvCxnSpPr>
        <p:spPr>
          <a:xfrm>
            <a:off x="8472678" y="3477741"/>
            <a:ext cx="14294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A403957-6844-9461-B00D-0717CEC5D4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94020" y="5311859"/>
            <a:ext cx="798350" cy="798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A39045-4B61-5AFF-F5F9-8A05430FD6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8748" t="16540" r="19136" b="27445"/>
          <a:stretch/>
        </p:blipFill>
        <p:spPr>
          <a:xfrm>
            <a:off x="6734540" y="906615"/>
            <a:ext cx="909476" cy="120613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77D3F0-0FA9-7C58-6B5F-D65BB0750DAC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D0D1AB4E-7E3D-02F7-5C77-BE4309A7DF87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9B7A746-B24C-BDC8-1F4A-0E140480BC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29FD9FA-2CAD-F9F9-30FE-AB706D24440A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7253A5-F738-32BE-4793-0BD820315D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401370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Hero</a:t>
            </a:r>
            <a:br>
              <a:rPr lang="en-US" dirty="0"/>
            </a:br>
            <a:r>
              <a:rPr lang="en-US" dirty="0"/>
              <a:t>Stat Moment or Headline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125EEA7-D9E6-BF51-172E-6A8D80BD19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6271" y="2071770"/>
            <a:ext cx="4013701" cy="3175613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7AD93C5-4E4A-8EDE-2E16-2D03A066BE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0075" y="1801963"/>
            <a:ext cx="2368252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56%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47A6A83-F660-B530-56BD-0DEEC80822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4100" y="3799884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Placeholder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F13ED2C-320B-3708-351A-B52064D6EA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61526" y="4787978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 for Statistics</a:t>
            </a:r>
          </a:p>
        </p:txBody>
      </p:sp>
    </p:spTree>
    <p:extLst>
      <p:ext uri="{BB962C8B-B14F-4D97-AF65-F5344CB8AC3E}">
        <p14:creationId xmlns:p14="http://schemas.microsoft.com/office/powerpoint/2010/main" val="291495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CFA0CD2-516F-BF72-4F68-BFF719D02221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9904450C-8D1B-E2E0-6F31-5F86A9B6039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3B6C4B5-380C-96BE-C89D-9B8CAE30C3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78A64D-9F0C-480D-5FDB-0EFDD972341C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0AD6304-E2C3-3ABA-AE6B-8A40999A14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3013501"/>
            <a:ext cx="3767460" cy="830997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 Headline for this Page Goes Here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E24B08E-F154-D25D-6AE7-B0F95BD395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73536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22521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B95105E-7E7E-7CD1-818A-CA3DFFEAA7CD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8E7CBBA-3A7E-2636-285E-576063BAAF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B555F4-FE50-F242-4B5C-22AA3BC8EB5E}"/>
              </a:ext>
            </a:extLst>
          </p:cNvPr>
          <p:cNvCxnSpPr>
            <a:cxnSpLocks/>
          </p:cNvCxnSpPr>
          <p:nvPr userDrawn="1"/>
        </p:nvCxnSpPr>
        <p:spPr>
          <a:xfrm flipV="1">
            <a:off x="645254" y="2551314"/>
            <a:ext cx="11464196" cy="22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1E2458-0ACE-2CA2-0FCD-226EF83DF8C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A5F3064F-0B26-0869-3F88-BCFC70CB96A4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92C6819-5788-CE48-25D3-8697063E9E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5BEF1D-C737-3A28-B3BB-C9E6432842D4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B0168860-8BCE-6155-DFF4-B2E50106390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1856720" y="2459736"/>
            <a:ext cx="355601" cy="192933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BADBADB-F5EF-203F-56A1-54B04EAF3670}"/>
              </a:ext>
            </a:extLst>
          </p:cNvPr>
          <p:cNvCxnSpPr>
            <a:cxnSpLocks/>
          </p:cNvCxnSpPr>
          <p:nvPr userDrawn="1"/>
        </p:nvCxnSpPr>
        <p:spPr>
          <a:xfrm flipH="1">
            <a:off x="433134" y="2548593"/>
            <a:ext cx="221974" cy="1976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8B9E9AD5-EC88-48DB-1B32-0FE01A08E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Timeline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0A8E091C-46FC-CF4E-FBBD-41CA0D08DC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7855B9B9-FDC7-67C7-7E24-D11995902C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2328" y="1921796"/>
            <a:ext cx="1187252" cy="215444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JANUARY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6C9040A0-EC03-01B4-E716-8D1589F477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857992"/>
            <a:ext cx="1850721" cy="2560188"/>
          </a:xfrm>
        </p:spPr>
        <p:txBody>
          <a:bodyPr wrap="square" lIns="0" tIns="0" rIns="0" bIns="0" anchor="t" anchorCtr="0">
            <a:spAutoFit/>
          </a:bodyPr>
          <a:lstStyle>
            <a:lvl1pPr marL="171450" indent="-171450">
              <a:lnSpc>
                <a:spcPts val="24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4ED359D7-7604-55ED-A5E5-04558582C8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7682" y="1921797"/>
            <a:ext cx="1155517" cy="215444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FEBRUARY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EFE66716-5E7E-48F6-609A-3DBB26A95A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27683" y="2859662"/>
            <a:ext cx="1968318" cy="2560188"/>
          </a:xfrm>
        </p:spPr>
        <p:txBody>
          <a:bodyPr wrap="square" lIns="0" tIns="0" rIns="0" bIns="0" anchor="t" anchorCtr="0">
            <a:spAutoFit/>
          </a:bodyPr>
          <a:lstStyle>
            <a:lvl1pPr marL="171450" indent="-171450">
              <a:lnSpc>
                <a:spcPts val="24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02F1BB5B-4B71-806E-088C-CFA58077EB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71301" y="1921797"/>
            <a:ext cx="866269" cy="215444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MARCH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9B8FF811-2362-58B8-92D9-E34BBE1BCE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09092" y="2857992"/>
            <a:ext cx="2057748" cy="2560188"/>
          </a:xfrm>
        </p:spPr>
        <p:txBody>
          <a:bodyPr wrap="square" lIns="0" tIns="0" rIns="0" bIns="0" anchor="t" anchorCtr="0">
            <a:spAutoFit/>
          </a:bodyPr>
          <a:lstStyle>
            <a:lvl1pPr marL="171450" indent="-171450">
              <a:lnSpc>
                <a:spcPts val="24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25067605-DDC6-2A7B-DCA4-35ACF893AA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02088" y="1921797"/>
            <a:ext cx="866269" cy="215444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APRIL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C4C9D7B6-C753-9D1B-4D1A-DA8E112D746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02088" y="2857992"/>
            <a:ext cx="2057748" cy="2560188"/>
          </a:xfrm>
        </p:spPr>
        <p:txBody>
          <a:bodyPr wrap="square" lIns="0" tIns="0" rIns="0" bIns="0" anchor="t" anchorCtr="0">
            <a:spAutoFit/>
          </a:bodyPr>
          <a:lstStyle>
            <a:lvl1pPr marL="171450" indent="-171450">
              <a:lnSpc>
                <a:spcPts val="24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</a:t>
            </a:r>
            <a:br>
              <a:rPr lang="en-US"/>
            </a:br>
            <a:r>
              <a:rPr lang="en-US"/>
              <a:t>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  <a:p>
            <a:pPr lvl="0"/>
            <a:r>
              <a:rPr lang="en-US"/>
              <a:t>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070EDC-D219-5EAA-4C21-CE8FAB1CAD3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Cal Poly Pomona |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96383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acts or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raphic 49">
            <a:extLst>
              <a:ext uri="{FF2B5EF4-FFF2-40B4-BE49-F238E27FC236}">
                <a16:creationId xmlns:a16="http://schemas.microsoft.com/office/drawing/2014/main" id="{AC235F25-1502-1D0A-FDF7-7FDE5E3D55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640" t="-14322"/>
          <a:stretch/>
        </p:blipFill>
        <p:spPr>
          <a:xfrm>
            <a:off x="2725916" y="3087505"/>
            <a:ext cx="4024424" cy="472215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nip Diagonal Corner Rectangle 12">
            <a:extLst>
              <a:ext uri="{FF2B5EF4-FFF2-40B4-BE49-F238E27FC236}">
                <a16:creationId xmlns:a16="http://schemas.microsoft.com/office/drawing/2014/main" id="{34E47A27-9CC2-91A5-681F-008CAD80C7DA}"/>
              </a:ext>
            </a:extLst>
          </p:cNvPr>
          <p:cNvSpPr/>
          <p:nvPr userDrawn="1"/>
        </p:nvSpPr>
        <p:spPr>
          <a:xfrm>
            <a:off x="6750340" y="1233079"/>
            <a:ext cx="3600935" cy="4520598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5B2D133-3A1A-BED6-5A4D-4BD6C615653C}"/>
              </a:ext>
            </a:extLst>
          </p:cNvPr>
          <p:cNvSpPr/>
          <p:nvPr userDrawn="1"/>
        </p:nvSpPr>
        <p:spPr>
          <a:xfrm>
            <a:off x="8420743" y="3202158"/>
            <a:ext cx="259060" cy="25906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3B933C-365C-75FF-706C-7DB5C8644EE0}"/>
              </a:ext>
            </a:extLst>
          </p:cNvPr>
          <p:cNvCxnSpPr>
            <a:cxnSpLocks/>
          </p:cNvCxnSpPr>
          <p:nvPr userDrawn="1"/>
        </p:nvCxnSpPr>
        <p:spPr>
          <a:xfrm flipV="1">
            <a:off x="7720052" y="3313670"/>
            <a:ext cx="1660441" cy="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BF286D5-C76A-330E-FF36-572228D790A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0AE14C80-6206-1190-6D4F-04FC53FBCC7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AB2525-E16B-4A79-4D11-4D11B6004A3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1D5E21-7148-325F-BB1C-9591C7EAA8C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Diagonal Corner Rectangle 12">
            <a:extLst>
              <a:ext uri="{FF2B5EF4-FFF2-40B4-BE49-F238E27FC236}">
                <a16:creationId xmlns:a16="http://schemas.microsoft.com/office/drawing/2014/main" id="{D63D6DA7-F65C-B247-0A5D-984EEDF32578}"/>
              </a:ext>
            </a:extLst>
          </p:cNvPr>
          <p:cNvSpPr/>
          <p:nvPr userDrawn="1"/>
        </p:nvSpPr>
        <p:spPr>
          <a:xfrm>
            <a:off x="2713873" y="1233079"/>
            <a:ext cx="3600935" cy="4520598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1F71CC-05A7-C8E9-93DB-3CC5D4ECF023}"/>
              </a:ext>
            </a:extLst>
          </p:cNvPr>
          <p:cNvSpPr/>
          <p:nvPr userDrawn="1"/>
        </p:nvSpPr>
        <p:spPr>
          <a:xfrm>
            <a:off x="4384276" y="3202158"/>
            <a:ext cx="259060" cy="25906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5091E3F-D8A4-236E-00F5-54B8994D8AE4}"/>
              </a:ext>
            </a:extLst>
          </p:cNvPr>
          <p:cNvCxnSpPr>
            <a:cxnSpLocks/>
          </p:cNvCxnSpPr>
          <p:nvPr userDrawn="1"/>
        </p:nvCxnSpPr>
        <p:spPr>
          <a:xfrm flipV="1">
            <a:off x="3683585" y="3313670"/>
            <a:ext cx="1660441" cy="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0860501-2601-DAA9-5E3C-56600C92B2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6775" y="-1379575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 Facts or Stats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C292D2B-2E9F-DF3F-F927-CB9894D064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38351" y="1596266"/>
            <a:ext cx="2750908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4CF6800-7161-7201-573E-2B7DEDF9E76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38351" y="3648447"/>
            <a:ext cx="2750908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0BE3B724-3F1F-0356-3824-89F87CAE75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15967" y="5195234"/>
            <a:ext cx="1595676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194F5FB-4776-0BEE-B0A5-2D27A0E0311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174818" y="1596266"/>
            <a:ext cx="2750908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56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E1C3E163-81A8-8C17-3F2F-E62387555978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174818" y="3648447"/>
            <a:ext cx="2750908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8D1F7E03-93A0-62B1-2CCB-51A1C6FA5E6C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752434" y="5195234"/>
            <a:ext cx="1595676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79202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acts or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raphic 55">
            <a:extLst>
              <a:ext uri="{FF2B5EF4-FFF2-40B4-BE49-F238E27FC236}">
                <a16:creationId xmlns:a16="http://schemas.microsoft.com/office/drawing/2014/main" id="{E03EDA8A-3D1A-4E0E-CC19-8A3BFCA8B2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640" t="-14322"/>
          <a:stretch/>
        </p:blipFill>
        <p:spPr>
          <a:xfrm>
            <a:off x="4930158" y="3337538"/>
            <a:ext cx="3464620" cy="406529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AC235F25-1502-1D0A-FDF7-7FDE5E3D55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640" t="-14322"/>
          <a:stretch/>
        </p:blipFill>
        <p:spPr>
          <a:xfrm>
            <a:off x="1378702" y="3337538"/>
            <a:ext cx="3464620" cy="40652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nip Diagonal Corner Rectangle 13">
            <a:extLst>
              <a:ext uri="{FF2B5EF4-FFF2-40B4-BE49-F238E27FC236}">
                <a16:creationId xmlns:a16="http://schemas.microsoft.com/office/drawing/2014/main" id="{D16DFC2C-DF7C-B8C0-56A2-89C84E717EC0}"/>
              </a:ext>
            </a:extLst>
          </p:cNvPr>
          <p:cNvSpPr/>
          <p:nvPr userDrawn="1"/>
        </p:nvSpPr>
        <p:spPr>
          <a:xfrm>
            <a:off x="8399073" y="1483112"/>
            <a:ext cx="3100039" cy="3891775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nip Diagonal Corner Rectangle 12">
            <a:extLst>
              <a:ext uri="{FF2B5EF4-FFF2-40B4-BE49-F238E27FC236}">
                <a16:creationId xmlns:a16="http://schemas.microsoft.com/office/drawing/2014/main" id="{34E47A27-9CC2-91A5-681F-008CAD80C7DA}"/>
              </a:ext>
            </a:extLst>
          </p:cNvPr>
          <p:cNvSpPr/>
          <p:nvPr userDrawn="1"/>
        </p:nvSpPr>
        <p:spPr>
          <a:xfrm>
            <a:off x="4847756" y="1483112"/>
            <a:ext cx="3100039" cy="3891775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id="{315F1158-6800-D909-6C4C-53B5186653C1}"/>
              </a:ext>
            </a:extLst>
          </p:cNvPr>
          <p:cNvSpPr/>
          <p:nvPr userDrawn="1"/>
        </p:nvSpPr>
        <p:spPr>
          <a:xfrm>
            <a:off x="1296438" y="1483112"/>
            <a:ext cx="3100039" cy="3891775"/>
          </a:xfrm>
          <a:prstGeom prst="snip2DiagRect">
            <a:avLst>
              <a:gd name="adj1" fmla="val 0"/>
              <a:gd name="adj2" fmla="val 9113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71B598B-EF1A-CD33-B044-D6AB9F37319E}"/>
              </a:ext>
            </a:extLst>
          </p:cNvPr>
          <p:cNvSpPr/>
          <p:nvPr userDrawn="1"/>
        </p:nvSpPr>
        <p:spPr>
          <a:xfrm>
            <a:off x="2726499" y="3429000"/>
            <a:ext cx="223024" cy="22302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986B7E-82F8-674B-3677-E8396148EB61}"/>
              </a:ext>
            </a:extLst>
          </p:cNvPr>
          <p:cNvCxnSpPr>
            <a:cxnSpLocks/>
          </p:cNvCxnSpPr>
          <p:nvPr userDrawn="1"/>
        </p:nvCxnSpPr>
        <p:spPr>
          <a:xfrm>
            <a:off x="2123276" y="3540512"/>
            <a:ext cx="14294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85B2D133-3A1A-BED6-5A4D-4BD6C615653C}"/>
              </a:ext>
            </a:extLst>
          </p:cNvPr>
          <p:cNvSpPr/>
          <p:nvPr userDrawn="1"/>
        </p:nvSpPr>
        <p:spPr>
          <a:xfrm>
            <a:off x="6273384" y="3429000"/>
            <a:ext cx="223024" cy="22302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3B933C-365C-75FF-706C-7DB5C8644EE0}"/>
              </a:ext>
            </a:extLst>
          </p:cNvPr>
          <p:cNvCxnSpPr>
            <a:cxnSpLocks/>
          </p:cNvCxnSpPr>
          <p:nvPr userDrawn="1"/>
        </p:nvCxnSpPr>
        <p:spPr>
          <a:xfrm>
            <a:off x="5670161" y="3540512"/>
            <a:ext cx="14294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C13CF986-40CE-E1EC-B186-6F2B1CA8BE93}"/>
              </a:ext>
            </a:extLst>
          </p:cNvPr>
          <p:cNvSpPr/>
          <p:nvPr userDrawn="1"/>
        </p:nvSpPr>
        <p:spPr>
          <a:xfrm>
            <a:off x="9846026" y="3429000"/>
            <a:ext cx="223024" cy="22302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69F0C87-9483-12C4-A206-A59DD043DEE0}"/>
              </a:ext>
            </a:extLst>
          </p:cNvPr>
          <p:cNvCxnSpPr>
            <a:cxnSpLocks/>
          </p:cNvCxnSpPr>
          <p:nvPr userDrawn="1"/>
        </p:nvCxnSpPr>
        <p:spPr>
          <a:xfrm>
            <a:off x="9242803" y="3540512"/>
            <a:ext cx="14294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BF286D5-C76A-330E-FF36-572228D790A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0AE14C80-6206-1190-6D4F-04FC53FBCC7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AB2525-E16B-4A79-4D11-4D11B6004A3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1D5E21-7148-325F-BB1C-9591C7EAA8C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3458F2-CC6C-6969-66F7-6712279BFD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9606" y="-1391617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 Facts or Stats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C330A00-15DB-A41B-670F-2A5498D5E966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655850" y="1821011"/>
            <a:ext cx="2368252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C42B542E-2735-F393-58DF-9CA227841C13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655850" y="3838806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672C0D-A0B5-60E0-2978-1E8BCFB294B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123276" y="4778037"/>
            <a:ext cx="1373715" cy="29084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</a:t>
            </a:r>
            <a:r>
              <a:rPr lang="en-US" dirty="0" err="1"/>
              <a:t>StatisticsSource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194F5FB-4776-0BEE-B0A5-2D27A0E0311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208709" y="1821011"/>
            <a:ext cx="2368252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56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E1C3E163-81A8-8C17-3F2F-E62387555978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213886" y="3838806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8D1F7E03-93A0-62B1-2CCB-51A1C6FA5E6C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681312" y="4846054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C86B893-72EB-E9BD-4C17-FC99C37CD3A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770200" y="1821011"/>
            <a:ext cx="2368252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#2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0DD6C6E-66D3-8C8A-241D-BCC06C465D90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8764225" y="3838806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86FB8D71-95E7-AD1E-A17F-EC47C2992C9F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9231651" y="4846054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804F1-CABF-7D6C-FCC0-632517F8335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Cal Poly Pomona |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55250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acts or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raphic 49">
            <a:extLst>
              <a:ext uri="{FF2B5EF4-FFF2-40B4-BE49-F238E27FC236}">
                <a16:creationId xmlns:a16="http://schemas.microsoft.com/office/drawing/2014/main" id="{AC235F25-1502-1D0A-FDF7-7FDE5E3D55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941" t="-14321" r="1" b="-39897"/>
          <a:stretch/>
        </p:blipFill>
        <p:spPr>
          <a:xfrm>
            <a:off x="6863762" y="3087549"/>
            <a:ext cx="2623221" cy="548404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9457416F-596E-76F1-2C79-FE196E43B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941" t="-14321" r="1" b="-39897"/>
          <a:stretch/>
        </p:blipFill>
        <p:spPr>
          <a:xfrm>
            <a:off x="1364633" y="3087549"/>
            <a:ext cx="2623221" cy="548404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8F856E30-4D4B-DBF0-9CA5-41D806B8C1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941" t="-14321" r="1" b="-39897"/>
          <a:stretch/>
        </p:blipFill>
        <p:spPr>
          <a:xfrm>
            <a:off x="4118254" y="3087549"/>
            <a:ext cx="2623221" cy="548404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id="{315F1158-6800-D909-6C4C-53B5186653C1}"/>
              </a:ext>
            </a:extLst>
          </p:cNvPr>
          <p:cNvSpPr/>
          <p:nvPr userDrawn="1"/>
        </p:nvSpPr>
        <p:spPr>
          <a:xfrm>
            <a:off x="3976407" y="1777891"/>
            <a:ext cx="2362780" cy="2966223"/>
          </a:xfrm>
          <a:prstGeom prst="snip2DiagRect">
            <a:avLst>
              <a:gd name="adj1" fmla="val 0"/>
              <a:gd name="adj2" fmla="val 9113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1B7F10-B732-D7ED-BA29-98B9B9E8AD9E}"/>
              </a:ext>
            </a:extLst>
          </p:cNvPr>
          <p:cNvGrpSpPr/>
          <p:nvPr userDrawn="1"/>
        </p:nvGrpSpPr>
        <p:grpSpPr>
          <a:xfrm>
            <a:off x="4465466" y="3185122"/>
            <a:ext cx="1429471" cy="223024"/>
            <a:chOff x="1792574" y="2159625"/>
            <a:chExt cx="1429471" cy="22302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71B598B-EF1A-CD33-B044-D6AB9F37319E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5986B7E-82F8-674B-3677-E8396148EB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BF286D5-C76A-330E-FF36-572228D790A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0AE14C80-6206-1190-6D4F-04FC53FBCC7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AB2525-E16B-4A79-4D11-4D11B6004A3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1D5E21-7148-325F-BB1C-9591C7EAA8C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nip Diagonal Corner Rectangle 10">
            <a:extLst>
              <a:ext uri="{FF2B5EF4-FFF2-40B4-BE49-F238E27FC236}">
                <a16:creationId xmlns:a16="http://schemas.microsoft.com/office/drawing/2014/main" id="{579F398E-1DE2-658C-CC89-B9EA8DD96D89}"/>
              </a:ext>
            </a:extLst>
          </p:cNvPr>
          <p:cNvSpPr/>
          <p:nvPr userDrawn="1"/>
        </p:nvSpPr>
        <p:spPr>
          <a:xfrm>
            <a:off x="6729543" y="1777891"/>
            <a:ext cx="2362780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683428E-9216-6739-8E4C-9D06E9CAA171}"/>
              </a:ext>
            </a:extLst>
          </p:cNvPr>
          <p:cNvGrpSpPr/>
          <p:nvPr userDrawn="1"/>
        </p:nvGrpSpPr>
        <p:grpSpPr>
          <a:xfrm>
            <a:off x="7218602" y="3185122"/>
            <a:ext cx="1429471" cy="223024"/>
            <a:chOff x="1792574" y="2159625"/>
            <a:chExt cx="1429471" cy="223024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00BD90F-08AC-92DA-843F-FB2700361979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11579AA-4016-E9D4-7D1F-642C31D0B3D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Snip Diagonal Corner Rectangle 10">
            <a:extLst>
              <a:ext uri="{FF2B5EF4-FFF2-40B4-BE49-F238E27FC236}">
                <a16:creationId xmlns:a16="http://schemas.microsoft.com/office/drawing/2014/main" id="{0E53EF03-DC99-BC25-030D-C7FA96708F50}"/>
              </a:ext>
            </a:extLst>
          </p:cNvPr>
          <p:cNvSpPr/>
          <p:nvPr userDrawn="1"/>
        </p:nvSpPr>
        <p:spPr>
          <a:xfrm>
            <a:off x="1219478" y="1777891"/>
            <a:ext cx="2362780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8C26363-4C08-3D5B-2C17-F64BB548EC85}"/>
              </a:ext>
            </a:extLst>
          </p:cNvPr>
          <p:cNvGrpSpPr/>
          <p:nvPr userDrawn="1"/>
        </p:nvGrpSpPr>
        <p:grpSpPr>
          <a:xfrm>
            <a:off x="1708537" y="3185122"/>
            <a:ext cx="1429471" cy="223024"/>
            <a:chOff x="1792574" y="2159625"/>
            <a:chExt cx="1429471" cy="223024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5AFAD77-B056-65F3-125F-0E69444A8279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B770FB8-7DE8-FFCA-D179-ACDD0505E2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Snip Diagonal Corner Rectangle 10">
            <a:extLst>
              <a:ext uri="{FF2B5EF4-FFF2-40B4-BE49-F238E27FC236}">
                <a16:creationId xmlns:a16="http://schemas.microsoft.com/office/drawing/2014/main" id="{707B79EA-012D-9EF0-59C6-DBE5E07977E2}"/>
              </a:ext>
            </a:extLst>
          </p:cNvPr>
          <p:cNvSpPr/>
          <p:nvPr userDrawn="1"/>
        </p:nvSpPr>
        <p:spPr>
          <a:xfrm>
            <a:off x="9476009" y="1777891"/>
            <a:ext cx="2362780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rgbClr val="008E95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AF4AE4D-9D98-C9A3-3919-B19977D83D87}"/>
              </a:ext>
            </a:extLst>
          </p:cNvPr>
          <p:cNvGrpSpPr/>
          <p:nvPr userDrawn="1"/>
        </p:nvGrpSpPr>
        <p:grpSpPr>
          <a:xfrm>
            <a:off x="9965068" y="3185122"/>
            <a:ext cx="1429471" cy="223024"/>
            <a:chOff x="1792574" y="2159625"/>
            <a:chExt cx="1429471" cy="223024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7E3246A-872F-99A2-34B1-876D1EBE87B4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57DEB02-B035-9393-4341-C47BA9407A1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48A6FE-FF51-814E-7D66-84E73E2EF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4233" y="-1470603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4 Facts or Stats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0E926DA8-9B16-71EF-C56D-219DFBD893B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43721" y="1968000"/>
            <a:ext cx="1914294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70BE7396-AD03-90D1-9DCA-FF2426F6B8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43721" y="3580010"/>
            <a:ext cx="1914294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FBF2425D-4C18-B388-C8BE-9AAE4691DBB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41888" y="4309815"/>
            <a:ext cx="1373715" cy="29084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</a:t>
            </a:r>
            <a:r>
              <a:rPr lang="en-US" dirty="0" err="1"/>
              <a:t>StatisticsSource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C330A00-15DB-A41B-670F-2A5498D5E966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200650" y="1968000"/>
            <a:ext cx="1914294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C42B542E-2735-F393-58DF-9CA227841C13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200650" y="3580010"/>
            <a:ext cx="1914294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672C0D-A0B5-60E0-2978-1E8BCFB294B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498817" y="4309815"/>
            <a:ext cx="1373715" cy="29084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</a:t>
            </a:r>
            <a:r>
              <a:rPr lang="en-US" dirty="0" err="1"/>
              <a:t>StatisticsSource</a:t>
            </a:r>
            <a:endParaRPr lang="en-US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7A90C498-D50F-693D-BC4E-B518E31612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3786" y="1968000"/>
            <a:ext cx="1914294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282ECD94-480A-0B73-6571-D1C62EDF47C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3786" y="3580010"/>
            <a:ext cx="1914294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E5261FA0-6C04-13D7-91DA-5B68E72758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51953" y="4309815"/>
            <a:ext cx="1373715" cy="29084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</a:t>
            </a:r>
            <a:r>
              <a:rPr lang="en-US" dirty="0" err="1"/>
              <a:t>StatisticsSource</a:t>
            </a:r>
            <a:endParaRPr lang="en-US" dirty="0"/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B4C849D1-0266-391E-10C2-D9901AF9AA2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700252" y="1968000"/>
            <a:ext cx="1914294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rgbClr val="F2EEE9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A158461C-36FC-FEAB-56B0-EE5C3617419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700252" y="3580010"/>
            <a:ext cx="1914294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bg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8D5A3CE3-C711-E445-BFE6-ADE65C1519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98419" y="4309815"/>
            <a:ext cx="1373715" cy="29084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</a:t>
            </a:r>
            <a:r>
              <a:rPr lang="en-US" dirty="0" err="1"/>
              <a:t>StatisticsSource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13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acts or Stats stack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raphic 69">
            <a:extLst>
              <a:ext uri="{FF2B5EF4-FFF2-40B4-BE49-F238E27FC236}">
                <a16:creationId xmlns:a16="http://schemas.microsoft.com/office/drawing/2014/main" id="{9457416F-596E-76F1-2C79-FE196E43B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941" t="-14321" r="1" b="-39897"/>
          <a:stretch/>
        </p:blipFill>
        <p:spPr>
          <a:xfrm>
            <a:off x="4338762" y="1569096"/>
            <a:ext cx="2623221" cy="548404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BF286D5-C76A-330E-FF36-572228D790A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0AE14C80-6206-1190-6D4F-04FC53FBCC7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AB2525-E16B-4A79-4D11-4D11B6004A3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1D5E21-7148-325F-BB1C-9591C7EAA8C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nip Diagonal Corner Rectangle 10">
            <a:extLst>
              <a:ext uri="{FF2B5EF4-FFF2-40B4-BE49-F238E27FC236}">
                <a16:creationId xmlns:a16="http://schemas.microsoft.com/office/drawing/2014/main" id="{0E53EF03-DC99-BC25-030D-C7FA96708F50}"/>
              </a:ext>
            </a:extLst>
          </p:cNvPr>
          <p:cNvSpPr/>
          <p:nvPr userDrawn="1"/>
        </p:nvSpPr>
        <p:spPr>
          <a:xfrm>
            <a:off x="2171433" y="259438"/>
            <a:ext cx="3951167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8C26363-4C08-3D5B-2C17-F64BB548EC85}"/>
              </a:ext>
            </a:extLst>
          </p:cNvPr>
          <p:cNvGrpSpPr/>
          <p:nvPr userDrawn="1"/>
        </p:nvGrpSpPr>
        <p:grpSpPr>
          <a:xfrm>
            <a:off x="3433635" y="1666669"/>
            <a:ext cx="1429471" cy="223024"/>
            <a:chOff x="1792574" y="2159625"/>
            <a:chExt cx="1429471" cy="223024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5AFAD77-B056-65F3-125F-0E69444A8279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B770FB8-7DE8-FFCA-D179-ACDD0505E2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nip Diagonal Corner Rectangle 10">
            <a:extLst>
              <a:ext uri="{FF2B5EF4-FFF2-40B4-BE49-F238E27FC236}">
                <a16:creationId xmlns:a16="http://schemas.microsoft.com/office/drawing/2014/main" id="{19F0332B-CC5C-BD01-F38B-74FD53E6CB57}"/>
              </a:ext>
            </a:extLst>
          </p:cNvPr>
          <p:cNvSpPr/>
          <p:nvPr userDrawn="1"/>
        </p:nvSpPr>
        <p:spPr>
          <a:xfrm>
            <a:off x="6935668" y="270117"/>
            <a:ext cx="3951167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71F8CA7-54F1-6599-2155-6D61D9C27CFA}"/>
              </a:ext>
            </a:extLst>
          </p:cNvPr>
          <p:cNvGrpSpPr/>
          <p:nvPr userDrawn="1"/>
        </p:nvGrpSpPr>
        <p:grpSpPr>
          <a:xfrm>
            <a:off x="8197870" y="1677348"/>
            <a:ext cx="1429471" cy="223024"/>
            <a:chOff x="1792574" y="2159625"/>
            <a:chExt cx="1429471" cy="22302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83D2461-39AC-417E-E0AB-0643F184EDA9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24664AA-BE77-5AFE-5B04-762491E976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B47AD5B1-8229-4209-6D07-6F0E007391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941" t="-14321" r="1" b="-39897"/>
          <a:stretch/>
        </p:blipFill>
        <p:spPr>
          <a:xfrm>
            <a:off x="4338762" y="4869403"/>
            <a:ext cx="2623221" cy="548404"/>
          </a:xfrm>
          <a:prstGeom prst="rect">
            <a:avLst/>
          </a:prstGeom>
        </p:spPr>
      </p:pic>
      <p:sp>
        <p:nvSpPr>
          <p:cNvPr id="19" name="Snip Diagonal Corner Rectangle 10">
            <a:extLst>
              <a:ext uri="{FF2B5EF4-FFF2-40B4-BE49-F238E27FC236}">
                <a16:creationId xmlns:a16="http://schemas.microsoft.com/office/drawing/2014/main" id="{2527A063-DC0B-4F64-F0DC-4C9DD4AD957E}"/>
              </a:ext>
            </a:extLst>
          </p:cNvPr>
          <p:cNvSpPr/>
          <p:nvPr userDrawn="1"/>
        </p:nvSpPr>
        <p:spPr>
          <a:xfrm>
            <a:off x="2171433" y="3559745"/>
            <a:ext cx="3951167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DAFB0CA-E2D2-EF72-5A69-034C5F8B8904}"/>
              </a:ext>
            </a:extLst>
          </p:cNvPr>
          <p:cNvGrpSpPr/>
          <p:nvPr userDrawn="1"/>
        </p:nvGrpSpPr>
        <p:grpSpPr>
          <a:xfrm>
            <a:off x="3433635" y="4966976"/>
            <a:ext cx="1429471" cy="223024"/>
            <a:chOff x="1792574" y="2159625"/>
            <a:chExt cx="1429471" cy="22302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87847-FA0E-32F9-0B68-C02BD4111301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E791EAC-0CA9-4464-8BAD-CEEE6CB9A8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nip Diagonal Corner Rectangle 10">
            <a:extLst>
              <a:ext uri="{FF2B5EF4-FFF2-40B4-BE49-F238E27FC236}">
                <a16:creationId xmlns:a16="http://schemas.microsoft.com/office/drawing/2014/main" id="{A1F11E4B-D12F-9D5B-EF80-B961C6920B21}"/>
              </a:ext>
            </a:extLst>
          </p:cNvPr>
          <p:cNvSpPr/>
          <p:nvPr userDrawn="1"/>
        </p:nvSpPr>
        <p:spPr>
          <a:xfrm>
            <a:off x="6935668" y="3570424"/>
            <a:ext cx="3951167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rgbClr val="008E95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D0835D1-1543-45A1-9989-A8AF66912B9D}"/>
              </a:ext>
            </a:extLst>
          </p:cNvPr>
          <p:cNvGrpSpPr/>
          <p:nvPr userDrawn="1"/>
        </p:nvGrpSpPr>
        <p:grpSpPr>
          <a:xfrm>
            <a:off x="8197870" y="4977655"/>
            <a:ext cx="1429471" cy="223024"/>
            <a:chOff x="1792574" y="2159625"/>
            <a:chExt cx="1429471" cy="223024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8184ECA-B3BA-800B-16F0-ABA235A67406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A34CCA4-8ED9-2562-B7A8-35727A53CE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536D29-AC05-A293-EC75-1A7EEC509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3620" y="-1368498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4 Facts or Stats Stacked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0E926DA8-9B16-71EF-C56D-219DFBD893B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34220" y="449547"/>
            <a:ext cx="3039246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70BE7396-AD03-90D1-9DCA-FF2426F6B8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34220" y="2061557"/>
            <a:ext cx="3039246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FBF2425D-4C18-B388-C8BE-9AAE4691DBB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66986" y="2864074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line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2A5CB41-3470-9C48-25F7-3EC009497C8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98455" y="460226"/>
            <a:ext cx="3039246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118B237-E2DF-4C83-11EC-B4836DFFC4C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98455" y="2072236"/>
            <a:ext cx="3039246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947B864-CD6B-7B17-EDD4-7E19E3BC4EB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31221" y="2874753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line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42D37F6-AF79-0AFD-26B4-4A28524C409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634220" y="3749854"/>
            <a:ext cx="3039246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430D07D-601D-FC66-39C7-F717B24A36E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34220" y="5361864"/>
            <a:ext cx="3039246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DC30DC4-5834-9D86-88B1-712BAA91E56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66986" y="6164381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line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5FE02A7-4485-7AE9-281A-90DCB88458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98455" y="3760533"/>
            <a:ext cx="3039246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bg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B1AA573B-01AE-CE0D-C3B3-F452444414B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398455" y="5372543"/>
            <a:ext cx="3039246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bg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BC54724-9A4B-9E5E-B965-BAC1D6B0CBC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31221" y="6175060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line</a:t>
            </a:r>
          </a:p>
        </p:txBody>
      </p:sp>
    </p:spTree>
    <p:extLst>
      <p:ext uri="{BB962C8B-B14F-4D97-AF65-F5344CB8AC3E}">
        <p14:creationId xmlns:p14="http://schemas.microsoft.com/office/powerpoint/2010/main" val="385019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PP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tial Circle 1">
            <a:extLst>
              <a:ext uri="{FF2B5EF4-FFF2-40B4-BE49-F238E27FC236}">
                <a16:creationId xmlns:a16="http://schemas.microsoft.com/office/drawing/2014/main" id="{1081CD0C-8F3C-F44C-2B71-47E53D58CB99}"/>
              </a:ext>
            </a:extLst>
          </p:cNvPr>
          <p:cNvSpPr/>
          <p:nvPr userDrawn="1"/>
        </p:nvSpPr>
        <p:spPr>
          <a:xfrm>
            <a:off x="-3432412" y="0"/>
            <a:ext cx="6864824" cy="6864824"/>
          </a:xfrm>
          <a:prstGeom prst="pie">
            <a:avLst>
              <a:gd name="adj1" fmla="val 16198418"/>
              <a:gd name="adj2" fmla="val 5413749"/>
            </a:avLst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69FF223-C6B4-C2E7-985C-6198865AF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0" r="-17532"/>
          <a:stretch/>
        </p:blipFill>
        <p:spPr>
          <a:xfrm>
            <a:off x="5985156" y="677031"/>
            <a:ext cx="2644589" cy="112173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19D8408-812E-7A9E-9AB1-402E8BE11AAE}"/>
              </a:ext>
            </a:extLst>
          </p:cNvPr>
          <p:cNvSpPr/>
          <p:nvPr userDrawn="1"/>
        </p:nvSpPr>
        <p:spPr>
          <a:xfrm>
            <a:off x="-177421" y="3235250"/>
            <a:ext cx="354841" cy="354841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A2F6A-3078-4A7D-BA2E-A9093812C5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11318" y="3234871"/>
            <a:ext cx="4708718" cy="3556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746AFFB-F74A-D15D-10F0-A44726E083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22384" y="2592895"/>
            <a:ext cx="3639370" cy="1994392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Can Go Here on Multiple Lines, If Necessary</a:t>
            </a:r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9086EDCE-C264-A81B-76CE-E90911AD8B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22384" y="4841080"/>
            <a:ext cx="4527176" cy="553998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Presentation Subtitle Can Be Placed Here on Multiples Lines, If Needed</a:t>
            </a:r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A877C733-74EF-6CAE-E0A5-80CCC516CD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2384" y="5648871"/>
            <a:ext cx="2816930" cy="1938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goes here</a:t>
            </a:r>
          </a:p>
        </p:txBody>
      </p:sp>
    </p:spTree>
    <p:extLst>
      <p:ext uri="{BB962C8B-B14F-4D97-AF65-F5344CB8AC3E}">
        <p14:creationId xmlns:p14="http://schemas.microsoft.com/office/powerpoint/2010/main" val="3692000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62F3E45-DFD7-7AB5-C98C-AD290818CD1C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4E2B97-FD37-AC5C-61D3-CA5FDD1B3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2508" y="0"/>
            <a:ext cx="6089492" cy="6857999"/>
          </a:xfrm>
          <a:prstGeom prst="rect">
            <a:avLst/>
          </a:prstGeom>
          <a:ln w="9525">
            <a:solidFill>
              <a:schemeClr val="accent2"/>
            </a:solidFill>
          </a:ln>
        </p:spPr>
      </p:pic>
      <p:sp>
        <p:nvSpPr>
          <p:cNvPr id="14" name="Snip Diagonal Corner Rectangle 13">
            <a:extLst>
              <a:ext uri="{FF2B5EF4-FFF2-40B4-BE49-F238E27FC236}">
                <a16:creationId xmlns:a16="http://schemas.microsoft.com/office/drawing/2014/main" id="{D16DFC2C-DF7C-B8C0-56A2-89C84E717EC0}"/>
              </a:ext>
            </a:extLst>
          </p:cNvPr>
          <p:cNvSpPr/>
          <p:nvPr userDrawn="1"/>
        </p:nvSpPr>
        <p:spPr>
          <a:xfrm>
            <a:off x="6583382" y="721054"/>
            <a:ext cx="5178164" cy="2356366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CB2040-D619-0806-448B-8199C39F1235}"/>
              </a:ext>
            </a:extLst>
          </p:cNvPr>
          <p:cNvGrpSpPr/>
          <p:nvPr userDrawn="1"/>
        </p:nvGrpSpPr>
        <p:grpSpPr>
          <a:xfrm>
            <a:off x="8721010" y="1141808"/>
            <a:ext cx="158616" cy="1396397"/>
            <a:chOff x="8673772" y="1659040"/>
            <a:chExt cx="158616" cy="139639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13CF986-40CE-E1EC-B186-6F2B1CA8BE93}"/>
                </a:ext>
              </a:extLst>
            </p:cNvPr>
            <p:cNvSpPr/>
            <p:nvPr userDrawn="1"/>
          </p:nvSpPr>
          <p:spPr>
            <a:xfrm rot="5400000">
              <a:off x="8673772" y="2277930"/>
              <a:ext cx="158615" cy="15861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69F0C87-9483-12C4-A206-A59DD043DE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53080" y="1659040"/>
              <a:ext cx="0" cy="139639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96582287-0A3E-23E6-9032-59C5292677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552E42B-EF15-866B-E846-411EC0971C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170AB268-558C-A9DA-7940-5D179A4B490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35ACA3E8-6B3F-8AD8-8961-F5A52E0426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1DAAE1-8797-BAB7-1A3B-88568C90C5D2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nip Diagonal Corner Rectangle 13">
            <a:extLst>
              <a:ext uri="{FF2B5EF4-FFF2-40B4-BE49-F238E27FC236}">
                <a16:creationId xmlns:a16="http://schemas.microsoft.com/office/drawing/2014/main" id="{5E243980-274C-92B4-9A61-A4B70359D102}"/>
              </a:ext>
            </a:extLst>
          </p:cNvPr>
          <p:cNvSpPr/>
          <p:nvPr userDrawn="1"/>
        </p:nvSpPr>
        <p:spPr>
          <a:xfrm>
            <a:off x="6583382" y="3784242"/>
            <a:ext cx="5178164" cy="2356366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756251C-4116-B133-D875-31A590AF0F3C}"/>
              </a:ext>
            </a:extLst>
          </p:cNvPr>
          <p:cNvGrpSpPr/>
          <p:nvPr userDrawn="1"/>
        </p:nvGrpSpPr>
        <p:grpSpPr>
          <a:xfrm>
            <a:off x="8721010" y="4204996"/>
            <a:ext cx="158616" cy="1396397"/>
            <a:chOff x="8673772" y="1659040"/>
            <a:chExt cx="158616" cy="1396397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CC4207C-2117-5CDA-474C-1F605B683E19}"/>
                </a:ext>
              </a:extLst>
            </p:cNvPr>
            <p:cNvSpPr/>
            <p:nvPr userDrawn="1"/>
          </p:nvSpPr>
          <p:spPr>
            <a:xfrm rot="5400000">
              <a:off x="8673772" y="2277930"/>
              <a:ext cx="158615" cy="15861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2C5AFDC-1062-6F61-B15D-E5E7F574D70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53080" y="1659040"/>
              <a:ext cx="0" cy="139639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B8D3881C-7046-0CB9-C874-385B641451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Hero</a:t>
            </a:r>
            <a:br>
              <a:rPr lang="en-US" dirty="0"/>
            </a:br>
            <a:r>
              <a:rPr lang="en-US" dirty="0"/>
              <a:t>Stat Moment or Headline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4F5577B8-C42B-2F79-C217-49C003DD3B0D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BF79973-9CC5-ACE6-3D00-A14D224A5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077184"/>
            <a:ext cx="3658985" cy="3091808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C86B893-72EB-E9BD-4C17-FC99C37CD3A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874328" y="1378341"/>
            <a:ext cx="1628013" cy="923330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56%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0DD6C6E-66D3-8C8A-241D-BCC06C465D90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9085297" y="1121013"/>
            <a:ext cx="2368252" cy="1477328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Placeholder box and can be multiple lines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86FB8D71-95E7-AD1E-A17F-EC47C2992C9F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9085297" y="2765168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Statistics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7C38CEFA-B895-90D0-B5A0-0E42A34415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74328" y="4441529"/>
            <a:ext cx="1628013" cy="923330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56%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31C9B01E-CF38-4863-6AC7-2B54E3B262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85297" y="4184201"/>
            <a:ext cx="2368252" cy="1477328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Placeholder box and can be multiple lines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5B3772C0-5CD9-3D64-CFA6-8673514B75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85297" y="5828356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Statistics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C6FCAB9-9DFA-57FA-9366-45A9A7FE1CC6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1086047" y="6428864"/>
            <a:ext cx="4196857" cy="3428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 b="0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Cal Poly Pomona |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09266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62F3E45-DFD7-7AB5-C98C-AD290818CD1C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4E2B97-FD37-AC5C-61D3-CA5FDD1B3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2508" y="0"/>
            <a:ext cx="6089492" cy="6857999"/>
          </a:xfrm>
          <a:prstGeom prst="rect">
            <a:avLst/>
          </a:prstGeom>
          <a:ln w="9525">
            <a:solidFill>
              <a:schemeClr val="accent2"/>
            </a:solidFill>
          </a:ln>
        </p:spPr>
      </p:pic>
      <p:sp>
        <p:nvSpPr>
          <p:cNvPr id="14" name="Snip Diagonal Corner Rectangle 13">
            <a:extLst>
              <a:ext uri="{FF2B5EF4-FFF2-40B4-BE49-F238E27FC236}">
                <a16:creationId xmlns:a16="http://schemas.microsoft.com/office/drawing/2014/main" id="{D16DFC2C-DF7C-B8C0-56A2-89C84E717EC0}"/>
              </a:ext>
            </a:extLst>
          </p:cNvPr>
          <p:cNvSpPr/>
          <p:nvPr userDrawn="1"/>
        </p:nvSpPr>
        <p:spPr>
          <a:xfrm>
            <a:off x="6577204" y="424359"/>
            <a:ext cx="5178164" cy="1720521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CB2040-D619-0806-448B-8199C39F1235}"/>
              </a:ext>
            </a:extLst>
          </p:cNvPr>
          <p:cNvGrpSpPr/>
          <p:nvPr userDrawn="1"/>
        </p:nvGrpSpPr>
        <p:grpSpPr>
          <a:xfrm>
            <a:off x="8658944" y="586421"/>
            <a:ext cx="158616" cy="1396397"/>
            <a:chOff x="8673772" y="1659040"/>
            <a:chExt cx="158616" cy="139639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13CF986-40CE-E1EC-B186-6F2B1CA8BE93}"/>
                </a:ext>
              </a:extLst>
            </p:cNvPr>
            <p:cNvSpPr/>
            <p:nvPr userDrawn="1"/>
          </p:nvSpPr>
          <p:spPr>
            <a:xfrm rot="5400000">
              <a:off x="8673772" y="2277930"/>
              <a:ext cx="158615" cy="15861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69F0C87-9483-12C4-A206-A59DD043DE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53080" y="1659040"/>
              <a:ext cx="0" cy="139639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96582287-0A3E-23E6-9032-59C5292677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id="{20164788-D6CC-3439-B7BB-342CB2C08711}"/>
              </a:ext>
            </a:extLst>
          </p:cNvPr>
          <p:cNvSpPr/>
          <p:nvPr userDrawn="1"/>
        </p:nvSpPr>
        <p:spPr>
          <a:xfrm>
            <a:off x="6577204" y="2571211"/>
            <a:ext cx="5178164" cy="1720521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22CFD9-779F-B5F9-E79F-05CB465BCA07}"/>
              </a:ext>
            </a:extLst>
          </p:cNvPr>
          <p:cNvGrpSpPr/>
          <p:nvPr userDrawn="1"/>
        </p:nvGrpSpPr>
        <p:grpSpPr>
          <a:xfrm>
            <a:off x="8658944" y="2733273"/>
            <a:ext cx="158616" cy="1396397"/>
            <a:chOff x="8673772" y="1659040"/>
            <a:chExt cx="158616" cy="139639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BFA3745-6485-729D-948B-F0372F97ECDC}"/>
                </a:ext>
              </a:extLst>
            </p:cNvPr>
            <p:cNvSpPr/>
            <p:nvPr userDrawn="1"/>
          </p:nvSpPr>
          <p:spPr>
            <a:xfrm rot="5400000">
              <a:off x="8673772" y="2277930"/>
              <a:ext cx="158615" cy="15861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3D6412F-E676-6490-7CB3-6F30B9A940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53080" y="1659040"/>
              <a:ext cx="0" cy="139639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Snip Diagonal Corner Rectangle 22">
            <a:extLst>
              <a:ext uri="{FF2B5EF4-FFF2-40B4-BE49-F238E27FC236}">
                <a16:creationId xmlns:a16="http://schemas.microsoft.com/office/drawing/2014/main" id="{4497D112-47D2-8CD7-315D-2A4353D06255}"/>
              </a:ext>
            </a:extLst>
          </p:cNvPr>
          <p:cNvSpPr/>
          <p:nvPr userDrawn="1"/>
        </p:nvSpPr>
        <p:spPr>
          <a:xfrm>
            <a:off x="6577204" y="4704811"/>
            <a:ext cx="5178164" cy="1720521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EF445EA-8B02-CA37-B9A4-C4B1318746C5}"/>
              </a:ext>
            </a:extLst>
          </p:cNvPr>
          <p:cNvGrpSpPr/>
          <p:nvPr userDrawn="1"/>
        </p:nvGrpSpPr>
        <p:grpSpPr>
          <a:xfrm>
            <a:off x="8658944" y="4866873"/>
            <a:ext cx="158616" cy="1396397"/>
            <a:chOff x="8673772" y="1659040"/>
            <a:chExt cx="158616" cy="1396397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7D5FC61-28D5-5AA6-55C7-8A1B8810317E}"/>
                </a:ext>
              </a:extLst>
            </p:cNvPr>
            <p:cNvSpPr/>
            <p:nvPr userDrawn="1"/>
          </p:nvSpPr>
          <p:spPr>
            <a:xfrm rot="5400000">
              <a:off x="8673772" y="2277930"/>
              <a:ext cx="158615" cy="158616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4A8C62A-6677-4E0C-8F9A-2D80E764918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53080" y="1659040"/>
              <a:ext cx="0" cy="139639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552E42B-EF15-866B-E846-411EC0971C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170AB268-558C-A9DA-7940-5D179A4B490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35ACA3E8-6B3F-8AD8-8961-F5A52E0426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1DAAE1-8797-BAB7-1A3B-88568C90C5D2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8D3881C-7046-0CB9-C874-385B641451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This is a Hero</a:t>
            </a:r>
            <a:br>
              <a:rPr lang="en-US"/>
            </a:br>
            <a:r>
              <a:rPr lang="en-US"/>
              <a:t>Stat Moment or Headline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4F5577B8-C42B-2F79-C217-49C003DD3B0D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BF79973-9CC5-ACE6-3D00-A14D224A5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077184"/>
            <a:ext cx="3658985" cy="3091808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C86B893-72EB-E9BD-4C17-FC99C37CD3A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868150" y="789269"/>
            <a:ext cx="1628013" cy="923330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56%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0DD6C6E-66D3-8C8A-241D-BCC06C465D90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9079119" y="758322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Placeholder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86FB8D71-95E7-AD1E-A17F-EC47C2992C9F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9079119" y="1746416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 for Statistics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E654D9A-3DDA-38B5-DEF1-490EFB8766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68150" y="2936121"/>
            <a:ext cx="1628013" cy="923330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56%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F6A4B36-9912-B8F6-D906-5B9593EB80D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79119" y="2905174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Placeholder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FAA261DE-A7B8-50DB-A695-32D5FF2F03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9119" y="3893268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 for Statistics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39CB6E91-71E7-E847-7D2F-F57127BE07B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68150" y="5069721"/>
            <a:ext cx="1628013" cy="923330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56%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CD4077D0-77B0-2BD1-7057-30F15D5B1CC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79119" y="5038774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Placeholder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9DEF5053-81C1-B91A-8B9E-950B3F63A5E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79119" y="6026868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 for Statistics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C6FCAB9-9DFA-57FA-9366-45A9A7FE1CC6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1086047" y="6428864"/>
            <a:ext cx="4196857" cy="3428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 b="0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Cal Poly Pomona |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6297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62F3E45-DFD7-7AB5-C98C-AD290818CD1C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6582287-0A3E-23E6-9032-59C5292677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560F8CC-3754-72CE-4E69-75C55A377BD7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4BDFC02A-34AA-4387-1507-72374F87A21C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D1CC3CC-E8BA-D756-7DA0-E9F08C7078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87AF519-C86F-8C0F-D538-473979E3A076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0653325-83F8-5A0A-92AC-423D678990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Hero</a:t>
            </a:r>
            <a:br>
              <a:rPr lang="en-US" dirty="0"/>
            </a:br>
            <a:r>
              <a:rPr lang="en-US" dirty="0"/>
              <a:t>Stat Moment or Headline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4F5577B8-C42B-2F79-C217-49C003DD3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563C9BB-5AD0-868D-263A-EDF7A22D8B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077184"/>
            <a:ext cx="3658985" cy="4066498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 style here with one line</a:t>
            </a:r>
          </a:p>
          <a:p>
            <a:pPr lvl="0"/>
            <a:r>
              <a:rPr lang="en-US" dirty="0"/>
              <a:t>Another bullet here with two lines of text</a:t>
            </a:r>
          </a:p>
          <a:p>
            <a:pPr lvl="0"/>
            <a:r>
              <a:rPr lang="en-US" dirty="0"/>
              <a:t>Remember to add or replace example image</a:t>
            </a:r>
          </a:p>
          <a:p>
            <a:pPr lvl="0"/>
            <a:r>
              <a:rPr lang="en-US" dirty="0"/>
              <a:t>This image does not have cropped corners</a:t>
            </a:r>
          </a:p>
          <a:p>
            <a:pPr marL="342900" marR="0" lvl="0" indent="-3429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style here with three lines of example text that goes for three lines</a:t>
            </a:r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8A4613B9-25C9-CCA4-F8AA-62C4C7DE03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2508" y="-1"/>
            <a:ext cx="6089492" cy="67353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144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7FB96A-150F-2E55-EB11-2E5CB7596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8129" y="12032"/>
            <a:ext cx="6513871" cy="6833936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3403BF2-9702-8A81-FF78-05EBF05391A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C8F0CFF5-0773-3A9A-19C4-8CFA8BB6863F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06FC446-1B17-E273-7802-859BF4A9E2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9D34C8-7805-46A2-A482-55AC0AA36467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76871F4-6244-3C13-61A9-2CDF4B832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This is a Hero</a:t>
            </a:r>
            <a:br>
              <a:rPr lang="en-US"/>
            </a:br>
            <a:r>
              <a:rPr lang="en-US"/>
              <a:t>Stat Moment or Headline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D38B24E-787E-C74E-F79B-356B8382A7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6272" y="2197893"/>
            <a:ext cx="3767459" cy="3432093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slide includes a text box, photo and grid. Text can be in bullets or paragraph form. </a:t>
            </a:r>
          </a:p>
          <a:p>
            <a:pPr lvl="0"/>
            <a:r>
              <a:rPr lang="en-US" dirty="0"/>
              <a:t>The photo box is created with cropped corners. </a:t>
            </a:r>
          </a:p>
          <a:p>
            <a:pPr lvl="0"/>
            <a:r>
              <a:rPr lang="en-US" dirty="0"/>
              <a:t>Remember to add or replace the example image.</a:t>
            </a:r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75DC0354-4E0E-297A-C0CF-35E0178A67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5367" y="581025"/>
            <a:ext cx="5176835" cy="5584747"/>
          </a:xfrm>
          <a:prstGeom prst="snip2DiagRect">
            <a:avLst>
              <a:gd name="adj1" fmla="val 0"/>
              <a:gd name="adj2" fmla="val 8071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9021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8A5EF0-4A93-E388-6073-85CE4D218244}"/>
              </a:ext>
            </a:extLst>
          </p:cNvPr>
          <p:cNvCxnSpPr>
            <a:cxnSpLocks/>
          </p:cNvCxnSpPr>
          <p:nvPr userDrawn="1"/>
        </p:nvCxnSpPr>
        <p:spPr>
          <a:xfrm>
            <a:off x="6208721" y="1983288"/>
            <a:ext cx="0" cy="3134929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C787CB-1FF0-0CB1-9BC5-30B9AE3E047A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428A539-90A9-244F-15A5-C4D237F890F1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996D3A9-1C0E-5293-64C5-B5672EBA2F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9D58FD-8650-C9C6-F3A8-484EA36971CB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3AA8340-0514-12DA-3934-9674E1095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Headline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583E3F3-9C1B-52E6-6F7B-88C3F1AC75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6272" y="2174953"/>
            <a:ext cx="4051916" cy="2712987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25AF91A-1E2B-C862-DF79-027CFF6D73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39969" y="2188222"/>
            <a:ext cx="3951552" cy="2732736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  <a:p>
            <a:pPr lvl="0"/>
            <a:r>
              <a:rPr lang="en-US"/>
              <a:t>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endParaRPr lang="en-US"/>
          </a:p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03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2FC8714-76B4-13EA-350E-C44D5CA5C1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0ADCDA-9E1E-7B12-3EA2-F460BE2BC345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F88801-ED14-E5A2-29F6-162D1090D5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Table Headline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E98B5353-603C-98AB-C2FE-B9AC1A2D6C35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546272" y="1573213"/>
            <a:ext cx="10074275" cy="4592637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68763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5F9472A-CAD5-D217-1E56-6D1A601EF8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D978A87-0431-93D4-9310-D7B633F285E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1973F9-5BDE-43BC-9356-0139F5A18A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Chart Title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hart Placeholder 6">
            <a:extLst>
              <a:ext uri="{FF2B5EF4-FFF2-40B4-BE49-F238E27FC236}">
                <a16:creationId xmlns:a16="http://schemas.microsoft.com/office/drawing/2014/main" id="{0A9C9193-4CE9-75F0-B192-107864298DE6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546272" y="1573213"/>
            <a:ext cx="10088563" cy="46370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41285085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humbnail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EAA7B8-21C0-3BBF-6286-8BD5DAB7F0F1}"/>
              </a:ext>
            </a:extLst>
          </p:cNvPr>
          <p:cNvCxnSpPr>
            <a:cxnSpLocks/>
          </p:cNvCxnSpPr>
          <p:nvPr userDrawn="1"/>
        </p:nvCxnSpPr>
        <p:spPr>
          <a:xfrm>
            <a:off x="6532373" y="1414579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6904EAD2-C8B7-B590-E269-FBA078800D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6CD049-43DB-8837-7BE8-44F122036E98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EB8B212-0DEE-8494-9663-3E5352005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7993968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with 2 thumbnail images and bullets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550F788D-96F0-C75E-77FD-FECBCBEF3C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12722" y="1414579"/>
            <a:ext cx="3355240" cy="24835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B1C42A7-298C-D3D4-2417-AB2A87B8BB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12722" y="4266631"/>
            <a:ext cx="3355239" cy="1641475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Remember to replace the example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FC20E875-0E3E-8929-CD59-C64E8E8E30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90306" y="1414579"/>
            <a:ext cx="3355240" cy="24835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4F7C8B9-A31F-BB34-3164-64654E146D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90306" y="4266631"/>
            <a:ext cx="3355237" cy="1641475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Remember to replace the example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</p:spTree>
    <p:extLst>
      <p:ext uri="{BB962C8B-B14F-4D97-AF65-F5344CB8AC3E}">
        <p14:creationId xmlns:p14="http://schemas.microsoft.com/office/powerpoint/2010/main" val="1983804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humbnail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EAA7B8-21C0-3BBF-6286-8BD5DAB7F0F1}"/>
              </a:ext>
            </a:extLst>
          </p:cNvPr>
          <p:cNvCxnSpPr>
            <a:cxnSpLocks/>
          </p:cNvCxnSpPr>
          <p:nvPr userDrawn="1"/>
        </p:nvCxnSpPr>
        <p:spPr>
          <a:xfrm>
            <a:off x="4759320" y="1414579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890ED91-1427-1E93-3566-44B9C55E8758}"/>
              </a:ext>
            </a:extLst>
          </p:cNvPr>
          <p:cNvCxnSpPr>
            <a:cxnSpLocks/>
          </p:cNvCxnSpPr>
          <p:nvPr userDrawn="1"/>
        </p:nvCxnSpPr>
        <p:spPr>
          <a:xfrm>
            <a:off x="8395224" y="1414579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6904EAD2-C8B7-B590-E269-FBA078800D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6CD049-43DB-8837-7BE8-44F122036E98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EB8B212-0DEE-8494-9663-3E5352005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7955868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with 3 thumbnail images and bullets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550F788D-96F0-C75E-77FD-FECBCBEF3C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73507" y="1414579"/>
            <a:ext cx="2721401" cy="2014421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B1C42A7-298C-D3D4-2417-AB2A87B8BB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3507" y="3799338"/>
            <a:ext cx="2721401" cy="2472472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Remember to replace the example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FC20E875-0E3E-8929-CD59-C64E8E8E30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17253" y="1414579"/>
            <a:ext cx="2721401" cy="2014421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4F7C8B9-A31F-BB34-3164-64654E146D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17253" y="3799338"/>
            <a:ext cx="2721401" cy="2472472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Remember to replace the example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E7DD9D39-8C64-3901-19F3-9B02AE529E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60999" y="1414579"/>
            <a:ext cx="2721401" cy="2014421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A36692C8-AE29-0C2E-918C-AF52405425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0998" y="3799338"/>
            <a:ext cx="2721401" cy="2472472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Remember to replace the example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</p:spTree>
    <p:extLst>
      <p:ext uri="{BB962C8B-B14F-4D97-AF65-F5344CB8AC3E}">
        <p14:creationId xmlns:p14="http://schemas.microsoft.com/office/powerpoint/2010/main" val="3368339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humbnail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EAA7B8-21C0-3BBF-6286-8BD5DAB7F0F1}"/>
              </a:ext>
            </a:extLst>
          </p:cNvPr>
          <p:cNvCxnSpPr>
            <a:cxnSpLocks/>
          </p:cNvCxnSpPr>
          <p:nvPr userDrawn="1"/>
        </p:nvCxnSpPr>
        <p:spPr>
          <a:xfrm>
            <a:off x="3936360" y="1414579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6904EAD2-C8B7-B590-E269-FBA078800D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6CD049-43DB-8837-7BE8-44F122036E98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8DF03C9-9D7D-0C15-E55B-72C582C45A47}"/>
              </a:ext>
            </a:extLst>
          </p:cNvPr>
          <p:cNvCxnSpPr>
            <a:cxnSpLocks/>
          </p:cNvCxnSpPr>
          <p:nvPr userDrawn="1"/>
        </p:nvCxnSpPr>
        <p:spPr>
          <a:xfrm>
            <a:off x="6566254" y="1414579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90BCCD8-2CBE-16E1-AF72-297036DAFEE0}"/>
              </a:ext>
            </a:extLst>
          </p:cNvPr>
          <p:cNvCxnSpPr>
            <a:cxnSpLocks/>
          </p:cNvCxnSpPr>
          <p:nvPr userDrawn="1"/>
        </p:nvCxnSpPr>
        <p:spPr>
          <a:xfrm>
            <a:off x="9196149" y="1436990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5EB8B212-0DEE-8494-9663-3E5352005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8496888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with 4 thumbnail images and bullets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550F788D-96F0-C75E-77FD-FECBCBEF3C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73508" y="1414580"/>
            <a:ext cx="2094390" cy="15502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B1C42A7-298C-D3D4-2417-AB2A87B8BB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3508" y="3227970"/>
            <a:ext cx="2094379" cy="2877711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Another Bullet Point </a:t>
            </a:r>
          </a:p>
          <a:p>
            <a:pPr lvl="0"/>
            <a:r>
              <a:rPr lang="en-US" dirty="0"/>
              <a:t>Replace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51CC47FC-8923-1046-B167-ACDCD8E799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04822" y="1414580"/>
            <a:ext cx="2094390" cy="15502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ED42BF1-D951-C826-0ADE-591FAE2FF4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4822" y="3227970"/>
            <a:ext cx="2094379" cy="2877711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Another Bullet Point </a:t>
            </a:r>
          </a:p>
          <a:p>
            <a:pPr lvl="0"/>
            <a:r>
              <a:rPr lang="en-US" dirty="0"/>
              <a:t>Replace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305AD6DF-18E9-CFE9-7BFB-F16C2DE8B0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3297" y="1436991"/>
            <a:ext cx="2094390" cy="15502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4EEFC55A-B345-36AF-8122-E8F03F773A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3297" y="3250381"/>
            <a:ext cx="2094379" cy="2877711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Another Bullet Point </a:t>
            </a:r>
          </a:p>
          <a:p>
            <a:pPr lvl="0"/>
            <a:r>
              <a:rPr lang="en-US" dirty="0"/>
              <a:t>Replace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  <p:sp>
        <p:nvSpPr>
          <p:cNvPr id="32" name="Picture Placeholder 11">
            <a:extLst>
              <a:ext uri="{FF2B5EF4-FFF2-40B4-BE49-F238E27FC236}">
                <a16:creationId xmlns:a16="http://schemas.microsoft.com/office/drawing/2014/main" id="{ABE28098-FA1A-F587-88E5-2548C99F111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64611" y="1436991"/>
            <a:ext cx="2094390" cy="15502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E0B397DC-B4C5-8E1B-0F16-2B6BAD4674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64611" y="3250381"/>
            <a:ext cx="2094379" cy="2877711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Another Bullet Point </a:t>
            </a:r>
          </a:p>
          <a:p>
            <a:pPr lvl="0"/>
            <a:r>
              <a:rPr lang="en-US" dirty="0"/>
              <a:t>Replace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</p:spTree>
    <p:extLst>
      <p:ext uri="{BB962C8B-B14F-4D97-AF65-F5344CB8AC3E}">
        <p14:creationId xmlns:p14="http://schemas.microsoft.com/office/powerpoint/2010/main" val="96842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i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id paper with green lines&#10;&#10;Description automatically generated">
            <a:extLst>
              <a:ext uri="{FF2B5EF4-FFF2-40B4-BE49-F238E27FC236}">
                <a16:creationId xmlns:a16="http://schemas.microsoft.com/office/drawing/2014/main" id="{7C1D82BE-36A2-51BF-927B-E604F02F83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571" y="0"/>
            <a:ext cx="11246429" cy="6951945"/>
          </a:xfrm>
          <a:prstGeom prst="rect">
            <a:avLst/>
          </a:prstGeom>
        </p:spPr>
      </p:pic>
      <p:sp>
        <p:nvSpPr>
          <p:cNvPr id="17" name="Snip Diagonal Corner Rectangle 16">
            <a:extLst>
              <a:ext uri="{FF2B5EF4-FFF2-40B4-BE49-F238E27FC236}">
                <a16:creationId xmlns:a16="http://schemas.microsoft.com/office/drawing/2014/main" id="{23858D49-0D66-FB64-5DA5-BE9376C722B4}"/>
              </a:ext>
            </a:extLst>
          </p:cNvPr>
          <p:cNvSpPr/>
          <p:nvPr userDrawn="1"/>
        </p:nvSpPr>
        <p:spPr>
          <a:xfrm>
            <a:off x="0" y="0"/>
            <a:ext cx="6766304" cy="695765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DB98E1EA-39B8-B5C6-BD9E-912C5FC76C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244" t="-530" r="-1" b="-353"/>
          <a:stretch/>
        </p:blipFill>
        <p:spPr>
          <a:xfrm>
            <a:off x="7930902" y="2649913"/>
            <a:ext cx="3393257" cy="16578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71AAD5-7650-6FD1-9107-A5F83AE3E004}"/>
              </a:ext>
            </a:extLst>
          </p:cNvPr>
          <p:cNvSpPr/>
          <p:nvPr userDrawn="1"/>
        </p:nvSpPr>
        <p:spPr>
          <a:xfrm>
            <a:off x="8171863" y="5210775"/>
            <a:ext cx="172844" cy="1728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19CF2D-C7EA-C002-F12F-563AB228A569}"/>
              </a:ext>
            </a:extLst>
          </p:cNvPr>
          <p:cNvSpPr/>
          <p:nvPr userDrawn="1"/>
        </p:nvSpPr>
        <p:spPr>
          <a:xfrm>
            <a:off x="10764868" y="6248954"/>
            <a:ext cx="168599" cy="168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34990-A3DA-A5C8-36DA-9A8CF3537682}"/>
              </a:ext>
            </a:extLst>
          </p:cNvPr>
          <p:cNvSpPr/>
          <p:nvPr userDrawn="1"/>
        </p:nvSpPr>
        <p:spPr>
          <a:xfrm>
            <a:off x="10427670" y="5905585"/>
            <a:ext cx="337198" cy="337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3AC150-CD05-484D-F653-D1F815570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7588" t="36748" b="4506"/>
          <a:stretch/>
        </p:blipFill>
        <p:spPr>
          <a:xfrm>
            <a:off x="6402620" y="-4"/>
            <a:ext cx="980363" cy="695765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E0A6C0FC-E1E2-DCF1-0CE4-F3FB0EB79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5768" y="2313342"/>
            <a:ext cx="4527176" cy="1495794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Keep Your Presentation Title Short Like This!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332E2471-6142-9D2A-967A-D124840E8F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5769" y="4030735"/>
            <a:ext cx="4527176" cy="553998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Presentation Subtitle Can Be Placed Here on Multiples Lines, If Needed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9A6DC763-34F8-875E-1480-8EA32AEB62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7955" y="4806332"/>
            <a:ext cx="2816930" cy="1938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7BDFB0-D504-B897-EA5C-A2E733589127}"/>
              </a:ext>
            </a:extLst>
          </p:cNvPr>
          <p:cNvSpPr/>
          <p:nvPr userDrawn="1"/>
        </p:nvSpPr>
        <p:spPr>
          <a:xfrm>
            <a:off x="11099606" y="1028924"/>
            <a:ext cx="620482" cy="620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DF0B61-FD7E-3717-CBB4-5D5BA5CE7389}"/>
              </a:ext>
            </a:extLst>
          </p:cNvPr>
          <p:cNvSpPr/>
          <p:nvPr userDrawn="1"/>
        </p:nvSpPr>
        <p:spPr>
          <a:xfrm>
            <a:off x="10753918" y="1649406"/>
            <a:ext cx="345688" cy="345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ADCAD9-3846-8B10-BA51-3EB15D1A3980}"/>
              </a:ext>
            </a:extLst>
          </p:cNvPr>
          <p:cNvSpPr/>
          <p:nvPr userDrawn="1"/>
        </p:nvSpPr>
        <p:spPr>
          <a:xfrm rot="5400000">
            <a:off x="-3419011" y="3414653"/>
            <a:ext cx="6951946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25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CPP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AE9EC82-BF3B-EDA9-D9D0-14F435B965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1" r="-8737"/>
          <a:stretch/>
        </p:blipFill>
        <p:spPr>
          <a:xfrm>
            <a:off x="228927" y="257724"/>
            <a:ext cx="1526454" cy="69965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85E9B4-DFD6-1303-D973-B2904E869EAE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56137EF5-F0FB-D94D-F6BB-51232A8FE50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B41B0CA-C94C-2D62-B889-E06DDD3710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V="1">
            <a:off x="424915" y="3232731"/>
            <a:ext cx="977899" cy="21717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C47C7E8-F3A0-C540-5485-1EEF7C201794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029DB3-21A2-6601-7B0F-1099DCE0B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5381" y="3055051"/>
            <a:ext cx="4961032" cy="747897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defRPr sz="5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4BB715-80A3-9667-76A8-D60D33BC0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96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CPP Gold">
    <p:bg>
      <p:bgPr>
        <a:gradFill>
          <a:gsLst>
            <a:gs pos="5000">
              <a:schemeClr val="accent1"/>
            </a:gs>
            <a:gs pos="79000">
              <a:schemeClr val="accent2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" r="-8482"/>
          <a:stretch/>
        </p:blipFill>
        <p:spPr>
          <a:xfrm>
            <a:off x="228927" y="257724"/>
            <a:ext cx="1517986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66009E7-500A-EB28-BB01-032E967D2B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5381" y="3055051"/>
            <a:ext cx="4961032" cy="747897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92EEBB-E01D-2996-88A6-2C3BD92670DB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8F50E1C-B472-44B6-77A1-FC370E3979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V="1">
            <a:off x="424915" y="3232731"/>
            <a:ext cx="977899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455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+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85E9B4-DFD6-1303-D973-B2904E869EAE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56137EF5-F0FB-D94D-F6BB-51232A8FE50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029DB3-21A2-6601-7B0F-1099DCE0B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8747" y="3055051"/>
            <a:ext cx="4961032" cy="747897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defRPr sz="5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4BB715-80A3-9667-76A8-D60D33BC0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61E6DC4-B738-9F0F-9153-7D6611FA1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0" r="-17532"/>
          <a:stretch/>
        </p:blipFill>
        <p:spPr>
          <a:xfrm>
            <a:off x="1882617" y="2634375"/>
            <a:ext cx="3400287" cy="144226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CB14E2C-1A51-050D-77BF-AED47F8E47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V="1">
            <a:off x="424915" y="3232731"/>
            <a:ext cx="977899" cy="21717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537A39-6272-55FB-C4E4-8B3C8370BD74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A449954C-3724-1952-E5D2-4354754B9652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D4768EC-79AF-3E7F-D3E4-C92F9DFC0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1" r="66561"/>
          <a:stretch/>
        </p:blipFill>
        <p:spPr>
          <a:xfrm>
            <a:off x="228927" y="257724"/>
            <a:ext cx="472818" cy="6996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3F86DB-AB8C-AB3E-9B33-8E88C487A46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71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+ Subhea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081CD0C-8F3C-F44C-2B71-47E53D58CB99}"/>
              </a:ext>
            </a:extLst>
          </p:cNvPr>
          <p:cNvSpPr/>
          <p:nvPr userDrawn="1"/>
        </p:nvSpPr>
        <p:spPr>
          <a:xfrm>
            <a:off x="-3432412" y="0"/>
            <a:ext cx="6864824" cy="6864824"/>
          </a:xfrm>
          <a:prstGeom prst="ellipse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DA8B44A-EB50-6F27-8BE1-7BDDACED7C46}"/>
              </a:ext>
            </a:extLst>
          </p:cNvPr>
          <p:cNvSpPr/>
          <p:nvPr userDrawn="1"/>
        </p:nvSpPr>
        <p:spPr>
          <a:xfrm>
            <a:off x="-177421" y="3251579"/>
            <a:ext cx="354841" cy="354841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5ABE5508-F7E9-5CE9-D5D6-6AB524EDE0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4359030"/>
            <a:ext cx="4527176" cy="2215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600" u="none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69FF223-C6B4-C2E7-985C-6198865AF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0" r="-17532"/>
          <a:stretch/>
        </p:blipFill>
        <p:spPr>
          <a:xfrm>
            <a:off x="6115001" y="2634375"/>
            <a:ext cx="3400287" cy="144226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CC0449E-0213-6E60-87D9-206FA4C287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3251200"/>
            <a:ext cx="45974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12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-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id paper with green lines&#10;&#10;Description automatically generated">
            <a:extLst>
              <a:ext uri="{FF2B5EF4-FFF2-40B4-BE49-F238E27FC236}">
                <a16:creationId xmlns:a16="http://schemas.microsoft.com/office/drawing/2014/main" id="{AB4473A0-1BBB-E77E-A3E6-8C0B622B3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433" y="1"/>
            <a:ext cx="11360002" cy="6858000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D23BD1-F779-7AE6-D7E0-CA0CD7E6FB7B}"/>
              </a:ext>
            </a:extLst>
          </p:cNvPr>
          <p:cNvSpPr/>
          <p:nvPr userDrawn="1"/>
        </p:nvSpPr>
        <p:spPr>
          <a:xfrm>
            <a:off x="1" y="0"/>
            <a:ext cx="866268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A08FA0-550B-EDD5-F83E-AE968AA2BE7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96161" y="1148446"/>
            <a:ext cx="952471" cy="952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4D12F7-7418-DA77-01EC-616C8FE7D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8748" t="16540" r="19136" b="27445"/>
          <a:stretch/>
        </p:blipFill>
        <p:spPr>
          <a:xfrm>
            <a:off x="9907969" y="3588500"/>
            <a:ext cx="1529871" cy="20288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9E26D4C-2F3B-82A2-B02A-886397A583FD}"/>
              </a:ext>
            </a:extLst>
          </p:cNvPr>
          <p:cNvSpPr/>
          <p:nvPr userDrawn="1"/>
        </p:nvSpPr>
        <p:spPr>
          <a:xfrm>
            <a:off x="2927821" y="2310954"/>
            <a:ext cx="6444343" cy="214305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B007E3E-A0B9-B73D-B43A-0071049E6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314" y="2810607"/>
            <a:ext cx="4961032" cy="1107996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4000" b="0" i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Section Breaker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EDD2C4A-72C8-5DC5-B2F9-0E2232A0E18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1162" y="1121892"/>
            <a:ext cx="204932" cy="11118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56A6F61-17A2-A0C6-D5C1-C2AE54F6C43C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189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- PolyGradient">
    <p:bg>
      <p:bgPr>
        <a:gradFill>
          <a:gsLst>
            <a:gs pos="5000">
              <a:schemeClr val="accent1"/>
            </a:gs>
            <a:gs pos="79000">
              <a:schemeClr val="accent2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A25E30-B08E-1E81-7D31-5E0D1561C1EB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C6EB9E-53BC-4526-FE39-C66977B4F6C4}"/>
              </a:ext>
            </a:extLst>
          </p:cNvPr>
          <p:cNvSpPr/>
          <p:nvPr userDrawn="1"/>
        </p:nvSpPr>
        <p:spPr>
          <a:xfrm>
            <a:off x="0" y="6754204"/>
            <a:ext cx="12192000" cy="1226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DC6198E-4024-814F-44EF-BC216EF8C5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4F4B85F-28EF-80C1-6A72-239CA5B2A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5484" y="2810607"/>
            <a:ext cx="4961032" cy="1107996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4000" b="0" i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Section Breaker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814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- CPP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B9F401F-08A8-39B6-44C9-E6CB9CF0D1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355775C-B6BA-F0F9-61E7-8E1077B655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351" r="66561"/>
          <a:stretch/>
        </p:blipFill>
        <p:spPr>
          <a:xfrm>
            <a:off x="228927" y="257724"/>
            <a:ext cx="472818" cy="69965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1939200-C7E6-6C54-AA2C-FE3AD90A3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5484" y="2810607"/>
            <a:ext cx="4961032" cy="1107996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40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Section Breaker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5F04AD-AF68-2C31-0AC8-ABA50CC00DE3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503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EA003B63-8FB5-8DFC-DB75-3E7AFD7A0D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0906" y="-1"/>
            <a:ext cx="11331094" cy="68216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D23BD1-F779-7AE6-D7E0-CA0CD7E6FB7B}"/>
              </a:ext>
            </a:extLst>
          </p:cNvPr>
          <p:cNvSpPr/>
          <p:nvPr userDrawn="1"/>
        </p:nvSpPr>
        <p:spPr>
          <a:xfrm>
            <a:off x="0" y="-1"/>
            <a:ext cx="868924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98DE6C-B7D7-A06E-7FD0-4C58C286D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7771" y="-1454712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Large Photo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4F722E-D637-1DF6-07A1-8CB4963FA6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A89AC7-8C1F-6B32-89BE-45053B7B9900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005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corn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EA003B63-8FB5-8DFC-DB75-3E7AFD7A0D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0906" y="-1"/>
            <a:ext cx="11331094" cy="68216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D23BD1-F779-7AE6-D7E0-CA0CD7E6FB7B}"/>
              </a:ext>
            </a:extLst>
          </p:cNvPr>
          <p:cNvSpPr/>
          <p:nvPr userDrawn="1"/>
        </p:nvSpPr>
        <p:spPr>
          <a:xfrm>
            <a:off x="0" y="-1"/>
            <a:ext cx="868924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4F722E-D637-1DF6-07A1-8CB4963FA6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A89AC7-8C1F-6B32-89BE-45053B7B9900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98DE6C-B7D7-A06E-7FD0-4C58C286D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7771" y="-1454712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Large Photo Corner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nip Diagonal Corner Rectangle 4">
            <a:extLst>
              <a:ext uri="{FF2B5EF4-FFF2-40B4-BE49-F238E27FC236}">
                <a16:creationId xmlns:a16="http://schemas.microsoft.com/office/drawing/2014/main" id="{A168CB2C-87C8-E465-ECC2-76D239E045FA}"/>
              </a:ext>
            </a:extLst>
          </p:cNvPr>
          <p:cNvSpPr/>
          <p:nvPr userDrawn="1"/>
        </p:nvSpPr>
        <p:spPr>
          <a:xfrm flipH="1">
            <a:off x="8107679" y="3261360"/>
            <a:ext cx="4084317" cy="3474581"/>
          </a:xfrm>
          <a:prstGeom prst="snip2DiagRect">
            <a:avLst>
              <a:gd name="adj1" fmla="val 0"/>
              <a:gd name="adj2" fmla="val 654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284897D-5C85-3054-8B47-711370EE27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23938" y="3559507"/>
            <a:ext cx="3337892" cy="2877711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Use this slide template to display a large photo and bulleted text</a:t>
            </a:r>
          </a:p>
          <a:p>
            <a:r>
              <a:rPr lang="en-US" dirty="0"/>
              <a:t>Remember to replace this low-res example image with higher-res photo for your presentation</a:t>
            </a:r>
          </a:p>
          <a:p>
            <a:r>
              <a:rPr lang="en-US" dirty="0"/>
              <a:t>Another bullet style line here</a:t>
            </a:r>
          </a:p>
          <a:p>
            <a:r>
              <a:rPr lang="en-US" dirty="0"/>
              <a:t>Another bullet style here</a:t>
            </a:r>
          </a:p>
        </p:txBody>
      </p:sp>
    </p:spTree>
    <p:extLst>
      <p:ext uri="{BB962C8B-B14F-4D97-AF65-F5344CB8AC3E}">
        <p14:creationId xmlns:p14="http://schemas.microsoft.com/office/powerpoint/2010/main" val="11080991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cen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EA003B63-8FB5-8DFC-DB75-3E7AFD7A0D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0906" y="-1"/>
            <a:ext cx="11331094" cy="68216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D23BD1-F779-7AE6-D7E0-CA0CD7E6FB7B}"/>
              </a:ext>
            </a:extLst>
          </p:cNvPr>
          <p:cNvSpPr/>
          <p:nvPr userDrawn="1"/>
        </p:nvSpPr>
        <p:spPr>
          <a:xfrm>
            <a:off x="0" y="-1"/>
            <a:ext cx="868924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98DE6C-B7D7-A06E-7FD0-4C58C286D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7771" y="-1454712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Large Photo Center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4F722E-D637-1DF6-07A1-8CB4963FA6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A89AC7-8C1F-6B32-89BE-45053B7B9900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A49EED16-D20A-FB7A-7550-9DF763BDE666}"/>
              </a:ext>
            </a:extLst>
          </p:cNvPr>
          <p:cNvSpPr>
            <a:spLocks noGrp="1"/>
          </p:cNvSpPr>
          <p:nvPr userDrawn="1"/>
        </p:nvSpPr>
        <p:spPr>
          <a:xfrm>
            <a:off x="3450275" y="2617190"/>
            <a:ext cx="5291450" cy="1623620"/>
          </a:xfrm>
          <a:prstGeom prst="snip2DiagRect">
            <a:avLst>
              <a:gd name="adj1" fmla="val 0"/>
              <a:gd name="adj2" fmla="val 16014"/>
            </a:avLst>
          </a:prstGeom>
          <a:solidFill>
            <a:schemeClr val="tx1"/>
          </a:solidFill>
        </p:spPr>
        <p:txBody>
          <a:bodyPr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9B8FD23-FCF5-28D9-9DE9-A7E5B1CFCC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0276" y="2617190"/>
            <a:ext cx="5291450" cy="16256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This can house content</a:t>
            </a:r>
          </a:p>
        </p:txBody>
      </p:sp>
    </p:spTree>
    <p:extLst>
      <p:ext uri="{BB962C8B-B14F-4D97-AF65-F5344CB8AC3E}">
        <p14:creationId xmlns:p14="http://schemas.microsoft.com/office/powerpoint/2010/main" val="102657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1D82BE-36A2-51BF-927B-E604F02F83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571" y="0"/>
            <a:ext cx="11246429" cy="6951945"/>
          </a:xfrm>
          <a:prstGeom prst="rect">
            <a:avLst/>
          </a:prstGeom>
        </p:spPr>
      </p:pic>
      <p:sp>
        <p:nvSpPr>
          <p:cNvPr id="17" name="Snip Diagonal Corner Rectangle 16">
            <a:extLst>
              <a:ext uri="{FF2B5EF4-FFF2-40B4-BE49-F238E27FC236}">
                <a16:creationId xmlns:a16="http://schemas.microsoft.com/office/drawing/2014/main" id="{23858D49-0D66-FB64-5DA5-BE9376C722B4}"/>
              </a:ext>
            </a:extLst>
          </p:cNvPr>
          <p:cNvSpPr/>
          <p:nvPr userDrawn="1"/>
        </p:nvSpPr>
        <p:spPr>
          <a:xfrm>
            <a:off x="0" y="-1"/>
            <a:ext cx="6096000" cy="6957651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19CF2D-C7EA-C002-F12F-563AB228A569}"/>
              </a:ext>
            </a:extLst>
          </p:cNvPr>
          <p:cNvSpPr/>
          <p:nvPr userDrawn="1"/>
        </p:nvSpPr>
        <p:spPr>
          <a:xfrm>
            <a:off x="10764868" y="6248954"/>
            <a:ext cx="168599" cy="168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34990-A3DA-A5C8-36DA-9A8CF3537682}"/>
              </a:ext>
            </a:extLst>
          </p:cNvPr>
          <p:cNvSpPr/>
          <p:nvPr userDrawn="1"/>
        </p:nvSpPr>
        <p:spPr>
          <a:xfrm>
            <a:off x="10427670" y="5905585"/>
            <a:ext cx="337198" cy="337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0A6C0FC-E1E2-DCF1-0CE4-F3FB0EB79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5769" y="2313342"/>
            <a:ext cx="3639370" cy="1495794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Can Be Multiple Lines Like This!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332E2471-6142-9D2A-967A-D124840E8F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5769" y="4028773"/>
            <a:ext cx="4527176" cy="553998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Presentation Subtitle Can Be Placed Here on Multiples Lines, If Needed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7BDFB0-D504-B897-EA5C-A2E733589127}"/>
              </a:ext>
            </a:extLst>
          </p:cNvPr>
          <p:cNvSpPr/>
          <p:nvPr userDrawn="1"/>
        </p:nvSpPr>
        <p:spPr>
          <a:xfrm>
            <a:off x="11099606" y="1028924"/>
            <a:ext cx="620482" cy="620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DF0B61-FD7E-3717-CBB4-5D5BA5CE7389}"/>
              </a:ext>
            </a:extLst>
          </p:cNvPr>
          <p:cNvSpPr/>
          <p:nvPr userDrawn="1"/>
        </p:nvSpPr>
        <p:spPr>
          <a:xfrm>
            <a:off x="10753918" y="1649406"/>
            <a:ext cx="345688" cy="345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6958760-83EA-B59F-E153-7DCA36FC1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50" r="-17532"/>
          <a:stretch/>
        </p:blipFill>
        <p:spPr>
          <a:xfrm>
            <a:off x="668541" y="677031"/>
            <a:ext cx="2644589" cy="11217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F4AE804-1465-B5A1-94B3-CD28695DA90B}"/>
              </a:ext>
            </a:extLst>
          </p:cNvPr>
          <p:cNvSpPr/>
          <p:nvPr userDrawn="1"/>
        </p:nvSpPr>
        <p:spPr>
          <a:xfrm rot="5400000">
            <a:off x="-3419011" y="3414653"/>
            <a:ext cx="6951946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40B7CAE6-9827-8F27-FB6B-80CDED2B89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5769" y="4802408"/>
            <a:ext cx="2816930" cy="1938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2459139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EA003B63-8FB5-8DFC-DB75-3E7AFD7A0D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0906" y="0"/>
            <a:ext cx="11331094" cy="677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D23BD1-F779-7AE6-D7E0-CA0CD7E6FB7B}"/>
              </a:ext>
            </a:extLst>
          </p:cNvPr>
          <p:cNvSpPr/>
          <p:nvPr userDrawn="1"/>
        </p:nvSpPr>
        <p:spPr>
          <a:xfrm>
            <a:off x="-1" y="0"/>
            <a:ext cx="866269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4F722E-D637-1DF6-07A1-8CB4963FA6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86AE894-CC05-0FE8-49BE-552915C736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Hero</a:t>
            </a:r>
            <a:br>
              <a:rPr lang="en-US" dirty="0"/>
            </a:br>
            <a:r>
              <a:rPr lang="en-US" dirty="0"/>
              <a:t>Stat Moment or Headline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DB000CA-81E1-1A9F-CB4A-A269B6BE63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077184"/>
            <a:ext cx="3658985" cy="3091808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  <a:p>
            <a:pPr lvl="0"/>
            <a:r>
              <a:rPr lang="en-US"/>
              <a:t>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endParaRPr lang="en-US"/>
          </a:p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931987-7F51-08B4-DA22-A0A45C7D5668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382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8700" y="365125"/>
            <a:ext cx="103251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28700" y="1825625"/>
            <a:ext cx="10325100" cy="435133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Text goes here and here and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8700" y="6356350"/>
            <a:ext cx="2552700" cy="365125"/>
          </a:xfrm>
        </p:spPr>
        <p:txBody>
          <a:bodyPr/>
          <a:lstStyle/>
          <a:p>
            <a:fld id="{6F6D4709-116E-4040-8A22-7290A0EF90CB}" type="datetime1">
              <a:rPr lang="en-US" smtClean="0"/>
              <a:t>12/2/2025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078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7750" y="1709738"/>
            <a:ext cx="10299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Section header </a:t>
            </a:r>
            <a:br>
              <a:rPr lang="en-US" dirty="0"/>
            </a:br>
            <a:r>
              <a:rPr lang="en-US" dirty="0" err="1"/>
              <a:t>Rockewell</a:t>
            </a:r>
            <a:r>
              <a:rPr lang="en-US" dirty="0"/>
              <a:t> 60 </a:t>
            </a:r>
            <a:r>
              <a:rPr lang="en-US" dirty="0" err="1"/>
              <a:t>pt</a:t>
            </a:r>
            <a:br>
              <a:rPr lang="en-US" dirty="0"/>
            </a:br>
            <a:r>
              <a:rPr lang="en-US" dirty="0"/>
              <a:t>goes here and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7750" y="4589463"/>
            <a:ext cx="102997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Subhed</a:t>
            </a:r>
            <a:r>
              <a:rPr lang="en-US" dirty="0"/>
              <a:t> goes here and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750" y="6356350"/>
            <a:ext cx="2533650" cy="365125"/>
          </a:xfrm>
        </p:spPr>
        <p:txBody>
          <a:bodyPr/>
          <a:lstStyle/>
          <a:p>
            <a:fld id="{2AC8CB3B-4D89-4B51-B87A-4992886E3C28}" type="datetime1">
              <a:rPr lang="en-US" smtClean="0"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7FDE-CF23-4DF4-993F-F0A8407421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6825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72074" y="2565400"/>
            <a:ext cx="5495926" cy="1828800"/>
          </a:xfrm>
        </p:spPr>
        <p:txBody>
          <a:bodyPr anchor="b">
            <a:noAutofit/>
          </a:bodyPr>
          <a:lstStyle>
            <a:lvl1pPr algn="l">
              <a:defRPr sz="4800"/>
            </a:lvl1pPr>
          </a:lstStyle>
          <a:p>
            <a:r>
              <a:rPr lang="en-US" dirty="0"/>
              <a:t>Title is Rockwell 48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72074" y="5111750"/>
            <a:ext cx="5495926" cy="43815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is in Arial Bold 24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7FDE-CF23-4DF4-993F-F0A8407421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172074" y="5549900"/>
            <a:ext cx="5495926" cy="449263"/>
          </a:xfrm>
        </p:spPr>
        <p:txBody>
          <a:bodyPr/>
          <a:lstStyle>
            <a:lvl1pPr marL="0" indent="0">
              <a:buNone/>
              <a:defRPr sz="2200" b="0" baseline="0"/>
            </a:lvl1pPr>
          </a:lstStyle>
          <a:p>
            <a:pPr lvl="0"/>
            <a:r>
              <a:rPr lang="en-US" dirty="0"/>
              <a:t>Second subtitle in Arial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28625" y="4029074"/>
            <a:ext cx="1514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design is of Cal Poly Pomona logo</a:t>
            </a:r>
          </a:p>
        </p:txBody>
      </p:sp>
    </p:spTree>
    <p:extLst>
      <p:ext uri="{BB962C8B-B14F-4D97-AF65-F5344CB8AC3E}">
        <p14:creationId xmlns:p14="http://schemas.microsoft.com/office/powerpoint/2010/main" val="8246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4F660EA-3A60-2D07-1357-29D69F729AE6}"/>
              </a:ext>
            </a:extLst>
          </p:cNvPr>
          <p:cNvSpPr/>
          <p:nvPr userDrawn="1"/>
        </p:nvSpPr>
        <p:spPr>
          <a:xfrm>
            <a:off x="0" y="0"/>
            <a:ext cx="866269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549F6CA-58AB-30B7-8164-2F28B59617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6C2CF5-2C2F-5FF8-7FDB-AD9279AEBFD1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95E0643C-F730-1912-F30C-CE8EC50693F0}"/>
              </a:ext>
            </a:extLst>
          </p:cNvPr>
          <p:cNvSpPr/>
          <p:nvPr userDrawn="1"/>
        </p:nvSpPr>
        <p:spPr>
          <a:xfrm>
            <a:off x="351594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FFD64FE-809E-1DDB-1741-E2FDDB3E93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01E647E-B563-7B22-9D5E-500ED921A807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D8A734-C5D7-2B19-956C-077D7F59E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3221250"/>
            <a:ext cx="3767460" cy="415498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F3823B4-166E-43D7-CE46-45308C831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14A0C9-94D0-1507-F4A7-4394A036EB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0990" y="0"/>
            <a:ext cx="4661394" cy="6699173"/>
          </a:xfrm>
        </p:spPr>
        <p:txBody>
          <a:bodyPr lIns="0" tIns="0" rIns="0" bIns="0" anchor="ctr" anchorCtr="0">
            <a:noAutofit/>
          </a:bodyPr>
          <a:lstStyle>
            <a:lvl1pPr marL="288925" indent="-288925">
              <a:lnSpc>
                <a:spcPct val="1500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b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690563" indent="-233363">
              <a:lnSpc>
                <a:spcPct val="150000"/>
              </a:lnSpc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Agenda Item #1</a:t>
            </a:r>
          </a:p>
          <a:p>
            <a:pPr lvl="1"/>
            <a:r>
              <a:rPr lang="en-US" dirty="0"/>
              <a:t>Sub-Agenda Item</a:t>
            </a:r>
          </a:p>
          <a:p>
            <a:pPr lvl="0"/>
            <a:r>
              <a:rPr lang="en-US" dirty="0"/>
              <a:t>Agenda Item #2</a:t>
            </a:r>
          </a:p>
          <a:p>
            <a:pPr lvl="1"/>
            <a:r>
              <a:rPr lang="en-US" dirty="0"/>
              <a:t>Sub-Agenda Item</a:t>
            </a:r>
          </a:p>
          <a:p>
            <a:pPr lvl="0"/>
            <a:r>
              <a:rPr lang="en-US" dirty="0"/>
              <a:t>Agenda Item #3</a:t>
            </a:r>
          </a:p>
          <a:p>
            <a:pPr lvl="1"/>
            <a:r>
              <a:rPr lang="en-US" dirty="0"/>
              <a:t>Sub-Agenda Item</a:t>
            </a:r>
          </a:p>
          <a:p>
            <a:pPr lvl="1"/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16590B5-CD17-0827-A253-5F0FF2B9C7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6047" y="6428864"/>
            <a:ext cx="4196857" cy="3428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 b="0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Cal Poly Pomona |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8374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4F660EA-3A60-2D07-1357-29D69F729AE6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549F6CA-58AB-30B7-8164-2F28B59617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BC19EF2-4BD7-8BAB-2BB7-71E397C12D3A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E07407CF-BFCF-09A3-71DE-07CFE3FBEBA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436CBC6-4737-B139-79BD-75FF31089E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6094E0-8F79-95EC-5A2D-98FDEE953928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679304-9D78-3DDB-650B-D6238C428D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3221250"/>
            <a:ext cx="3767460" cy="415498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Presenters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F3823B4-166E-43D7-CE46-45308C831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C14D216-E1B1-A358-CA37-4B947BE48A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5999" y="647722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5B45C0F9-ABF4-F36B-5286-D8AC0D1353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1036326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0BAEB7BC-5390-9AC5-7466-71295320EA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99" y="1555728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9D50F18D-094A-3F34-2332-8184FB0280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1944332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D6B49A9E-56E0-4B96-274E-AE9407060A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9" y="2481013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C839A827-042A-45CF-EC5F-3EEC0A0428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2869617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B156D5DE-348A-5814-3D63-99B7A7AD7CE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5999" y="3395413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0D022B4F-445B-C68B-7D4E-1637811ADE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6000" y="3784017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54D46402-2D58-540B-47B8-CA3E0CE9B4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5999" y="4309813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909AFB5E-0CCE-C809-D6E8-F711323BBCB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96000" y="4698417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7902C37C-44BB-6725-15F0-5B312B8F53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5999" y="5224213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DA285015-17FB-D5F3-0FEE-0E501CFF31C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5612817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</p:spTree>
    <p:extLst>
      <p:ext uri="{BB962C8B-B14F-4D97-AF65-F5344CB8AC3E}">
        <p14:creationId xmlns:p14="http://schemas.microsoft.com/office/powerpoint/2010/main" val="419380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+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7E6679F5-96E0-BD70-31C0-10209E37E0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C0E34B-ADAF-5729-D4BB-8242DF08681C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5424ED4-DC11-C4BE-7E39-90ABA7CBE9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3221250"/>
            <a:ext cx="2374087" cy="415498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Presenters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261CC1D-7F2D-4848-1C30-F2077CBE2E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08529" y="9573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C14D216-E1B1-A358-CA37-4B947BE48A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08076" y="2521673"/>
            <a:ext cx="2282457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5B45C0F9-ABF4-F36B-5286-D8AC0D1353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2281" y="28907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id="{0694C6C1-6799-95CB-564F-8811DA6442B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215273" y="9573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C0A215AB-AB65-FFB7-0F00-38FCF35560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14820" y="2521673"/>
            <a:ext cx="2282457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C4AF98F5-F58E-A2ED-7F29-E2F6D5E90D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19025" y="28907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88FB6509-0D93-6611-D7C7-6FD26DE6261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729291" y="9573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5BEE588D-762B-2369-368B-C2FCD001C7D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28838" y="2521673"/>
            <a:ext cx="2282457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3F1D34FC-6675-3EEB-E38D-CE1261756F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33043" y="28907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37" name="Picture Placeholder 11">
            <a:extLst>
              <a:ext uri="{FF2B5EF4-FFF2-40B4-BE49-F238E27FC236}">
                <a16:creationId xmlns:a16="http://schemas.microsoft.com/office/drawing/2014/main" id="{A3517DE7-74E1-B2E5-6C8E-DDBEB1AB36F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708529" y="37005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68637E61-96FE-6C26-A5D3-761BBE2D00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08077" y="5264872"/>
            <a:ext cx="2282456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F2EEA79E-A7F6-0349-F912-3FAEA0CF6B6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12281" y="56339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44" name="Picture Placeholder 11">
            <a:extLst>
              <a:ext uri="{FF2B5EF4-FFF2-40B4-BE49-F238E27FC236}">
                <a16:creationId xmlns:a16="http://schemas.microsoft.com/office/drawing/2014/main" id="{359479E4-F628-B7AB-2E1E-A8FED7F7DC8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215273" y="37005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35B95967-E66B-2F6E-7AF1-DC372602028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14820" y="5264873"/>
            <a:ext cx="2282456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C08D11D5-33A7-D5EF-A135-B14C00E9CFB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19025" y="56339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45" name="Picture Placeholder 11">
            <a:extLst>
              <a:ext uri="{FF2B5EF4-FFF2-40B4-BE49-F238E27FC236}">
                <a16:creationId xmlns:a16="http://schemas.microsoft.com/office/drawing/2014/main" id="{D1F1A066-CE4D-8C28-3E0D-497AFB2F501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729291" y="37005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25">
            <a:extLst>
              <a:ext uri="{FF2B5EF4-FFF2-40B4-BE49-F238E27FC236}">
                <a16:creationId xmlns:a16="http://schemas.microsoft.com/office/drawing/2014/main" id="{B8DB5B98-DAD6-5F37-B7AB-9449750ED22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28838" y="5264873"/>
            <a:ext cx="2282456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43" name="Text Placeholder 25">
            <a:extLst>
              <a:ext uri="{FF2B5EF4-FFF2-40B4-BE49-F238E27FC236}">
                <a16:creationId xmlns:a16="http://schemas.microsoft.com/office/drawing/2014/main" id="{B257F93C-060F-119F-E4CF-ED6B9BE3442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33043" y="56339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</p:spTree>
    <p:extLst>
      <p:ext uri="{BB962C8B-B14F-4D97-AF65-F5344CB8AC3E}">
        <p14:creationId xmlns:p14="http://schemas.microsoft.com/office/powerpoint/2010/main" val="388423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resenters + Phot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7ADA161-70AD-0048-BCB5-3D0F957584BF}"/>
              </a:ext>
            </a:extLst>
          </p:cNvPr>
          <p:cNvSpPr/>
          <p:nvPr userDrawn="1"/>
        </p:nvSpPr>
        <p:spPr>
          <a:xfrm>
            <a:off x="4979962" y="0"/>
            <a:ext cx="7210333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8FAA33DE-F0FD-4B48-80E7-86C5E3CFFC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1" r="66561"/>
          <a:stretch/>
        </p:blipFill>
        <p:spPr>
          <a:xfrm>
            <a:off x="228927" y="257724"/>
            <a:ext cx="472818" cy="69965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88D8D22-ABF4-BE7C-837B-CE221BD442E4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ADE3DDCD-5819-0920-274A-60776EE3BB97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63FA833-6711-42C4-C7DE-26443AA8C0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6D2FF26-D927-0055-36DB-3D9499EE44AF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633C6-3B1F-3456-83C4-E2E4F385A1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5808" y="3221250"/>
            <a:ext cx="2931145" cy="415498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Presenters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261CC1D-7F2D-4848-1C30-F2077CBE2E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3544" y="9573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C14D216-E1B1-A358-CA37-4B947BE48A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93091" y="2521673"/>
            <a:ext cx="2282457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5B45C0F9-ABF4-F36B-5286-D8AC0D1353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97296" y="28907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id="{0694C6C1-6799-95CB-564F-8811DA6442B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200288" y="9573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C0A215AB-AB65-FFB7-0F00-38FCF35560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99835" y="2521673"/>
            <a:ext cx="2282457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C4AF98F5-F58E-A2ED-7F29-E2F6D5E90D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04040" y="28907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37" name="Picture Placeholder 11">
            <a:extLst>
              <a:ext uri="{FF2B5EF4-FFF2-40B4-BE49-F238E27FC236}">
                <a16:creationId xmlns:a16="http://schemas.microsoft.com/office/drawing/2014/main" id="{A3517DE7-74E1-B2E5-6C8E-DDBEB1AB36F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693544" y="37005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68637E61-96FE-6C26-A5D3-761BBE2D00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93091" y="5264873"/>
            <a:ext cx="2282456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F2EEA79E-A7F6-0349-F912-3FAEA0CF6B6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97296" y="56339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44" name="Picture Placeholder 11">
            <a:extLst>
              <a:ext uri="{FF2B5EF4-FFF2-40B4-BE49-F238E27FC236}">
                <a16:creationId xmlns:a16="http://schemas.microsoft.com/office/drawing/2014/main" id="{359479E4-F628-B7AB-2E1E-A8FED7F7DC8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200288" y="37005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35B95967-E66B-2F6E-7AF1-DC372602028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99835" y="5264873"/>
            <a:ext cx="2282456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C08D11D5-33A7-D5EF-A135-B14C00E9CFB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04040" y="56339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</p:spTree>
    <p:extLst>
      <p:ext uri="{BB962C8B-B14F-4D97-AF65-F5344CB8AC3E}">
        <p14:creationId xmlns:p14="http://schemas.microsoft.com/office/powerpoint/2010/main" val="181189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with CPP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73D8B5-3058-D6B0-B994-CE471B949298}"/>
              </a:ext>
            </a:extLst>
          </p:cNvPr>
          <p:cNvSpPr/>
          <p:nvPr userDrawn="1"/>
        </p:nvSpPr>
        <p:spPr>
          <a:xfrm>
            <a:off x="4979962" y="0"/>
            <a:ext cx="7210333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A1018BB-501E-EE4B-849A-066C3A57A1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1" r="66561"/>
          <a:stretch/>
        </p:blipFill>
        <p:spPr>
          <a:xfrm>
            <a:off x="228927" y="257724"/>
            <a:ext cx="472818" cy="69965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F50F7F9-B70D-CD87-6DC2-667046270E47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76D0D3E-F86D-5480-E3C7-925FF3859529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AA684B1-A678-685A-071E-45C9A85D9C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E21C22-B201-2579-C0BD-85CB94EAB19A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99972-6CAE-C07C-1A29-78C34ACDF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7637" y="3013501"/>
            <a:ext cx="2886975" cy="830997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 Short Headline</a:t>
            </a:r>
            <a:br>
              <a:rPr lang="en-US" dirty="0"/>
            </a:br>
            <a:r>
              <a:rPr lang="en-US" dirty="0"/>
              <a:t>Can Go Here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6F49E50-0C7E-7E49-2118-393290668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0A368A1-BFD3-9127-06A4-B402CF8566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41020" y="2072025"/>
            <a:ext cx="4493343" cy="2713948"/>
          </a:xfrm>
        </p:spPr>
        <p:txBody>
          <a:bodyPr wrap="square" lIns="0" tIns="0" rIns="0" bIns="0" anchor="ctr" anchorCtr="0">
            <a:sp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29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8FF74D-4D2B-ECCE-80B8-6DD34726F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937" y="365125"/>
            <a:ext cx="80790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41D34-C295-2233-34B4-E1A9519B8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85937" y="1825625"/>
            <a:ext cx="80790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7F2B7-82AE-CEF3-95D5-3A1135691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1794" y="63340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3B191C-5F7F-2026-7D61-B86A083FA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6047" y="6428864"/>
            <a:ext cx="4196857" cy="3428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 b="0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Cal Poly Pomona | 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459F0B-2898-5BB5-A379-2D8201AD8E10}"/>
              </a:ext>
            </a:extLst>
          </p:cNvPr>
          <p:cNvSpPr txBox="1">
            <a:spLocks/>
          </p:cNvSpPr>
          <p:nvPr userDrawn="1"/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FB44AE-E8EC-4649-B0F6-833A69ED813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41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711" r:id="rId3"/>
    <p:sldLayoutId id="2147483720" r:id="rId4"/>
    <p:sldLayoutId id="2147483664" r:id="rId5"/>
    <p:sldLayoutId id="2147483661" r:id="rId6"/>
    <p:sldLayoutId id="2147483700" r:id="rId7"/>
    <p:sldLayoutId id="2147483660" r:id="rId8"/>
    <p:sldLayoutId id="2147483697" r:id="rId9"/>
    <p:sldLayoutId id="2147483701" r:id="rId10"/>
    <p:sldLayoutId id="2147483704" r:id="rId11"/>
    <p:sldLayoutId id="2147483705" r:id="rId12"/>
    <p:sldLayoutId id="2147483699" r:id="rId13"/>
    <p:sldLayoutId id="2147483703" r:id="rId14"/>
    <p:sldLayoutId id="2147483706" r:id="rId15"/>
    <p:sldLayoutId id="2147483724" r:id="rId16"/>
    <p:sldLayoutId id="2147483692" r:id="rId17"/>
    <p:sldLayoutId id="2147483725" r:id="rId18"/>
    <p:sldLayoutId id="2147483726" r:id="rId19"/>
    <p:sldLayoutId id="2147483729" r:id="rId20"/>
    <p:sldLayoutId id="2147483695" r:id="rId21"/>
    <p:sldLayoutId id="2147483694" r:id="rId22"/>
    <p:sldLayoutId id="2147483710" r:id="rId23"/>
    <p:sldLayoutId id="2147483668" r:id="rId24"/>
    <p:sldLayoutId id="2147483683" r:id="rId25"/>
    <p:sldLayoutId id="2147483682" r:id="rId26"/>
    <p:sldLayoutId id="2147483727" r:id="rId27"/>
    <p:sldLayoutId id="2147483690" r:id="rId28"/>
    <p:sldLayoutId id="2147483728" r:id="rId29"/>
    <p:sldLayoutId id="2147483670" r:id="rId30"/>
    <p:sldLayoutId id="2147483669" r:id="rId31"/>
    <p:sldLayoutId id="2147483702" r:id="rId32"/>
    <p:sldLayoutId id="2147483674" r:id="rId33"/>
    <p:sldLayoutId id="2147483716" r:id="rId34"/>
    <p:sldLayoutId id="2147483685" r:id="rId35"/>
    <p:sldLayoutId id="2147483712" r:id="rId36"/>
    <p:sldLayoutId id="2147483715" r:id="rId37"/>
    <p:sldLayoutId id="2147483732" r:id="rId38"/>
    <p:sldLayoutId id="2147483733" r:id="rId39"/>
    <p:sldLayoutId id="2147483717" r:id="rId40"/>
    <p:sldLayoutId id="2147483734" r:id="rId41"/>
    <p:sldLayoutId id="2147483735" r:id="rId42"/>
    <p:sldLayoutId id="2147483736" r:id="rId4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128" userDrawn="1">
          <p15:clr>
            <a:srgbClr val="F26B43"/>
          </p15:clr>
        </p15:guide>
        <p15:guide id="4" pos="6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p.edu/senate/forms/senate-commitee-volunteer.shtml" TargetMode="External"/><Relationship Id="rId2" Type="http://schemas.openxmlformats.org/officeDocument/2006/relationships/hyperlink" Target="https://www.cpp.edu/senate/service-opp-new.shtml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ic.cpp.edu/senate/exec_comm_docs.aspx?ay_id=31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A4AD5-BE3D-D78C-4EAA-17A88FACC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769" y="2313342"/>
            <a:ext cx="3639370" cy="553998"/>
          </a:xfrm>
        </p:spPr>
        <p:txBody>
          <a:bodyPr/>
          <a:lstStyle/>
          <a:p>
            <a:r>
              <a:rPr lang="en-US" sz="4000" dirty="0">
                <a:effectLst/>
                <a:latin typeface="Rockwell" panose="02060603020205020403" pitchFamily="18" charset="77"/>
              </a:rPr>
              <a:t>Chair’s Report</a:t>
            </a:r>
            <a:endParaRPr lang="en-US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F1D909-AE1A-42D0-72D6-28A06859BC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5768" y="4802408"/>
            <a:ext cx="4247875" cy="457048"/>
          </a:xfrm>
        </p:spPr>
        <p:txBody>
          <a:bodyPr/>
          <a:lstStyle/>
          <a:p>
            <a:r>
              <a:rPr lang="en-US" sz="3300" dirty="0"/>
              <a:t>December 3, 2025</a:t>
            </a:r>
          </a:p>
        </p:txBody>
      </p:sp>
    </p:spTree>
    <p:extLst>
      <p:ext uri="{BB962C8B-B14F-4D97-AF65-F5344CB8AC3E}">
        <p14:creationId xmlns:p14="http://schemas.microsoft.com/office/powerpoint/2010/main" val="3214579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C625938-D477-668A-F5B2-CD913F906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2" y="1133341"/>
            <a:ext cx="2998442" cy="4172755"/>
          </a:xfr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3300" b="0" i="0" kern="1200" dirty="0">
                <a:latin typeface="+mj-lt"/>
                <a:ea typeface="+mj-ea"/>
                <a:cs typeface="Arial" panose="020B0604020202020204" pitchFamily="34" charset="0"/>
              </a:rPr>
              <a:t>Welcome to the November Academic Senate Meeting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89CAE8-960A-CD0A-A022-EB24D5601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BFB44AE-E8EC-4649-B0F6-833A69ED8138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29E1B6A-22A4-CB66-A1BF-39E6E3671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9582" y="824248"/>
            <a:ext cx="5525037" cy="51386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fontAlgn="base">
              <a:lnSpc>
                <a:spcPts val="28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ct val="100000"/>
            </a:pPr>
            <a:r>
              <a:rPr kumimoji="0" lang="en-US" altLang="en-US" sz="33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Quick reminders</a:t>
            </a:r>
          </a:p>
          <a:p>
            <a:pPr marR="0" fontAlgn="base">
              <a:lnSpc>
                <a:spcPts val="28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ct val="100000"/>
            </a:pPr>
            <a:endParaRPr kumimoji="0" lang="en-US" altLang="en-US" sz="33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indent="-457200" fontAlgn="base">
              <a:lnSpc>
                <a:spcPts val="28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kumimoji="0" lang="en-US" altLang="en-US" sz="33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Senators and guests – please sign in </a:t>
            </a:r>
          </a:p>
          <a:p>
            <a:pPr marL="457200" marR="0" indent="-457200" fontAlgn="base">
              <a:lnSpc>
                <a:spcPts val="28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endParaRPr kumimoji="0" lang="en-US" altLang="en-US" sz="33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063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9DE35-A0ED-8806-9FEA-AA852A529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2" y="3013502"/>
            <a:ext cx="2998442" cy="830997"/>
          </a:xfrm>
        </p:spPr>
        <p:txBody>
          <a:bodyPr/>
          <a:lstStyle/>
          <a:p>
            <a:r>
              <a:rPr lang="en-US" dirty="0"/>
              <a:t>Time Sensitive Matter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665C3F-A1D9-E0EC-8105-78461A1C2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0005C-D47A-7D79-DBF3-78563F661E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28983" y="2028881"/>
            <a:ext cx="4216738" cy="189218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AA-003-256 - </a:t>
            </a:r>
            <a:r>
              <a:rPr lang="en-US" dirty="0"/>
              <a:t>Academic Calendar with 5-Year Projections</a:t>
            </a:r>
          </a:p>
          <a:p>
            <a:r>
              <a:rPr lang="en-US" dirty="0"/>
              <a:t>If there is a motion and a second to waive the first reading, we can consider doing so.</a:t>
            </a:r>
          </a:p>
        </p:txBody>
      </p:sp>
    </p:spTree>
    <p:extLst>
      <p:ext uri="{BB962C8B-B14F-4D97-AF65-F5344CB8AC3E}">
        <p14:creationId xmlns:p14="http://schemas.microsoft.com/office/powerpoint/2010/main" val="3513428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34B83-B262-4517-6355-880AE59BA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2" y="630627"/>
            <a:ext cx="8276600" cy="457048"/>
          </a:xfrm>
        </p:spPr>
        <p:txBody>
          <a:bodyPr/>
          <a:lstStyle/>
          <a:p>
            <a:r>
              <a:rPr lang="en-US" sz="3300" dirty="0"/>
              <a:t>Service Opportunities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F21590-415B-2F48-685F-496433D43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8D995-1AED-DAA2-D77E-10784129E3E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46272" y="1493949"/>
            <a:ext cx="9709863" cy="4840099"/>
          </a:xfrm>
        </p:spPr>
        <p:txBody>
          <a:bodyPr>
            <a:normAutofit/>
          </a:bodyPr>
          <a:lstStyle/>
          <a:p>
            <a:r>
              <a:rPr lang="en-US" sz="3300" dirty="0">
                <a:hlinkClick r:id="rId2"/>
              </a:rPr>
              <a:t>https://www.cpp.edu/senate/service-opp-new.shtml</a:t>
            </a:r>
            <a:endParaRPr lang="en-US" sz="3300" dirty="0"/>
          </a:p>
          <a:p>
            <a:endParaRPr lang="en-US" sz="3300" dirty="0"/>
          </a:p>
          <a:p>
            <a:pPr marL="0" indent="0">
              <a:buNone/>
            </a:pPr>
            <a:r>
              <a:rPr lang="en-US" sz="3300" dirty="0"/>
              <a:t>Standing Committee Volunteer form (for At-large vacancies)</a:t>
            </a:r>
          </a:p>
          <a:p>
            <a:r>
              <a:rPr lang="en-US" sz="3300" dirty="0">
                <a:hlinkClick r:id="rId3"/>
              </a:rPr>
              <a:t>https://www.cpp.edu/senate/forms/senate-commitee-volunteer.shtml</a:t>
            </a:r>
            <a:endParaRPr lang="en-US" sz="3300" dirty="0"/>
          </a:p>
          <a:p>
            <a:endParaRPr lang="en-US" sz="3300" dirty="0"/>
          </a:p>
          <a:p>
            <a:pPr marL="0" indent="0">
              <a:buNone/>
            </a:pPr>
            <a:r>
              <a:rPr lang="en-US" sz="3300" dirty="0"/>
              <a:t>Senator Vacancies (ENV)</a:t>
            </a:r>
          </a:p>
        </p:txBody>
      </p:sp>
    </p:spTree>
    <p:extLst>
      <p:ext uri="{BB962C8B-B14F-4D97-AF65-F5344CB8AC3E}">
        <p14:creationId xmlns:p14="http://schemas.microsoft.com/office/powerpoint/2010/main" val="1348479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EC82469-021F-BDB5-A83D-877F076A6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637" y="2433535"/>
            <a:ext cx="2886975" cy="1990930"/>
          </a:xfrm>
        </p:spPr>
        <p:txBody>
          <a:bodyPr/>
          <a:lstStyle/>
          <a:p>
            <a:pPr>
              <a:lnSpc>
                <a:spcPct val="14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tx2"/>
                </a:solidFill>
                <a:latin typeface="Georgia" panose="02040502050405020303" pitchFamily="18" charset="0"/>
              </a:rPr>
              <a:t>Feedback and Suggestions are Welcome!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F0C6D0-9822-8492-D0F1-916D56F46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BFB44AE-E8EC-4649-B0F6-833A69ED8138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3746B8-0C74-4EA9-3E6F-E355C604BF72}"/>
              </a:ext>
            </a:extLst>
          </p:cNvPr>
          <p:cNvSpPr txBox="1"/>
          <p:nvPr/>
        </p:nvSpPr>
        <p:spPr>
          <a:xfrm>
            <a:off x="5401056" y="658368"/>
            <a:ext cx="6388608" cy="577900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lnSpc>
                <a:spcPct val="140000"/>
              </a:lnSpc>
              <a:spcBef>
                <a:spcPts val="1000"/>
              </a:spcBef>
              <a:buClr>
                <a:schemeClr val="accent2"/>
              </a:buClr>
              <a:buSzPct val="100000"/>
            </a:pPr>
            <a:r>
              <a:rPr lang="en-US" sz="3300" b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Executive Committee Meeting Minutes available at</a:t>
            </a:r>
            <a:endParaRPr lang="en-US" sz="3300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spcBef>
                <a:spcPts val="1000"/>
              </a:spcBef>
              <a:buClr>
                <a:schemeClr val="accent2"/>
              </a:buClr>
              <a:buSzPct val="100000"/>
            </a:pPr>
            <a:r>
              <a:rPr lang="en-US" sz="33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33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EC meeting minutes</a:t>
            </a:r>
            <a:endParaRPr lang="en-US" sz="3300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spcBef>
                <a:spcPts val="1000"/>
              </a:spcBef>
              <a:buClr>
                <a:schemeClr val="accent2"/>
              </a:buClr>
              <a:buSzPct val="100000"/>
            </a:pPr>
            <a:r>
              <a:rPr lang="en-US" sz="3300" b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endParaRPr lang="en-US" sz="3300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spcBef>
                <a:spcPts val="1000"/>
              </a:spcBef>
              <a:buClr>
                <a:schemeClr val="accent2"/>
              </a:buClr>
              <a:buSzPct val="100000"/>
            </a:pPr>
            <a:r>
              <a:rPr lang="en-US" sz="33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33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senate@cpp.edu</a:t>
            </a:r>
            <a:endParaRPr lang="en-US" sz="3300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spcBef>
                <a:spcPts val="1000"/>
              </a:spcBef>
              <a:buClr>
                <a:schemeClr val="accent2"/>
              </a:buClr>
              <a:buSzPct val="100000"/>
            </a:pPr>
            <a:r>
              <a:rPr lang="en-US" sz="33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Chair office hours Wednesdays 12 – 2 pm</a:t>
            </a:r>
          </a:p>
        </p:txBody>
      </p:sp>
    </p:spTree>
    <p:extLst>
      <p:ext uri="{BB962C8B-B14F-4D97-AF65-F5344CB8AC3E}">
        <p14:creationId xmlns:p14="http://schemas.microsoft.com/office/powerpoint/2010/main" val="524758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0 Years of Educational Excellence: Seasons Change | CSU">
            <a:extLst>
              <a:ext uri="{FF2B5EF4-FFF2-40B4-BE49-F238E27FC236}">
                <a16:creationId xmlns:a16="http://schemas.microsoft.com/office/drawing/2014/main" id="{EF968BF3-BC80-762E-15E4-5A99783FD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6582" y="-1"/>
            <a:ext cx="10219742" cy="682167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610488-0A4A-E7AA-B406-ECC050770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BFB44AE-E8EC-4649-B0F6-833A69ED8138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8E71F3-97D1-5EE1-9F0E-5A73083487F9}"/>
              </a:ext>
            </a:extLst>
          </p:cNvPr>
          <p:cNvSpPr txBox="1"/>
          <p:nvPr/>
        </p:nvSpPr>
        <p:spPr>
          <a:xfrm>
            <a:off x="1416582" y="839452"/>
            <a:ext cx="10219742" cy="3693319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en-US" sz="11000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ucida Calligraphy" panose="03010101010101010101" pitchFamily="66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Happy</a:t>
            </a:r>
          </a:p>
          <a:p>
            <a:pPr algn="l"/>
            <a:endParaRPr lang="en-US" sz="2000" dirty="0">
              <a:solidFill>
                <a:schemeClr val="accent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Lucida Calligraphy" panose="03010101010101010101" pitchFamily="66" charset="77"/>
              <a:ea typeface="Brush Script MT" panose="03060802040406070304" pitchFamily="66" charset="-122"/>
              <a:cs typeface="Brush Script MT" panose="03060802040406070304" pitchFamily="66" charset="-122"/>
            </a:endParaRPr>
          </a:p>
          <a:p>
            <a:pPr algn="l"/>
            <a:r>
              <a:rPr lang="en-US" sz="11000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ucida Calligraphy" panose="03010101010101010101" pitchFamily="66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 	Holidays!</a:t>
            </a:r>
          </a:p>
        </p:txBody>
      </p:sp>
    </p:spTree>
    <p:extLst>
      <p:ext uri="{BB962C8B-B14F-4D97-AF65-F5344CB8AC3E}">
        <p14:creationId xmlns:p14="http://schemas.microsoft.com/office/powerpoint/2010/main" val="2984660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PP color palette">
      <a:dk1>
        <a:srgbClr val="005030"/>
      </a:dk1>
      <a:lt1>
        <a:srgbClr val="FFFFFF"/>
      </a:lt1>
      <a:dk2>
        <a:srgbClr val="000000"/>
      </a:dk2>
      <a:lt2>
        <a:srgbClr val="F2EEE9"/>
      </a:lt2>
      <a:accent1>
        <a:srgbClr val="FFB81C"/>
      </a:accent1>
      <a:accent2>
        <a:srgbClr val="A3D65E"/>
      </a:accent2>
      <a:accent3>
        <a:srgbClr val="FF7900"/>
      </a:accent3>
      <a:accent4>
        <a:srgbClr val="CFBAB0"/>
      </a:accent4>
      <a:accent5>
        <a:srgbClr val="008E95"/>
      </a:accent5>
      <a:accent6>
        <a:srgbClr val="B52B4C"/>
      </a:accent6>
      <a:hlink>
        <a:srgbClr val="008E95"/>
      </a:hlink>
      <a:folHlink>
        <a:srgbClr val="008E95"/>
      </a:folHlink>
    </a:clrScheme>
    <a:fontScheme name="CPP Them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</a:spPr>
      <a:bodyPr vert="horz" wrap="square" lIns="0" tIns="0" rIns="0" bIns="0" rtlCol="0" anchor="ctr" anchorCtr="0">
        <a:noAutofit/>
      </a:bodyPr>
      <a:lstStyle>
        <a:defPPr algn="l">
          <a:defRPr dirty="0"/>
        </a:defPPr>
      </a:lstStyle>
    </a:spDef>
    <a:txDef>
      <a:spPr/>
      <a:bodyPr wrap="square" lIns="0" tIns="0" rIns="0" bIns="0" anchor="t" anchorCtr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PP PowerPoint Template" id="{907C0E1C-B5B4-46A4-919E-5D63BDC26D4B}" vid="{B75EA65B-4A8B-4706-8D81-F2EBFD0F2D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0275ec-5ac9-4b24-b3cc-4a78d196dca0" xsi:nil="true"/>
    <lcf76f155ced4ddcb4097134ff3c332f xmlns="179cef39-4252-43ca-b9cf-1c2aff25f71a">
      <Terms xmlns="http://schemas.microsoft.com/office/infopath/2007/PartnerControls"/>
    </lcf76f155ced4ddcb4097134ff3c332f>
    <Audience0 xmlns="179cef39-4252-43ca-b9cf-1c2aff25f71a" xsi:nil="true"/>
    <Department_x002f_Organization xmlns="179cef39-4252-43ca-b9cf-1c2aff25f71a" xsi:nil="true"/>
    <Year xmlns="179cef39-4252-43ca-b9cf-1c2aff25f71a" xsi:nil="true"/>
    <Audience xmlns="179cef39-4252-43ca-b9cf-1c2aff25f71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55E5C98D5BA94E99834AB8ADD09BF9" ma:contentTypeVersion="23" ma:contentTypeDescription="Create a new document." ma:contentTypeScope="" ma:versionID="98b000c7311dc12c9764c76d38742a2f">
  <xsd:schema xmlns:xsd="http://www.w3.org/2001/XMLSchema" xmlns:xs="http://www.w3.org/2001/XMLSchema" xmlns:p="http://schemas.microsoft.com/office/2006/metadata/properties" xmlns:ns2="179cef39-4252-43ca-b9cf-1c2aff25f71a" xmlns:ns3="8e0275ec-5ac9-4b24-b3cc-4a78d196dca0" targetNamespace="http://schemas.microsoft.com/office/2006/metadata/properties" ma:root="true" ma:fieldsID="d0ed724fc66fac45f71a3576573c82dd" ns2:_="" ns3:_="">
    <xsd:import namespace="179cef39-4252-43ca-b9cf-1c2aff25f71a"/>
    <xsd:import namespace="8e0275ec-5ac9-4b24-b3cc-4a78d196dc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Audience" minOccurs="0"/>
                <xsd:element ref="ns2:Year" minOccurs="0"/>
                <xsd:element ref="ns2:Department_x002f_Organization" minOccurs="0"/>
                <xsd:element ref="ns2:Audience0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9cef39-4252-43ca-b9cf-1c2aff25f7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a4fd07-bb52-4003-87b7-be48705374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Audience" ma:index="24" nillable="true" ma:displayName="Tag" ma:format="Dropdown" ma:internalName="Audience">
      <xsd:simpleType>
        <xsd:restriction base="dms:Text">
          <xsd:maxLength value="255"/>
        </xsd:restriction>
      </xsd:simpleType>
    </xsd:element>
    <xsd:element name="Year" ma:index="25" nillable="true" ma:displayName="Year" ma:format="Dropdown" ma:internalName="Year">
      <xsd:simpleType>
        <xsd:restriction base="dms:Choice">
          <xsd:enumeration value="2023"/>
          <xsd:enumeration value="2022"/>
          <xsd:enumeration value="2021"/>
          <xsd:enumeration value="2020"/>
          <xsd:enumeration value="2019"/>
        </xsd:restriction>
      </xsd:simpleType>
    </xsd:element>
    <xsd:element name="Department_x002f_Organization" ma:index="26" nillable="true" ma:displayName="Department / Organization" ma:format="Dropdown" ma:internalName="Department_x002f_Organizat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NV"/>
                    <xsd:enumeration value="CoE"/>
                    <xsd:enumeration value="CBA"/>
                    <xsd:enumeration value="CLASS"/>
                    <xsd:enumeration value="Collins"/>
                    <xsd:enumeration value="Strategic Communications"/>
                    <xsd:enumeration value="Vendor"/>
                    <xsd:enumeration value="Hanover"/>
                    <xsd:enumeration value="NSSE"/>
                    <xsd:enumeration value="Academic Affairs"/>
                    <xsd:enumeration value="Student Affairs"/>
                    <xsd:enumeration value="Campus"/>
                    <xsd:enumeration value="External"/>
                    <xsd:enumeration value="University Advancement"/>
                    <xsd:enumeration value="Alumni"/>
                  </xsd:restriction>
                </xsd:simpleType>
              </xsd:element>
            </xsd:sequence>
          </xsd:extension>
        </xsd:complexContent>
      </xsd:complexType>
    </xsd:element>
    <xsd:element name="Audience0" ma:index="27" nillable="true" ma:displayName="Audience" ma:format="Dropdown" ma:internalName="Audience0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tudent"/>
                    <xsd:enumeration value="Faculty"/>
                    <xsd:enumeration value="Staff"/>
                    <xsd:enumeration value="Donor"/>
                    <xsd:enumeration value="Alumni"/>
                    <xsd:enumeration value="Other"/>
                    <xsd:enumeration value="Prospective"/>
                    <xsd:enumeration value="Current"/>
                    <xsd:enumeration value="First Year"/>
                    <xsd:enumeration value="Transfer"/>
                    <xsd:enumeration value="Graduate"/>
                  </xsd:restriction>
                </xsd:simpleType>
              </xsd:element>
            </xsd:sequence>
          </xsd:extension>
        </xsd:complexContent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0275ec-5ac9-4b24-b3cc-4a78d196dca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49d7667-90f0-4f50-bfff-195a74963eb9}" ma:internalName="TaxCatchAll" ma:showField="CatchAllData" ma:web="8e0275ec-5ac9-4b24-b3cc-4a78d196dc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A00C06-D391-42B5-9262-ED555618E6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FC5700-DDD9-460E-8C52-3064A8A5FA9B}">
  <ds:schemaRefs>
    <ds:schemaRef ds:uri="8e0275ec-5ac9-4b24-b3cc-4a78d196dca0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179cef39-4252-43ca-b9cf-1c2aff25f71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95DC88B-2999-4D21-960A-456BF40F3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9cef39-4252-43ca-b9cf-1c2aff25f71a"/>
    <ds:schemaRef ds:uri="8e0275ec-5ac9-4b24-b3cc-4a78d196dc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944</TotalTime>
  <Words>138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Georgia</vt:lpstr>
      <vt:lpstr>Lucida Calligraphy</vt:lpstr>
      <vt:lpstr>Rockwell</vt:lpstr>
      <vt:lpstr>Office Theme</vt:lpstr>
      <vt:lpstr>Chair’s Report</vt:lpstr>
      <vt:lpstr>Welcome to the November Academic Senate Meeting</vt:lpstr>
      <vt:lpstr>Time Sensitive Matter</vt:lpstr>
      <vt:lpstr>Service Opportunities</vt:lpstr>
      <vt:lpstr>Feedback and Suggestions are Welcome!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 A Hanink</dc:creator>
  <cp:lastModifiedBy>Casandra L. Horner</cp:lastModifiedBy>
  <cp:revision>11</cp:revision>
  <dcterms:created xsi:type="dcterms:W3CDTF">2025-08-04T05:08:23Z</dcterms:created>
  <dcterms:modified xsi:type="dcterms:W3CDTF">2025-12-02T23:30:57Z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0x010100C255E5C98D5BA94E99834AB8ADD09BF9</vt:lpwstr>
  </property>
  <property fmtid="{D5CDD505-2E9C-101B-9397-08002B2CF9AE}" pid="3" name="MediaServiceImageTags">
    <vt:lpwstr/>
  </property>
</Properties>
</file>