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37" r:id="rId5"/>
    <p:sldId id="363" r:id="rId6"/>
    <p:sldId id="358" r:id="rId7"/>
    <p:sldId id="359" r:id="rId8"/>
    <p:sldId id="364" r:id="rId9"/>
    <p:sldId id="362" r:id="rId10"/>
    <p:sldId id="349" r:id="rId11"/>
    <p:sldId id="353" r:id="rId12"/>
    <p:sldId id="354" r:id="rId13"/>
    <p:sldId id="361" r:id="rId14"/>
    <p:sldId id="365" r:id="rId15"/>
    <p:sldId id="352" r:id="rId16"/>
    <p:sldId id="351" r:id="rId17"/>
    <p:sldId id="355" r:id="rId18"/>
    <p:sldId id="291" r:id="rId19"/>
    <p:sldId id="357"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030"/>
    <a:srgbClr val="FFB81C"/>
    <a:srgbClr val="008E95"/>
    <a:srgbClr val="F2E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031B2-1ACF-43F0-8392-155893D01A53}" v="32" dt="2025-12-03T00:08:45.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2110B4-5E29-EDAE-15DC-B3DBBBC11C55}"/>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B7F1F3C5-559E-1485-009C-BEC597A7115D}"/>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96E0F2A-A7F3-430D-B313-D9D09396CFA9}" type="datetimeFigureOut">
              <a:rPr lang="en-US" smtClean="0"/>
              <a:t>12/2/2025</a:t>
            </a:fld>
            <a:endParaRPr lang="en-US" dirty="0"/>
          </a:p>
        </p:txBody>
      </p:sp>
      <p:sp>
        <p:nvSpPr>
          <p:cNvPr id="4" name="Footer Placeholder 3">
            <a:extLst>
              <a:ext uri="{FF2B5EF4-FFF2-40B4-BE49-F238E27FC236}">
                <a16:creationId xmlns:a16="http://schemas.microsoft.com/office/drawing/2014/main" id="{F7302BCF-E1E8-4C52-F4A0-89DCCB86860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9D4CC9AD-7A5F-CB67-B91A-8F528B74A5D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4D61AB0-C7E8-431C-A9C7-C874C6A5DCEE}" type="slidenum">
              <a:rPr lang="en-US" smtClean="0"/>
              <a:t>‹#›</a:t>
            </a:fld>
            <a:endParaRPr lang="en-US" dirty="0"/>
          </a:p>
        </p:txBody>
      </p:sp>
    </p:spTree>
    <p:extLst>
      <p:ext uri="{BB962C8B-B14F-4D97-AF65-F5344CB8AC3E}">
        <p14:creationId xmlns:p14="http://schemas.microsoft.com/office/powerpoint/2010/main" val="379155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17C942E-BDCE-0045-ACD5-BDC856B1F01A}" type="datetimeFigureOut">
              <a:rPr lang="en-US" smtClean="0"/>
              <a:t>12/2/2025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6DDACBC-5A1C-264C-B637-7C18ABF0F2BE}" type="slidenum">
              <a:rPr lang="en-US" smtClean="0"/>
              <a:t>‹#›</a:t>
            </a:fld>
            <a:endParaRPr lang="en-US" dirty="0"/>
          </a:p>
        </p:txBody>
      </p:sp>
    </p:spTree>
    <p:extLst>
      <p:ext uri="{BB962C8B-B14F-4D97-AF65-F5344CB8AC3E}">
        <p14:creationId xmlns:p14="http://schemas.microsoft.com/office/powerpoint/2010/main" val="410501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DACBC-5A1C-264C-B637-7C18ABF0F2BE}" type="slidenum">
              <a:rPr lang="en-US" smtClean="0"/>
              <a:t>15</a:t>
            </a:fld>
            <a:endParaRPr lang="en-US"/>
          </a:p>
        </p:txBody>
      </p:sp>
    </p:spTree>
    <p:extLst>
      <p:ext uri="{BB962C8B-B14F-4D97-AF65-F5344CB8AC3E}">
        <p14:creationId xmlns:p14="http://schemas.microsoft.com/office/powerpoint/2010/main" val="76997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7.emf"/><Relationship Id="rId4" Type="http://schemas.openxmlformats.org/officeDocument/2006/relationships/image" Target="../media/image1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3.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3.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1.svg"/><Relationship Id="rId7"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3.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7.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F98C-59DC-407C-1882-80B5B9AF8620}"/>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555508E-CDD9-EA5D-6727-5194151F60AF}"/>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EFEEC77-8A13-92C4-9F5D-06FF4C176A48}"/>
              </a:ext>
            </a:extLst>
          </p:cNvPr>
          <p:cNvSpPr>
            <a:spLocks noGrp="1"/>
          </p:cNvSpPr>
          <p:nvPr>
            <p:ph type="sldNum" sz="quarter" idx="12"/>
          </p:nvPr>
        </p:nvSpPr>
        <p:spPr>
          <a:xfrm>
            <a:off x="8610600" y="6356350"/>
            <a:ext cx="2743200" cy="365125"/>
          </a:xfrm>
          <a:prstGeom prst="rect">
            <a:avLst/>
          </a:prstGeom>
        </p:spPr>
        <p:txBody>
          <a:bodyPr/>
          <a:lstStyle/>
          <a:p>
            <a:fld id="{1BFB44AE-E8EC-4649-B0F6-833A69ED8138}" type="slidenum">
              <a:rPr lang="en-US" smtClean="0"/>
              <a:t>‹#›</a:t>
            </a:fld>
            <a:endParaRPr lang="en-US" dirty="0"/>
          </a:p>
        </p:txBody>
      </p:sp>
    </p:spTree>
    <p:extLst>
      <p:ext uri="{BB962C8B-B14F-4D97-AF65-F5344CB8AC3E}">
        <p14:creationId xmlns:p14="http://schemas.microsoft.com/office/powerpoint/2010/main" val="130344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Text with divi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C093E-AEE8-56F1-BEDB-102E17704D8D}"/>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CBE08-EAA0-43D2-AF18-C5D2527171B0}"/>
              </a:ext>
            </a:extLst>
          </p:cNvPr>
          <p:cNvSpPr/>
          <p:nvPr userDrawn="1"/>
        </p:nvSpPr>
        <p:spPr>
          <a:xfrm>
            <a:off x="4979962" y="0"/>
            <a:ext cx="7210333"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7B5D0A61-1AEC-E7A1-4BCA-652DB635BE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sp>
        <p:nvSpPr>
          <p:cNvPr id="2" name="Oval 1">
            <a:extLst>
              <a:ext uri="{FF2B5EF4-FFF2-40B4-BE49-F238E27FC236}">
                <a16:creationId xmlns:a16="http://schemas.microsoft.com/office/drawing/2014/main" id="{2AF74796-23B1-6639-7336-27AFB2461D15}"/>
              </a:ext>
            </a:extLst>
          </p:cNvPr>
          <p:cNvSpPr/>
          <p:nvPr userDrawn="1"/>
        </p:nvSpPr>
        <p:spPr>
          <a:xfrm rot="5400000">
            <a:off x="5187675" y="3286654"/>
            <a:ext cx="223024" cy="223024"/>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45973EF2-CAEE-BC33-D782-6A223B10D4D3}"/>
              </a:ext>
            </a:extLst>
          </p:cNvPr>
          <p:cNvCxnSpPr>
            <a:cxnSpLocks/>
          </p:cNvCxnSpPr>
          <p:nvPr userDrawn="1"/>
        </p:nvCxnSpPr>
        <p:spPr>
          <a:xfrm>
            <a:off x="5299187" y="875216"/>
            <a:ext cx="0" cy="5045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10EFE04-1A8F-2461-B7F4-DFA5987B9364}"/>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D8E65A9-87BF-D6FB-FBAA-20117809DA9A}"/>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1369F17F-B623-C745-DB43-676CC70518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9" name="Rectangle 8">
            <a:extLst>
              <a:ext uri="{FF2B5EF4-FFF2-40B4-BE49-F238E27FC236}">
                <a16:creationId xmlns:a16="http://schemas.microsoft.com/office/drawing/2014/main" id="{2C797485-4D35-D6F2-96F2-42C8AEEAEE9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4F33EB9-329B-8636-45A0-FFFE1DC2B7BB}"/>
              </a:ext>
            </a:extLst>
          </p:cNvPr>
          <p:cNvSpPr>
            <a:spLocks noGrp="1"/>
          </p:cNvSpPr>
          <p:nvPr>
            <p:ph type="title" hasCustomPrompt="1"/>
          </p:nvPr>
        </p:nvSpPr>
        <p:spPr>
          <a:xfrm>
            <a:off x="1546272" y="3013501"/>
            <a:ext cx="2998442" cy="830997"/>
          </a:xfrm>
        </p:spPr>
        <p:txBody>
          <a:bodyPr wrap="square" lIns="0" tIns="0" rIns="0" bIns="0" anchor="ctr" anchorCtr="0">
            <a:spAutoFit/>
          </a:bodyPr>
          <a:lstStyle>
            <a:lvl1pPr>
              <a:defRPr sz="3000" b="0" i="0">
                <a:solidFill>
                  <a:schemeClr val="tx2"/>
                </a:solidFill>
                <a:latin typeface="+mj-lt"/>
                <a:cs typeface="Arial" panose="020B0604020202020204" pitchFamily="34" charset="0"/>
              </a:defRPr>
            </a:lvl1pPr>
          </a:lstStyle>
          <a:p>
            <a:r>
              <a:rPr lang="en-US"/>
              <a:t>A Short Headline</a:t>
            </a:r>
            <a:br>
              <a:rPr lang="en-US"/>
            </a:br>
            <a:r>
              <a:rPr lang="en-US"/>
              <a:t>Can Go Here</a:t>
            </a:r>
          </a:p>
        </p:txBody>
      </p:sp>
      <p:sp>
        <p:nvSpPr>
          <p:cNvPr id="14" name="Slide Number Placeholder 5">
            <a:extLst>
              <a:ext uri="{FF2B5EF4-FFF2-40B4-BE49-F238E27FC236}">
                <a16:creationId xmlns:a16="http://schemas.microsoft.com/office/drawing/2014/main" id="{9B72793C-C10F-9779-B7AD-BC689DE42701}"/>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11" name="Text Placeholder 4">
            <a:extLst>
              <a:ext uri="{FF2B5EF4-FFF2-40B4-BE49-F238E27FC236}">
                <a16:creationId xmlns:a16="http://schemas.microsoft.com/office/drawing/2014/main" id="{1D67AB17-0508-9732-E917-67AFD430DA33}"/>
              </a:ext>
            </a:extLst>
          </p:cNvPr>
          <p:cNvSpPr>
            <a:spLocks noGrp="1"/>
          </p:cNvSpPr>
          <p:nvPr>
            <p:ph type="body" sz="quarter" idx="20" hasCustomPrompt="1"/>
          </p:nvPr>
        </p:nvSpPr>
        <p:spPr>
          <a:xfrm>
            <a:off x="6428983" y="2028881"/>
            <a:ext cx="4216738" cy="2738570"/>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Tree>
    <p:extLst>
      <p:ext uri="{BB962C8B-B14F-4D97-AF65-F5344CB8AC3E}">
        <p14:creationId xmlns:p14="http://schemas.microsoft.com/office/powerpoint/2010/main" val="322711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Text">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DA3C366E-6E0E-A8DD-ADDE-93800FCEB827}"/>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0877D41-3B4C-0D68-A636-B44C7A7F18E9}"/>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0A13823E-D31D-E2B8-FCC7-ACC0A54450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7" name="Rectangle 6">
            <a:extLst>
              <a:ext uri="{FF2B5EF4-FFF2-40B4-BE49-F238E27FC236}">
                <a16:creationId xmlns:a16="http://schemas.microsoft.com/office/drawing/2014/main" id="{56086021-1CFD-13ED-3297-5C1D8135F12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35832969-ABF8-60FF-E4B5-1CE075986322}"/>
              </a:ext>
            </a:extLst>
          </p:cNvPr>
          <p:cNvSpPr>
            <a:spLocks noGrp="1"/>
          </p:cNvSpPr>
          <p:nvPr>
            <p:ph type="title" hasCustomPrompt="1"/>
          </p:nvPr>
        </p:nvSpPr>
        <p:spPr>
          <a:xfrm>
            <a:off x="1546272" y="630627"/>
            <a:ext cx="827660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slide header</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4" name="Text Placeholder 4">
            <a:extLst>
              <a:ext uri="{FF2B5EF4-FFF2-40B4-BE49-F238E27FC236}">
                <a16:creationId xmlns:a16="http://schemas.microsoft.com/office/drawing/2014/main" id="{CC8C5C96-F9B0-942A-3EF4-2E384DE94352}"/>
              </a:ext>
            </a:extLst>
          </p:cNvPr>
          <p:cNvSpPr>
            <a:spLocks noGrp="1"/>
          </p:cNvSpPr>
          <p:nvPr>
            <p:ph type="body" sz="quarter" idx="20" hasCustomPrompt="1"/>
          </p:nvPr>
        </p:nvSpPr>
        <p:spPr>
          <a:xfrm>
            <a:off x="1546272" y="1233079"/>
            <a:ext cx="8276601" cy="1296445"/>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Tree>
    <p:extLst>
      <p:ext uri="{BB962C8B-B14F-4D97-AF65-F5344CB8AC3E}">
        <p14:creationId xmlns:p14="http://schemas.microsoft.com/office/powerpoint/2010/main" val="124876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Photo">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pic>
        <p:nvPicPr>
          <p:cNvPr id="10" name="Picture 9">
            <a:extLst>
              <a:ext uri="{FF2B5EF4-FFF2-40B4-BE49-F238E27FC236}">
                <a16:creationId xmlns:a16="http://schemas.microsoft.com/office/drawing/2014/main" id="{CA403957-6844-9461-B00D-0717CEC5D4D0}"/>
              </a:ext>
            </a:extLst>
          </p:cNvPr>
          <p:cNvPicPr>
            <a:picLocks noChangeAspect="1"/>
          </p:cNvPicPr>
          <p:nvPr userDrawn="1"/>
        </p:nvPicPr>
        <p:blipFill>
          <a:blip r:embed="rId4"/>
          <a:stretch>
            <a:fillRect/>
          </a:stretch>
        </p:blipFill>
        <p:spPr>
          <a:xfrm>
            <a:off x="11368315" y="-1"/>
            <a:ext cx="823686" cy="823686"/>
          </a:xfrm>
          <a:prstGeom prst="rect">
            <a:avLst/>
          </a:prstGeom>
        </p:spPr>
      </p:pic>
      <p:cxnSp>
        <p:nvCxnSpPr>
          <p:cNvPr id="6" name="Straight Connector 5">
            <a:extLst>
              <a:ext uri="{FF2B5EF4-FFF2-40B4-BE49-F238E27FC236}">
                <a16:creationId xmlns:a16="http://schemas.microsoft.com/office/drawing/2014/main" id="{94E7BA0F-D888-5BC0-4F22-F7B155E92F65}"/>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35A961E-0F26-492D-033D-018FF3ACA237}"/>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11FDA0F6-D718-F337-AE53-75F3828450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9" name="Rectangle 8">
            <a:extLst>
              <a:ext uri="{FF2B5EF4-FFF2-40B4-BE49-F238E27FC236}">
                <a16:creationId xmlns:a16="http://schemas.microsoft.com/office/drawing/2014/main" id="{895BDD8A-6BC7-C307-6912-1641BAA42FF1}"/>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FC99C2F-ED1F-1822-FE95-45B8BE8B24DE}"/>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Hero</a:t>
            </a:r>
            <a:br>
              <a:rPr lang="en-US"/>
            </a:br>
            <a:r>
              <a:rPr lang="en-US"/>
              <a:t>Stat Moment or Headline</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5" name="Text Placeholder 4">
            <a:extLst>
              <a:ext uri="{FF2B5EF4-FFF2-40B4-BE49-F238E27FC236}">
                <a16:creationId xmlns:a16="http://schemas.microsoft.com/office/drawing/2014/main" id="{8186E000-10D1-7644-F159-C602B284BD89}"/>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7" name="Picture Placeholder 6">
            <a:extLst>
              <a:ext uri="{FF2B5EF4-FFF2-40B4-BE49-F238E27FC236}">
                <a16:creationId xmlns:a16="http://schemas.microsoft.com/office/drawing/2014/main" id="{98089521-6C6B-1F09-0ABE-895D2ADC88CA}"/>
              </a:ext>
            </a:extLst>
          </p:cNvPr>
          <p:cNvSpPr>
            <a:spLocks noGrp="1"/>
          </p:cNvSpPr>
          <p:nvPr>
            <p:ph type="pic" sz="quarter" idx="21"/>
          </p:nvPr>
        </p:nvSpPr>
        <p:spPr>
          <a:xfrm>
            <a:off x="6420084" y="821688"/>
            <a:ext cx="5215325" cy="5212741"/>
          </a:xfrm>
        </p:spPr>
        <p:txBody>
          <a:bodyPr/>
          <a:lstStyle/>
          <a:p>
            <a:r>
              <a:rPr lang="en-US" dirty="0"/>
              <a:t>Click icon to add picture</a:t>
            </a:r>
          </a:p>
        </p:txBody>
      </p:sp>
    </p:spTree>
    <p:extLst>
      <p:ext uri="{BB962C8B-B14F-4D97-AF65-F5344CB8AC3E}">
        <p14:creationId xmlns:p14="http://schemas.microsoft.com/office/powerpoint/2010/main" val="56637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Stat">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sp>
        <p:nvSpPr>
          <p:cNvPr id="5" name="Snip Diagonal Corner Rectangle 4">
            <a:extLst>
              <a:ext uri="{FF2B5EF4-FFF2-40B4-BE49-F238E27FC236}">
                <a16:creationId xmlns:a16="http://schemas.microsoft.com/office/drawing/2014/main" id="{F5FF9819-7B36-713D-9E40-8639B580228D}"/>
              </a:ext>
            </a:extLst>
          </p:cNvPr>
          <p:cNvSpPr/>
          <p:nvPr userDrawn="1"/>
        </p:nvSpPr>
        <p:spPr>
          <a:xfrm>
            <a:off x="7593980" y="1421795"/>
            <a:ext cx="3100039" cy="3891775"/>
          </a:xfrm>
          <a:prstGeom prst="snip2DiagRect">
            <a:avLst>
              <a:gd name="adj1" fmla="val 0"/>
              <a:gd name="adj2" fmla="val 9113"/>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026F34C-819E-3155-2A17-5AD685BD98A0}"/>
              </a:ext>
            </a:extLst>
          </p:cNvPr>
          <p:cNvSpPr/>
          <p:nvPr userDrawn="1"/>
        </p:nvSpPr>
        <p:spPr>
          <a:xfrm>
            <a:off x="9075901" y="3366229"/>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0A360293-7659-F219-BC28-F534D97AF762}"/>
              </a:ext>
            </a:extLst>
          </p:cNvPr>
          <p:cNvCxnSpPr>
            <a:cxnSpLocks/>
          </p:cNvCxnSpPr>
          <p:nvPr userDrawn="1"/>
        </p:nvCxnSpPr>
        <p:spPr>
          <a:xfrm>
            <a:off x="8472678" y="3477741"/>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403957-6844-9461-B00D-0717CEC5D4D0}"/>
              </a:ext>
            </a:extLst>
          </p:cNvPr>
          <p:cNvPicPr>
            <a:picLocks noChangeAspect="1"/>
          </p:cNvPicPr>
          <p:nvPr userDrawn="1"/>
        </p:nvPicPr>
        <p:blipFill>
          <a:blip r:embed="rId4"/>
          <a:stretch>
            <a:fillRect/>
          </a:stretch>
        </p:blipFill>
        <p:spPr>
          <a:xfrm>
            <a:off x="10694020" y="5311859"/>
            <a:ext cx="798350" cy="798350"/>
          </a:xfrm>
          <a:prstGeom prst="rect">
            <a:avLst/>
          </a:prstGeom>
        </p:spPr>
      </p:pic>
      <p:pic>
        <p:nvPicPr>
          <p:cNvPr id="11" name="Picture 10">
            <a:extLst>
              <a:ext uri="{FF2B5EF4-FFF2-40B4-BE49-F238E27FC236}">
                <a16:creationId xmlns:a16="http://schemas.microsoft.com/office/drawing/2014/main" id="{02A39045-4B61-5AFF-F5F9-8A05430FD6D3}"/>
              </a:ext>
            </a:extLst>
          </p:cNvPr>
          <p:cNvPicPr>
            <a:picLocks noChangeAspect="1"/>
          </p:cNvPicPr>
          <p:nvPr userDrawn="1"/>
        </p:nvPicPr>
        <p:blipFill rotWithShape="1">
          <a:blip r:embed="rId5"/>
          <a:srcRect l="38748" t="16540" r="19136" b="27445"/>
          <a:stretch/>
        </p:blipFill>
        <p:spPr>
          <a:xfrm>
            <a:off x="6734540" y="906615"/>
            <a:ext cx="909476" cy="1206138"/>
          </a:xfrm>
          <a:prstGeom prst="rect">
            <a:avLst/>
          </a:prstGeom>
        </p:spPr>
      </p:pic>
      <p:cxnSp>
        <p:nvCxnSpPr>
          <p:cNvPr id="9" name="Straight Connector 8">
            <a:extLst>
              <a:ext uri="{FF2B5EF4-FFF2-40B4-BE49-F238E27FC236}">
                <a16:creationId xmlns:a16="http://schemas.microsoft.com/office/drawing/2014/main" id="{E577D3F0-0FA9-7C58-6B5F-D65BB0750DAC}"/>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0D1AB4E-7E3D-02F7-5C77-BE4309A7DF87}"/>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E9B7A746-B24C-BDC8-1F4A-0E140480BC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7" name="Rectangle 6">
            <a:extLst>
              <a:ext uri="{FF2B5EF4-FFF2-40B4-BE49-F238E27FC236}">
                <a16:creationId xmlns:a16="http://schemas.microsoft.com/office/drawing/2014/main" id="{C29FD9FA-2CAD-F9F9-30FE-AB706D24440A}"/>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57253A5-F738-32BE-4793-0BD820315D30}"/>
              </a:ext>
            </a:extLst>
          </p:cNvPr>
          <p:cNvSpPr>
            <a:spLocks noGrp="1"/>
          </p:cNvSpPr>
          <p:nvPr>
            <p:ph type="title" hasCustomPrompt="1"/>
          </p:nvPr>
        </p:nvSpPr>
        <p:spPr>
          <a:xfrm>
            <a:off x="1546272" y="630627"/>
            <a:ext cx="401370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Hero</a:t>
            </a:r>
            <a:br>
              <a:rPr lang="en-US"/>
            </a:br>
            <a:r>
              <a:rPr lang="en-US"/>
              <a:t>Stat Moment or Headline</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3" name="Text Placeholder 4">
            <a:extLst>
              <a:ext uri="{FF2B5EF4-FFF2-40B4-BE49-F238E27FC236}">
                <a16:creationId xmlns:a16="http://schemas.microsoft.com/office/drawing/2014/main" id="{B125EEA7-D9E6-BF51-172E-6A8D80BD19BE}"/>
              </a:ext>
            </a:extLst>
          </p:cNvPr>
          <p:cNvSpPr>
            <a:spLocks noGrp="1"/>
          </p:cNvSpPr>
          <p:nvPr>
            <p:ph type="body" sz="quarter" idx="10" hasCustomPrompt="1"/>
          </p:nvPr>
        </p:nvSpPr>
        <p:spPr>
          <a:xfrm>
            <a:off x="1546271" y="2071770"/>
            <a:ext cx="4013701" cy="3175613"/>
          </a:xfrm>
        </p:spPr>
        <p:txBody>
          <a:bodyPr wrap="square" lIns="0" tIns="0" rIns="0" bIns="0" anchor="t" anchorCtr="0">
            <a:spAutoFit/>
          </a:bodyPr>
          <a:lstStyle>
            <a:lvl1pPr marL="0" indent="0">
              <a:lnSpc>
                <a:spcPct val="150000"/>
              </a:lnSpc>
              <a:buClr>
                <a:schemeClr val="accent2"/>
              </a:buClr>
              <a:buSzPct val="100000"/>
              <a:buFontTx/>
              <a:buNone/>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15" name="Text Placeholder 4">
            <a:extLst>
              <a:ext uri="{FF2B5EF4-FFF2-40B4-BE49-F238E27FC236}">
                <a16:creationId xmlns:a16="http://schemas.microsoft.com/office/drawing/2014/main" id="{C7AD93C5-4E4A-8EDE-2E16-2D03A066BE7D}"/>
              </a:ext>
            </a:extLst>
          </p:cNvPr>
          <p:cNvSpPr>
            <a:spLocks noGrp="1"/>
          </p:cNvSpPr>
          <p:nvPr>
            <p:ph type="body" sz="quarter" idx="12" hasCustomPrompt="1"/>
          </p:nvPr>
        </p:nvSpPr>
        <p:spPr>
          <a:xfrm>
            <a:off x="8000075" y="1801963"/>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21" name="Text Placeholder 4">
            <a:extLst>
              <a:ext uri="{FF2B5EF4-FFF2-40B4-BE49-F238E27FC236}">
                <a16:creationId xmlns:a16="http://schemas.microsoft.com/office/drawing/2014/main" id="{B47A6A83-F660-B530-56BD-0DEEC8082235}"/>
              </a:ext>
            </a:extLst>
          </p:cNvPr>
          <p:cNvSpPr>
            <a:spLocks noGrp="1"/>
          </p:cNvSpPr>
          <p:nvPr>
            <p:ph type="body" sz="quarter" idx="19" hasCustomPrompt="1"/>
          </p:nvPr>
        </p:nvSpPr>
        <p:spPr>
          <a:xfrm>
            <a:off x="7994100" y="3799884"/>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20" name="Text Placeholder 4">
            <a:extLst>
              <a:ext uri="{FF2B5EF4-FFF2-40B4-BE49-F238E27FC236}">
                <a16:creationId xmlns:a16="http://schemas.microsoft.com/office/drawing/2014/main" id="{0F13ED2C-320B-3708-351A-B52064D6EAF0}"/>
              </a:ext>
            </a:extLst>
          </p:cNvPr>
          <p:cNvSpPr>
            <a:spLocks noGrp="1"/>
          </p:cNvSpPr>
          <p:nvPr>
            <p:ph type="body" sz="quarter" idx="18" hasCustomPrompt="1"/>
          </p:nvPr>
        </p:nvSpPr>
        <p:spPr>
          <a:xfrm>
            <a:off x="8461526" y="4787978"/>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Tree>
    <p:extLst>
      <p:ext uri="{BB962C8B-B14F-4D97-AF65-F5344CB8AC3E}">
        <p14:creationId xmlns:p14="http://schemas.microsoft.com/office/powerpoint/2010/main" val="291495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Photo">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4" name="Straight Connector 3">
            <a:extLst>
              <a:ext uri="{FF2B5EF4-FFF2-40B4-BE49-F238E27FC236}">
                <a16:creationId xmlns:a16="http://schemas.microsoft.com/office/drawing/2014/main" id="{5CFA0CD2-516F-BF72-4F68-BFF719D02221}"/>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904450C-8D1B-E2E0-6F31-5F86A9B6039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93B6C4B5-380C-96BE-C89D-9B8CAE30C3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F978A64D-9F0C-480D-5FDB-0EFDD972341C}"/>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0AD6304-E2C3-3ABA-AE6B-8A40999A146A}"/>
              </a:ext>
            </a:extLst>
          </p:cNvPr>
          <p:cNvSpPr>
            <a:spLocks noGrp="1"/>
          </p:cNvSpPr>
          <p:nvPr>
            <p:ph type="title" hasCustomPrompt="1"/>
          </p:nvPr>
        </p:nvSpPr>
        <p:spPr>
          <a:xfrm>
            <a:off x="1546272" y="3013501"/>
            <a:ext cx="3767460" cy="830997"/>
          </a:xfrm>
        </p:spPr>
        <p:txBody>
          <a:bodyPr wrap="square" lIns="0" tIns="0" rIns="0" bIns="0" anchor="ctr"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a:t>A Headline for this Page Goes Here</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11" name="Picture Placeholder 10">
            <a:extLst>
              <a:ext uri="{FF2B5EF4-FFF2-40B4-BE49-F238E27FC236}">
                <a16:creationId xmlns:a16="http://schemas.microsoft.com/office/drawing/2014/main" id="{FE24B08E-F154-D25D-6AE7-B0F95BD3953C}"/>
              </a:ext>
            </a:extLst>
          </p:cNvPr>
          <p:cNvSpPr>
            <a:spLocks noGrp="1"/>
          </p:cNvSpPr>
          <p:nvPr>
            <p:ph type="pic" sz="quarter" idx="10"/>
          </p:nvPr>
        </p:nvSpPr>
        <p:spPr>
          <a:xfrm>
            <a:off x="6096000" y="0"/>
            <a:ext cx="6096000" cy="6735364"/>
          </a:xfrm>
        </p:spPr>
        <p:txBody>
          <a:bodyPr/>
          <a:lstStyle/>
          <a:p>
            <a:r>
              <a:rPr lang="en-US" dirty="0"/>
              <a:t>Click icon to add picture</a:t>
            </a:r>
          </a:p>
        </p:txBody>
      </p:sp>
    </p:spTree>
    <p:extLst>
      <p:ext uri="{BB962C8B-B14F-4D97-AF65-F5344CB8AC3E}">
        <p14:creationId xmlns:p14="http://schemas.microsoft.com/office/powerpoint/2010/main" val="102252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95105E-7E7E-7CD1-818A-CA3DFFEAA7CD}"/>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98E7CBBA-3A7E-2636-285E-576063BAAF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3" name="Straight Connector 12">
            <a:extLst>
              <a:ext uri="{FF2B5EF4-FFF2-40B4-BE49-F238E27FC236}">
                <a16:creationId xmlns:a16="http://schemas.microsoft.com/office/drawing/2014/main" id="{77B555F4-FE50-F242-4B5C-22AA3BC8EB5E}"/>
              </a:ext>
            </a:extLst>
          </p:cNvPr>
          <p:cNvCxnSpPr>
            <a:cxnSpLocks/>
          </p:cNvCxnSpPr>
          <p:nvPr userDrawn="1"/>
        </p:nvCxnSpPr>
        <p:spPr>
          <a:xfrm flipV="1">
            <a:off x="645254" y="2551314"/>
            <a:ext cx="11464196" cy="2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1E2458-0ACE-2CA2-0FCD-226EF83DF8C5}"/>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5F3064F-0B26-0869-3F88-BCFC70CB96A4}"/>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992C6819-5788-CE48-25D3-8697063E9E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305BEF1D-C737-3A28-B3BB-C9E6432842D4}"/>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0168860-8BCE-6155-DFF4-B2E50106390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11856720" y="2459736"/>
            <a:ext cx="355601" cy="192933"/>
          </a:xfrm>
          <a:prstGeom prst="rect">
            <a:avLst/>
          </a:prstGeom>
        </p:spPr>
      </p:pic>
      <p:cxnSp>
        <p:nvCxnSpPr>
          <p:cNvPr id="2" name="Straight Connector 1">
            <a:extLst>
              <a:ext uri="{FF2B5EF4-FFF2-40B4-BE49-F238E27FC236}">
                <a16:creationId xmlns:a16="http://schemas.microsoft.com/office/drawing/2014/main" id="{2BADBADB-F5EF-203F-56A1-54B04EAF3670}"/>
              </a:ext>
            </a:extLst>
          </p:cNvPr>
          <p:cNvCxnSpPr>
            <a:cxnSpLocks/>
          </p:cNvCxnSpPr>
          <p:nvPr userDrawn="1"/>
        </p:nvCxnSpPr>
        <p:spPr>
          <a:xfrm flipH="1">
            <a:off x="433134" y="2548593"/>
            <a:ext cx="221974" cy="197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8B9E9AD5-EC88-48DB-1B32-0FE01A08E3BC}"/>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Timeline</a:t>
            </a:r>
          </a:p>
        </p:txBody>
      </p:sp>
      <p:sp>
        <p:nvSpPr>
          <p:cNvPr id="32" name="Slide Number Placeholder 5">
            <a:extLst>
              <a:ext uri="{FF2B5EF4-FFF2-40B4-BE49-F238E27FC236}">
                <a16:creationId xmlns:a16="http://schemas.microsoft.com/office/drawing/2014/main" id="{0A8E091C-46FC-CF4E-FBBD-41CA0D08DCF7}"/>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35" name="Text Placeholder 4">
            <a:extLst>
              <a:ext uri="{FF2B5EF4-FFF2-40B4-BE49-F238E27FC236}">
                <a16:creationId xmlns:a16="http://schemas.microsoft.com/office/drawing/2014/main" id="{7855B9B9-FDC7-67C7-7E24-D11995902C8C}"/>
              </a:ext>
            </a:extLst>
          </p:cNvPr>
          <p:cNvSpPr>
            <a:spLocks noGrp="1"/>
          </p:cNvSpPr>
          <p:nvPr>
            <p:ph type="body" sz="quarter" idx="10" hasCustomPrompt="1"/>
          </p:nvPr>
        </p:nvSpPr>
        <p:spPr>
          <a:xfrm>
            <a:off x="1552328" y="1921796"/>
            <a:ext cx="1187252"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JANUARY</a:t>
            </a:r>
          </a:p>
        </p:txBody>
      </p:sp>
      <p:sp>
        <p:nvSpPr>
          <p:cNvPr id="39" name="Text Placeholder 4">
            <a:extLst>
              <a:ext uri="{FF2B5EF4-FFF2-40B4-BE49-F238E27FC236}">
                <a16:creationId xmlns:a16="http://schemas.microsoft.com/office/drawing/2014/main" id="{6C9040A0-EC03-01B4-E716-8D1589F477CD}"/>
              </a:ext>
            </a:extLst>
          </p:cNvPr>
          <p:cNvSpPr>
            <a:spLocks noGrp="1"/>
          </p:cNvSpPr>
          <p:nvPr>
            <p:ph type="body" sz="quarter" idx="20" hasCustomPrompt="1"/>
          </p:nvPr>
        </p:nvSpPr>
        <p:spPr>
          <a:xfrm>
            <a:off x="1546272" y="2857992"/>
            <a:ext cx="1850721"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36" name="Text Placeholder 4">
            <a:extLst>
              <a:ext uri="{FF2B5EF4-FFF2-40B4-BE49-F238E27FC236}">
                <a16:creationId xmlns:a16="http://schemas.microsoft.com/office/drawing/2014/main" id="{4ED359D7-7604-55ED-A5E5-04558582C8FA}"/>
              </a:ext>
            </a:extLst>
          </p:cNvPr>
          <p:cNvSpPr>
            <a:spLocks noGrp="1"/>
          </p:cNvSpPr>
          <p:nvPr>
            <p:ph type="body" sz="quarter" idx="11" hasCustomPrompt="1"/>
          </p:nvPr>
        </p:nvSpPr>
        <p:spPr>
          <a:xfrm>
            <a:off x="4127682" y="1921797"/>
            <a:ext cx="1155517"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FEBRUARY</a:t>
            </a:r>
          </a:p>
        </p:txBody>
      </p:sp>
      <p:sp>
        <p:nvSpPr>
          <p:cNvPr id="40" name="Text Placeholder 4">
            <a:extLst>
              <a:ext uri="{FF2B5EF4-FFF2-40B4-BE49-F238E27FC236}">
                <a16:creationId xmlns:a16="http://schemas.microsoft.com/office/drawing/2014/main" id="{EFE66716-5E7E-48F6-609A-3DBB26A95A5E}"/>
              </a:ext>
            </a:extLst>
          </p:cNvPr>
          <p:cNvSpPr>
            <a:spLocks noGrp="1"/>
          </p:cNvSpPr>
          <p:nvPr>
            <p:ph type="body" sz="quarter" idx="21" hasCustomPrompt="1"/>
          </p:nvPr>
        </p:nvSpPr>
        <p:spPr>
          <a:xfrm>
            <a:off x="4127683" y="2859662"/>
            <a:ext cx="1968318"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a:t>
            </a:r>
            <a:br>
              <a:rPr lang="en-US"/>
            </a:br>
            <a:r>
              <a:rPr lang="en-US"/>
              <a:t>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37" name="Text Placeholder 4">
            <a:extLst>
              <a:ext uri="{FF2B5EF4-FFF2-40B4-BE49-F238E27FC236}">
                <a16:creationId xmlns:a16="http://schemas.microsoft.com/office/drawing/2014/main" id="{02F1BB5B-4B71-806E-088C-CFA58077EBF1}"/>
              </a:ext>
            </a:extLst>
          </p:cNvPr>
          <p:cNvSpPr>
            <a:spLocks noGrp="1"/>
          </p:cNvSpPr>
          <p:nvPr>
            <p:ph type="body" sz="quarter" idx="12" hasCustomPrompt="1"/>
          </p:nvPr>
        </p:nvSpPr>
        <p:spPr>
          <a:xfrm>
            <a:off x="6671301" y="1921797"/>
            <a:ext cx="866269"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MARCH</a:t>
            </a:r>
          </a:p>
        </p:txBody>
      </p:sp>
      <p:sp>
        <p:nvSpPr>
          <p:cNvPr id="41" name="Text Placeholder 4">
            <a:extLst>
              <a:ext uri="{FF2B5EF4-FFF2-40B4-BE49-F238E27FC236}">
                <a16:creationId xmlns:a16="http://schemas.microsoft.com/office/drawing/2014/main" id="{9B8FF811-2362-58B8-92D9-E34BBE1BCED9}"/>
              </a:ext>
            </a:extLst>
          </p:cNvPr>
          <p:cNvSpPr>
            <a:spLocks noGrp="1"/>
          </p:cNvSpPr>
          <p:nvPr>
            <p:ph type="body" sz="quarter" idx="22" hasCustomPrompt="1"/>
          </p:nvPr>
        </p:nvSpPr>
        <p:spPr>
          <a:xfrm>
            <a:off x="6709092" y="2857992"/>
            <a:ext cx="2057748"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a:t>
            </a:r>
            <a:br>
              <a:rPr lang="en-US"/>
            </a:br>
            <a:r>
              <a:rPr lang="en-US"/>
              <a:t>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38" name="Text Placeholder 4">
            <a:extLst>
              <a:ext uri="{FF2B5EF4-FFF2-40B4-BE49-F238E27FC236}">
                <a16:creationId xmlns:a16="http://schemas.microsoft.com/office/drawing/2014/main" id="{25067605-DDC6-2A7B-DCA4-35ACF893AA5C}"/>
              </a:ext>
            </a:extLst>
          </p:cNvPr>
          <p:cNvSpPr>
            <a:spLocks noGrp="1"/>
          </p:cNvSpPr>
          <p:nvPr>
            <p:ph type="body" sz="quarter" idx="13" hasCustomPrompt="1"/>
          </p:nvPr>
        </p:nvSpPr>
        <p:spPr>
          <a:xfrm>
            <a:off x="9202088" y="1921797"/>
            <a:ext cx="866269"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APRIL</a:t>
            </a:r>
          </a:p>
        </p:txBody>
      </p:sp>
      <p:sp>
        <p:nvSpPr>
          <p:cNvPr id="42" name="Text Placeholder 4">
            <a:extLst>
              <a:ext uri="{FF2B5EF4-FFF2-40B4-BE49-F238E27FC236}">
                <a16:creationId xmlns:a16="http://schemas.microsoft.com/office/drawing/2014/main" id="{C4C9D7B6-C753-9D1B-4D1A-DA8E112D7468}"/>
              </a:ext>
            </a:extLst>
          </p:cNvPr>
          <p:cNvSpPr>
            <a:spLocks noGrp="1"/>
          </p:cNvSpPr>
          <p:nvPr>
            <p:ph type="body" sz="quarter" idx="23" hasCustomPrompt="1"/>
          </p:nvPr>
        </p:nvSpPr>
        <p:spPr>
          <a:xfrm>
            <a:off x="9202088" y="2857992"/>
            <a:ext cx="2057748"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a:t>
            </a:r>
            <a:br>
              <a:rPr lang="en-US"/>
            </a:br>
            <a:r>
              <a:rPr lang="en-US"/>
              <a:t>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4" name="Footer Placeholder 3">
            <a:extLst>
              <a:ext uri="{FF2B5EF4-FFF2-40B4-BE49-F238E27FC236}">
                <a16:creationId xmlns:a16="http://schemas.microsoft.com/office/drawing/2014/main" id="{26070EDC-D219-5EAA-4C21-CE8FAB1CAD34}"/>
              </a:ext>
            </a:extLst>
          </p:cNvPr>
          <p:cNvSpPr>
            <a:spLocks noGrp="1"/>
          </p:cNvSpPr>
          <p:nvPr>
            <p:ph type="ftr" sz="quarter" idx="24"/>
          </p:nvPr>
        </p:nvSpPr>
        <p:spPr/>
        <p:txBody>
          <a:bodyPr/>
          <a:lstStyle/>
          <a:p>
            <a:r>
              <a:rPr lang="en-US" dirty="0"/>
              <a:t>Cal Poly Pomona | Presentation Title</a:t>
            </a:r>
          </a:p>
        </p:txBody>
      </p:sp>
    </p:spTree>
    <p:extLst>
      <p:ext uri="{BB962C8B-B14F-4D97-AF65-F5344CB8AC3E}">
        <p14:creationId xmlns:p14="http://schemas.microsoft.com/office/powerpoint/2010/main" val="496383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Facts or Stats">
    <p:bg>
      <p:bgPr>
        <a:solidFill>
          <a:schemeClr val="bg1"/>
        </a:solidFill>
        <a:effectLst/>
      </p:bgPr>
    </p:b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AC235F25-1502-1D0A-FDF7-7FDE5E3D55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640" t="-14322"/>
          <a:stretch/>
        </p:blipFill>
        <p:spPr>
          <a:xfrm>
            <a:off x="2725916" y="3087505"/>
            <a:ext cx="4024424" cy="472215"/>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nip Diagonal Corner Rectangle 12">
            <a:extLst>
              <a:ext uri="{FF2B5EF4-FFF2-40B4-BE49-F238E27FC236}">
                <a16:creationId xmlns:a16="http://schemas.microsoft.com/office/drawing/2014/main" id="{34E47A27-9CC2-91A5-681F-008CAD80C7DA}"/>
              </a:ext>
            </a:extLst>
          </p:cNvPr>
          <p:cNvSpPr/>
          <p:nvPr userDrawn="1"/>
        </p:nvSpPr>
        <p:spPr>
          <a:xfrm>
            <a:off x="6750340" y="1233079"/>
            <a:ext cx="3600935" cy="4520598"/>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5B2D133-3A1A-BED6-5A4D-4BD6C615653C}"/>
              </a:ext>
            </a:extLst>
          </p:cNvPr>
          <p:cNvSpPr/>
          <p:nvPr userDrawn="1"/>
        </p:nvSpPr>
        <p:spPr>
          <a:xfrm>
            <a:off x="8420743" y="3202158"/>
            <a:ext cx="259060" cy="25906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B33B933C-365C-75FF-706C-7DB5C8644EE0}"/>
              </a:ext>
            </a:extLst>
          </p:cNvPr>
          <p:cNvCxnSpPr>
            <a:cxnSpLocks/>
          </p:cNvCxnSpPr>
          <p:nvPr userDrawn="1"/>
        </p:nvCxnSpPr>
        <p:spPr>
          <a:xfrm flipV="1">
            <a:off x="7720052" y="3313670"/>
            <a:ext cx="166044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nip Diagonal Corner Rectangle 12">
            <a:extLst>
              <a:ext uri="{FF2B5EF4-FFF2-40B4-BE49-F238E27FC236}">
                <a16:creationId xmlns:a16="http://schemas.microsoft.com/office/drawing/2014/main" id="{D63D6DA7-F65C-B247-0A5D-984EEDF32578}"/>
              </a:ext>
            </a:extLst>
          </p:cNvPr>
          <p:cNvSpPr/>
          <p:nvPr userDrawn="1"/>
        </p:nvSpPr>
        <p:spPr>
          <a:xfrm>
            <a:off x="2713873" y="1233079"/>
            <a:ext cx="3600935" cy="4520598"/>
          </a:xfrm>
          <a:prstGeom prst="snip2DiagRect">
            <a:avLst>
              <a:gd name="adj1" fmla="val 0"/>
              <a:gd name="adj2" fmla="val 9113"/>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D1F71CC-05A7-C8E9-93DB-3CC5D4ECF023}"/>
              </a:ext>
            </a:extLst>
          </p:cNvPr>
          <p:cNvSpPr/>
          <p:nvPr userDrawn="1"/>
        </p:nvSpPr>
        <p:spPr>
          <a:xfrm>
            <a:off x="4384276" y="3202158"/>
            <a:ext cx="259060" cy="25906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D5091E3F-D8A4-236E-00F5-54B8994D8AE4}"/>
              </a:ext>
            </a:extLst>
          </p:cNvPr>
          <p:cNvCxnSpPr>
            <a:cxnSpLocks/>
          </p:cNvCxnSpPr>
          <p:nvPr userDrawn="1"/>
        </p:nvCxnSpPr>
        <p:spPr>
          <a:xfrm flipV="1">
            <a:off x="3683585" y="3313670"/>
            <a:ext cx="166044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860501-2601-DAA9-5E3C-56600C92B293}"/>
              </a:ext>
            </a:extLst>
          </p:cNvPr>
          <p:cNvSpPr>
            <a:spLocks noGrp="1"/>
          </p:cNvSpPr>
          <p:nvPr>
            <p:ph type="title" hasCustomPrompt="1"/>
          </p:nvPr>
        </p:nvSpPr>
        <p:spPr>
          <a:xfrm>
            <a:off x="3296775" y="-1379575"/>
            <a:ext cx="8079057" cy="1325563"/>
          </a:xfrm>
        </p:spPr>
        <p:txBody>
          <a:bodyPr/>
          <a:lstStyle>
            <a:lvl1pPr>
              <a:defRPr/>
            </a:lvl1pPr>
          </a:lstStyle>
          <a:p>
            <a:r>
              <a:rPr lang="en-US"/>
              <a:t>2 Facts or Stats</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16" name="Text Placeholder 4">
            <a:extLst>
              <a:ext uri="{FF2B5EF4-FFF2-40B4-BE49-F238E27FC236}">
                <a16:creationId xmlns:a16="http://schemas.microsoft.com/office/drawing/2014/main" id="{BC292D2B-2E9F-DF3F-F927-CB9894D06456}"/>
              </a:ext>
            </a:extLst>
          </p:cNvPr>
          <p:cNvSpPr>
            <a:spLocks noGrp="1"/>
          </p:cNvSpPr>
          <p:nvPr>
            <p:ph type="body" sz="quarter" idx="18" hasCustomPrompt="1"/>
          </p:nvPr>
        </p:nvSpPr>
        <p:spPr>
          <a:xfrm>
            <a:off x="3138351" y="1596266"/>
            <a:ext cx="2750908"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a:t>
            </a:r>
          </a:p>
        </p:txBody>
      </p:sp>
      <p:sp>
        <p:nvSpPr>
          <p:cNvPr id="22" name="Text Placeholder 4">
            <a:extLst>
              <a:ext uri="{FF2B5EF4-FFF2-40B4-BE49-F238E27FC236}">
                <a16:creationId xmlns:a16="http://schemas.microsoft.com/office/drawing/2014/main" id="{F4CF6800-7161-7201-573E-2B7DEDF9E767}"/>
              </a:ext>
            </a:extLst>
          </p:cNvPr>
          <p:cNvSpPr>
            <a:spLocks noGrp="1"/>
          </p:cNvSpPr>
          <p:nvPr>
            <p:ph type="body" sz="quarter" idx="20" hasCustomPrompt="1"/>
          </p:nvPr>
        </p:nvSpPr>
        <p:spPr>
          <a:xfrm>
            <a:off x="3138351" y="3648447"/>
            <a:ext cx="2750908"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21" name="Text Placeholder 4">
            <a:extLst>
              <a:ext uri="{FF2B5EF4-FFF2-40B4-BE49-F238E27FC236}">
                <a16:creationId xmlns:a16="http://schemas.microsoft.com/office/drawing/2014/main" id="{0BE3B724-3F1F-0356-3824-89F87CAE7548}"/>
              </a:ext>
            </a:extLst>
          </p:cNvPr>
          <p:cNvSpPr>
            <a:spLocks noGrp="1"/>
          </p:cNvSpPr>
          <p:nvPr>
            <p:ph type="body" sz="quarter" idx="19" hasCustomPrompt="1"/>
          </p:nvPr>
        </p:nvSpPr>
        <p:spPr>
          <a:xfrm>
            <a:off x="3715967" y="5195234"/>
            <a:ext cx="1595676"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a:t>
            </a:r>
          </a:p>
        </p:txBody>
      </p:sp>
      <p:sp>
        <p:nvSpPr>
          <p:cNvPr id="7" name="Text Placeholder 4">
            <a:extLst>
              <a:ext uri="{FF2B5EF4-FFF2-40B4-BE49-F238E27FC236}">
                <a16:creationId xmlns:a16="http://schemas.microsoft.com/office/drawing/2014/main" id="{3194F5FB-4776-0BEE-B0A5-2D27A0E0311B}"/>
              </a:ext>
            </a:extLst>
          </p:cNvPr>
          <p:cNvSpPr>
            <a:spLocks noGrp="1"/>
          </p:cNvSpPr>
          <p:nvPr userDrawn="1">
            <p:ph type="body" sz="quarter" idx="11" hasCustomPrompt="1"/>
          </p:nvPr>
        </p:nvSpPr>
        <p:spPr>
          <a:xfrm>
            <a:off x="7174818" y="1596266"/>
            <a:ext cx="2750908"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29" name="Text Placeholder 4">
            <a:extLst>
              <a:ext uri="{FF2B5EF4-FFF2-40B4-BE49-F238E27FC236}">
                <a16:creationId xmlns:a16="http://schemas.microsoft.com/office/drawing/2014/main" id="{E1C3E163-81A8-8C17-3F2F-E62387555978}"/>
              </a:ext>
            </a:extLst>
          </p:cNvPr>
          <p:cNvSpPr>
            <a:spLocks noGrp="1"/>
          </p:cNvSpPr>
          <p:nvPr userDrawn="1">
            <p:ph type="body" sz="quarter" idx="17" hasCustomPrompt="1"/>
          </p:nvPr>
        </p:nvSpPr>
        <p:spPr>
          <a:xfrm>
            <a:off x="7174818" y="3648447"/>
            <a:ext cx="2750908"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28" name="Text Placeholder 4">
            <a:extLst>
              <a:ext uri="{FF2B5EF4-FFF2-40B4-BE49-F238E27FC236}">
                <a16:creationId xmlns:a16="http://schemas.microsoft.com/office/drawing/2014/main" id="{8D1F7E03-93A0-62B1-2CCB-51A1C6FA5E6C}"/>
              </a:ext>
            </a:extLst>
          </p:cNvPr>
          <p:cNvSpPr>
            <a:spLocks noGrp="1"/>
          </p:cNvSpPr>
          <p:nvPr userDrawn="1">
            <p:ph type="body" sz="quarter" idx="16" hasCustomPrompt="1"/>
          </p:nvPr>
        </p:nvSpPr>
        <p:spPr>
          <a:xfrm>
            <a:off x="7752434" y="5195234"/>
            <a:ext cx="1595676"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a:t>
            </a:r>
          </a:p>
        </p:txBody>
      </p:sp>
    </p:spTree>
    <p:extLst>
      <p:ext uri="{BB962C8B-B14F-4D97-AF65-F5344CB8AC3E}">
        <p14:creationId xmlns:p14="http://schemas.microsoft.com/office/powerpoint/2010/main" val="27920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Facts or Stats">
    <p:bg>
      <p:bgPr>
        <a:solidFill>
          <a:schemeClr val="bg1"/>
        </a:solidFill>
        <a:effectLst/>
      </p:bgPr>
    </p:bg>
    <p:spTree>
      <p:nvGrpSpPr>
        <p:cNvPr id="1" name=""/>
        <p:cNvGrpSpPr/>
        <p:nvPr/>
      </p:nvGrpSpPr>
      <p:grpSpPr>
        <a:xfrm>
          <a:off x="0" y="0"/>
          <a:ext cx="0" cy="0"/>
          <a:chOff x="0" y="0"/>
          <a:chExt cx="0" cy="0"/>
        </a:xfrm>
      </p:grpSpPr>
      <p:pic>
        <p:nvPicPr>
          <p:cNvPr id="56" name="Graphic 55">
            <a:extLst>
              <a:ext uri="{FF2B5EF4-FFF2-40B4-BE49-F238E27FC236}">
                <a16:creationId xmlns:a16="http://schemas.microsoft.com/office/drawing/2014/main" id="{E03EDA8A-3D1A-4E0E-CC19-8A3BFCA8B2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640" t="-14322"/>
          <a:stretch/>
        </p:blipFill>
        <p:spPr>
          <a:xfrm>
            <a:off x="4930158" y="3337538"/>
            <a:ext cx="3464620" cy="406529"/>
          </a:xfrm>
          <a:prstGeom prst="rect">
            <a:avLst/>
          </a:prstGeom>
        </p:spPr>
      </p:pic>
      <p:pic>
        <p:nvPicPr>
          <p:cNvPr id="50" name="Graphic 49">
            <a:extLst>
              <a:ext uri="{FF2B5EF4-FFF2-40B4-BE49-F238E27FC236}">
                <a16:creationId xmlns:a16="http://schemas.microsoft.com/office/drawing/2014/main" id="{AC235F25-1502-1D0A-FDF7-7FDE5E3D55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640" t="-14322"/>
          <a:stretch/>
        </p:blipFill>
        <p:spPr>
          <a:xfrm>
            <a:off x="1378702" y="3337538"/>
            <a:ext cx="3464620" cy="406529"/>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nip Diagonal Corner Rectangle 13">
            <a:extLst>
              <a:ext uri="{FF2B5EF4-FFF2-40B4-BE49-F238E27FC236}">
                <a16:creationId xmlns:a16="http://schemas.microsoft.com/office/drawing/2014/main" id="{D16DFC2C-DF7C-B8C0-56A2-89C84E717EC0}"/>
              </a:ext>
            </a:extLst>
          </p:cNvPr>
          <p:cNvSpPr/>
          <p:nvPr userDrawn="1"/>
        </p:nvSpPr>
        <p:spPr>
          <a:xfrm>
            <a:off x="8399073" y="1483112"/>
            <a:ext cx="3100039" cy="3891775"/>
          </a:xfrm>
          <a:prstGeom prst="snip2DiagRect">
            <a:avLst>
              <a:gd name="adj1" fmla="val 0"/>
              <a:gd name="adj2" fmla="val 9113"/>
            </a:avLst>
          </a:prstGeom>
          <a:solidFill>
            <a:schemeClr val="tx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Snip Diagonal Corner Rectangle 12">
            <a:extLst>
              <a:ext uri="{FF2B5EF4-FFF2-40B4-BE49-F238E27FC236}">
                <a16:creationId xmlns:a16="http://schemas.microsoft.com/office/drawing/2014/main" id="{34E47A27-9CC2-91A5-681F-008CAD80C7DA}"/>
              </a:ext>
            </a:extLst>
          </p:cNvPr>
          <p:cNvSpPr/>
          <p:nvPr userDrawn="1"/>
        </p:nvSpPr>
        <p:spPr>
          <a:xfrm>
            <a:off x="4847756" y="1483112"/>
            <a:ext cx="3100039" cy="3891775"/>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Snip Diagonal Corner Rectangle 10">
            <a:extLst>
              <a:ext uri="{FF2B5EF4-FFF2-40B4-BE49-F238E27FC236}">
                <a16:creationId xmlns:a16="http://schemas.microsoft.com/office/drawing/2014/main" id="{315F1158-6800-D909-6C4C-53B5186653C1}"/>
              </a:ext>
            </a:extLst>
          </p:cNvPr>
          <p:cNvSpPr/>
          <p:nvPr userDrawn="1"/>
        </p:nvSpPr>
        <p:spPr>
          <a:xfrm>
            <a:off x="1296438" y="1483112"/>
            <a:ext cx="3100039" cy="3891775"/>
          </a:xfrm>
          <a:prstGeom prst="snip2DiagRect">
            <a:avLst>
              <a:gd name="adj1" fmla="val 0"/>
              <a:gd name="adj2" fmla="val 9113"/>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71B598B-EF1A-CD33-B044-D6AB9F37319E}"/>
              </a:ext>
            </a:extLst>
          </p:cNvPr>
          <p:cNvSpPr/>
          <p:nvPr userDrawn="1"/>
        </p:nvSpPr>
        <p:spPr>
          <a:xfrm>
            <a:off x="2726499" y="3429000"/>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B5986B7E-82F8-674B-3677-E8396148EB61}"/>
              </a:ext>
            </a:extLst>
          </p:cNvPr>
          <p:cNvCxnSpPr>
            <a:cxnSpLocks/>
          </p:cNvCxnSpPr>
          <p:nvPr userDrawn="1"/>
        </p:nvCxnSpPr>
        <p:spPr>
          <a:xfrm>
            <a:off x="2123276" y="3540512"/>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5B2D133-3A1A-BED6-5A4D-4BD6C615653C}"/>
              </a:ext>
            </a:extLst>
          </p:cNvPr>
          <p:cNvSpPr/>
          <p:nvPr userDrawn="1"/>
        </p:nvSpPr>
        <p:spPr>
          <a:xfrm>
            <a:off x="6273384" y="3429000"/>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B33B933C-365C-75FF-706C-7DB5C8644EE0}"/>
              </a:ext>
            </a:extLst>
          </p:cNvPr>
          <p:cNvCxnSpPr>
            <a:cxnSpLocks/>
          </p:cNvCxnSpPr>
          <p:nvPr userDrawn="1"/>
        </p:nvCxnSpPr>
        <p:spPr>
          <a:xfrm>
            <a:off x="5670161" y="3540512"/>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13CF986-40CE-E1EC-B186-6F2B1CA8BE93}"/>
              </a:ext>
            </a:extLst>
          </p:cNvPr>
          <p:cNvSpPr/>
          <p:nvPr userDrawn="1"/>
        </p:nvSpPr>
        <p:spPr>
          <a:xfrm>
            <a:off x="9846026" y="3429000"/>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669F0C87-9483-12C4-A206-A59DD043DEE0}"/>
              </a:ext>
            </a:extLst>
          </p:cNvPr>
          <p:cNvCxnSpPr>
            <a:cxnSpLocks/>
          </p:cNvCxnSpPr>
          <p:nvPr userDrawn="1"/>
        </p:nvCxnSpPr>
        <p:spPr>
          <a:xfrm>
            <a:off x="9242803" y="3540512"/>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3458F2-CC6C-6969-66F7-6712279BFDFF}"/>
              </a:ext>
            </a:extLst>
          </p:cNvPr>
          <p:cNvSpPr>
            <a:spLocks noGrp="1"/>
          </p:cNvSpPr>
          <p:nvPr>
            <p:ph type="title" hasCustomPrompt="1"/>
          </p:nvPr>
        </p:nvSpPr>
        <p:spPr>
          <a:xfrm>
            <a:off x="2489606" y="-1391617"/>
            <a:ext cx="8079057" cy="1325563"/>
          </a:xfrm>
        </p:spPr>
        <p:txBody>
          <a:bodyPr/>
          <a:lstStyle>
            <a:lvl1pPr>
              <a:defRPr/>
            </a:lvl1pPr>
          </a:lstStyle>
          <a:p>
            <a:r>
              <a:rPr lang="en-US"/>
              <a:t>3 Facts or Stats</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6" name="Text Placeholder 4">
            <a:extLst>
              <a:ext uri="{FF2B5EF4-FFF2-40B4-BE49-F238E27FC236}">
                <a16:creationId xmlns:a16="http://schemas.microsoft.com/office/drawing/2014/main" id="{2C330A00-15DB-A41B-670F-2A5498D5E966}"/>
              </a:ext>
            </a:extLst>
          </p:cNvPr>
          <p:cNvSpPr>
            <a:spLocks noGrp="1"/>
          </p:cNvSpPr>
          <p:nvPr userDrawn="1">
            <p:ph type="body" sz="quarter" idx="10" hasCustomPrompt="1"/>
          </p:nvPr>
        </p:nvSpPr>
        <p:spPr>
          <a:xfrm>
            <a:off x="1655850" y="1821011"/>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a:t>
            </a:r>
          </a:p>
        </p:txBody>
      </p:sp>
      <p:sp>
        <p:nvSpPr>
          <p:cNvPr id="27" name="Text Placeholder 4">
            <a:extLst>
              <a:ext uri="{FF2B5EF4-FFF2-40B4-BE49-F238E27FC236}">
                <a16:creationId xmlns:a16="http://schemas.microsoft.com/office/drawing/2014/main" id="{C42B542E-2735-F393-58DF-9CA227841C13}"/>
              </a:ext>
            </a:extLst>
          </p:cNvPr>
          <p:cNvSpPr>
            <a:spLocks noGrp="1"/>
          </p:cNvSpPr>
          <p:nvPr userDrawn="1">
            <p:ph type="body" sz="quarter" idx="15" hasCustomPrompt="1"/>
          </p:nvPr>
        </p:nvSpPr>
        <p:spPr>
          <a:xfrm>
            <a:off x="1655850" y="3838806"/>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9" name="Text Placeholder 4">
            <a:extLst>
              <a:ext uri="{FF2B5EF4-FFF2-40B4-BE49-F238E27FC236}">
                <a16:creationId xmlns:a16="http://schemas.microsoft.com/office/drawing/2014/main" id="{DF672C0D-A0B5-60E0-2978-1E8BCFB294B6}"/>
              </a:ext>
            </a:extLst>
          </p:cNvPr>
          <p:cNvSpPr>
            <a:spLocks noGrp="1"/>
          </p:cNvSpPr>
          <p:nvPr userDrawn="1">
            <p:ph type="body" sz="quarter" idx="14" hasCustomPrompt="1"/>
          </p:nvPr>
        </p:nvSpPr>
        <p:spPr>
          <a:xfrm>
            <a:off x="2123276" y="4778037"/>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a:t>
            </a:r>
            <a:r>
              <a:rPr lang="en-US" err="1"/>
              <a:t>StatisticsSource</a:t>
            </a:r>
            <a:endParaRPr lang="en-US"/>
          </a:p>
        </p:txBody>
      </p:sp>
      <p:sp>
        <p:nvSpPr>
          <p:cNvPr id="7" name="Text Placeholder 4">
            <a:extLst>
              <a:ext uri="{FF2B5EF4-FFF2-40B4-BE49-F238E27FC236}">
                <a16:creationId xmlns:a16="http://schemas.microsoft.com/office/drawing/2014/main" id="{3194F5FB-4776-0BEE-B0A5-2D27A0E0311B}"/>
              </a:ext>
            </a:extLst>
          </p:cNvPr>
          <p:cNvSpPr>
            <a:spLocks noGrp="1"/>
          </p:cNvSpPr>
          <p:nvPr userDrawn="1">
            <p:ph type="body" sz="quarter" idx="11" hasCustomPrompt="1"/>
          </p:nvPr>
        </p:nvSpPr>
        <p:spPr>
          <a:xfrm>
            <a:off x="5208709" y="1821011"/>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29" name="Text Placeholder 4">
            <a:extLst>
              <a:ext uri="{FF2B5EF4-FFF2-40B4-BE49-F238E27FC236}">
                <a16:creationId xmlns:a16="http://schemas.microsoft.com/office/drawing/2014/main" id="{E1C3E163-81A8-8C17-3F2F-E62387555978}"/>
              </a:ext>
            </a:extLst>
          </p:cNvPr>
          <p:cNvSpPr>
            <a:spLocks noGrp="1"/>
          </p:cNvSpPr>
          <p:nvPr userDrawn="1">
            <p:ph type="body" sz="quarter" idx="17" hasCustomPrompt="1"/>
          </p:nvPr>
        </p:nvSpPr>
        <p:spPr>
          <a:xfrm>
            <a:off x="5213886" y="3838806"/>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28" name="Text Placeholder 4">
            <a:extLst>
              <a:ext uri="{FF2B5EF4-FFF2-40B4-BE49-F238E27FC236}">
                <a16:creationId xmlns:a16="http://schemas.microsoft.com/office/drawing/2014/main" id="{8D1F7E03-93A0-62B1-2CCB-51A1C6FA5E6C}"/>
              </a:ext>
            </a:extLst>
          </p:cNvPr>
          <p:cNvSpPr>
            <a:spLocks noGrp="1"/>
          </p:cNvSpPr>
          <p:nvPr userDrawn="1">
            <p:ph type="body" sz="quarter" idx="16" hasCustomPrompt="1"/>
          </p:nvPr>
        </p:nvSpPr>
        <p:spPr>
          <a:xfrm>
            <a:off x="5681312" y="4846054"/>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a:t>
            </a:r>
          </a:p>
        </p:txBody>
      </p:sp>
      <p:sp>
        <p:nvSpPr>
          <p:cNvPr id="8" name="Text Placeholder 4">
            <a:extLst>
              <a:ext uri="{FF2B5EF4-FFF2-40B4-BE49-F238E27FC236}">
                <a16:creationId xmlns:a16="http://schemas.microsoft.com/office/drawing/2014/main" id="{AC86B893-72EB-E9BD-4C17-FC99C37CD3AC}"/>
              </a:ext>
            </a:extLst>
          </p:cNvPr>
          <p:cNvSpPr>
            <a:spLocks noGrp="1"/>
          </p:cNvSpPr>
          <p:nvPr userDrawn="1">
            <p:ph type="body" sz="quarter" idx="12" hasCustomPrompt="1"/>
          </p:nvPr>
        </p:nvSpPr>
        <p:spPr>
          <a:xfrm>
            <a:off x="8770200" y="1821011"/>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#2</a:t>
            </a:r>
          </a:p>
        </p:txBody>
      </p:sp>
      <p:sp>
        <p:nvSpPr>
          <p:cNvPr id="31" name="Text Placeholder 4">
            <a:extLst>
              <a:ext uri="{FF2B5EF4-FFF2-40B4-BE49-F238E27FC236}">
                <a16:creationId xmlns:a16="http://schemas.microsoft.com/office/drawing/2014/main" id="{90DD6C6E-66D3-8C8A-241D-BCC06C465D90}"/>
              </a:ext>
            </a:extLst>
          </p:cNvPr>
          <p:cNvSpPr>
            <a:spLocks noGrp="1"/>
          </p:cNvSpPr>
          <p:nvPr userDrawn="1">
            <p:ph type="body" sz="quarter" idx="19" hasCustomPrompt="1"/>
          </p:nvPr>
        </p:nvSpPr>
        <p:spPr>
          <a:xfrm>
            <a:off x="8764225" y="3838806"/>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30" name="Text Placeholder 4">
            <a:extLst>
              <a:ext uri="{FF2B5EF4-FFF2-40B4-BE49-F238E27FC236}">
                <a16:creationId xmlns:a16="http://schemas.microsoft.com/office/drawing/2014/main" id="{86FB8D71-95E7-AD1E-A17F-EC47C2992C9F}"/>
              </a:ext>
            </a:extLst>
          </p:cNvPr>
          <p:cNvSpPr>
            <a:spLocks noGrp="1"/>
          </p:cNvSpPr>
          <p:nvPr userDrawn="1">
            <p:ph type="body" sz="quarter" idx="18" hasCustomPrompt="1"/>
          </p:nvPr>
        </p:nvSpPr>
        <p:spPr>
          <a:xfrm>
            <a:off x="9231651" y="4846054"/>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accent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a:t>
            </a:r>
          </a:p>
        </p:txBody>
      </p:sp>
      <p:sp>
        <p:nvSpPr>
          <p:cNvPr id="5" name="Footer Placeholder 4">
            <a:extLst>
              <a:ext uri="{FF2B5EF4-FFF2-40B4-BE49-F238E27FC236}">
                <a16:creationId xmlns:a16="http://schemas.microsoft.com/office/drawing/2014/main" id="{C6A804F1-CABF-7D6C-FCC0-632517F83358}"/>
              </a:ext>
            </a:extLst>
          </p:cNvPr>
          <p:cNvSpPr>
            <a:spLocks noGrp="1"/>
          </p:cNvSpPr>
          <p:nvPr>
            <p:ph type="ftr" sz="quarter" idx="20"/>
          </p:nvPr>
        </p:nvSpPr>
        <p:spPr/>
        <p:txBody>
          <a:bodyPr/>
          <a:lstStyle/>
          <a:p>
            <a:r>
              <a:rPr lang="en-US" dirty="0"/>
              <a:t>Cal Poly Pomona | Presentation Title</a:t>
            </a:r>
          </a:p>
        </p:txBody>
      </p:sp>
    </p:spTree>
    <p:extLst>
      <p:ext uri="{BB962C8B-B14F-4D97-AF65-F5344CB8AC3E}">
        <p14:creationId xmlns:p14="http://schemas.microsoft.com/office/powerpoint/2010/main" val="1955250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Facts or Stats">
    <p:bg>
      <p:bgPr>
        <a:solidFill>
          <a:schemeClr val="bg1"/>
        </a:solidFill>
        <a:effectLst/>
      </p:bgPr>
    </p:b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AC235F25-1502-1D0A-FDF7-7FDE5E3D55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941" t="-14321" r="1" b="-39897"/>
          <a:stretch/>
        </p:blipFill>
        <p:spPr>
          <a:xfrm>
            <a:off x="6863762" y="3087549"/>
            <a:ext cx="2623221" cy="548404"/>
          </a:xfrm>
          <a:prstGeom prst="rect">
            <a:avLst/>
          </a:prstGeom>
        </p:spPr>
      </p:pic>
      <p:pic>
        <p:nvPicPr>
          <p:cNvPr id="70" name="Graphic 69">
            <a:extLst>
              <a:ext uri="{FF2B5EF4-FFF2-40B4-BE49-F238E27FC236}">
                <a16:creationId xmlns:a16="http://schemas.microsoft.com/office/drawing/2014/main" id="{9457416F-596E-76F1-2C79-FE196E43B088}"/>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l="42941" t="-14321" r="1" b="-39897"/>
          <a:stretch/>
        </p:blipFill>
        <p:spPr>
          <a:xfrm>
            <a:off x="1364633" y="3087549"/>
            <a:ext cx="2623221" cy="548404"/>
          </a:xfrm>
          <a:prstGeom prst="rect">
            <a:avLst/>
          </a:prstGeom>
        </p:spPr>
      </p:pic>
      <p:pic>
        <p:nvPicPr>
          <p:cNvPr id="69" name="Graphic 68">
            <a:extLst>
              <a:ext uri="{FF2B5EF4-FFF2-40B4-BE49-F238E27FC236}">
                <a16:creationId xmlns:a16="http://schemas.microsoft.com/office/drawing/2014/main" id="{8F856E30-4D4B-DBF0-9CA5-41D806B8C12B}"/>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l="42941" t="-14321" r="1" b="-39897"/>
          <a:stretch/>
        </p:blipFill>
        <p:spPr>
          <a:xfrm>
            <a:off x="4118254" y="3087549"/>
            <a:ext cx="2623221" cy="548404"/>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nip Diagonal Corner Rectangle 10">
            <a:extLst>
              <a:ext uri="{FF2B5EF4-FFF2-40B4-BE49-F238E27FC236}">
                <a16:creationId xmlns:a16="http://schemas.microsoft.com/office/drawing/2014/main" id="{315F1158-6800-D909-6C4C-53B5186653C1}"/>
              </a:ext>
            </a:extLst>
          </p:cNvPr>
          <p:cNvSpPr/>
          <p:nvPr userDrawn="1"/>
        </p:nvSpPr>
        <p:spPr>
          <a:xfrm>
            <a:off x="3976407" y="1777891"/>
            <a:ext cx="2362780" cy="2966223"/>
          </a:xfrm>
          <a:prstGeom prst="snip2DiagRect">
            <a:avLst>
              <a:gd name="adj1" fmla="val 0"/>
              <a:gd name="adj2" fmla="val 9113"/>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2F1B7F10-B732-D7ED-BA29-98B9B9E8AD9E}"/>
              </a:ext>
            </a:extLst>
          </p:cNvPr>
          <p:cNvGrpSpPr/>
          <p:nvPr userDrawn="1"/>
        </p:nvGrpSpPr>
        <p:grpSpPr>
          <a:xfrm>
            <a:off x="4465466" y="3185122"/>
            <a:ext cx="1429471" cy="223024"/>
            <a:chOff x="1792574" y="2159625"/>
            <a:chExt cx="1429471" cy="223024"/>
          </a:xfrm>
        </p:grpSpPr>
        <p:sp>
          <p:nvSpPr>
            <p:cNvPr id="10" name="Oval 9">
              <a:extLst>
                <a:ext uri="{FF2B5EF4-FFF2-40B4-BE49-F238E27FC236}">
                  <a16:creationId xmlns:a16="http://schemas.microsoft.com/office/drawing/2014/main" id="{071B598B-EF1A-CD33-B044-D6AB9F37319E}"/>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B5986B7E-82F8-674B-3677-E8396148EB61}"/>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nip Diagonal Corner Rectangle 10">
            <a:extLst>
              <a:ext uri="{FF2B5EF4-FFF2-40B4-BE49-F238E27FC236}">
                <a16:creationId xmlns:a16="http://schemas.microsoft.com/office/drawing/2014/main" id="{579F398E-1DE2-658C-CC89-B9EA8DD96D89}"/>
              </a:ext>
            </a:extLst>
          </p:cNvPr>
          <p:cNvSpPr/>
          <p:nvPr userDrawn="1"/>
        </p:nvSpPr>
        <p:spPr>
          <a:xfrm>
            <a:off x="6729543" y="1777891"/>
            <a:ext cx="2362780" cy="2966223"/>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683428E-9216-6739-8E4C-9D06E9CAA171}"/>
              </a:ext>
            </a:extLst>
          </p:cNvPr>
          <p:cNvGrpSpPr/>
          <p:nvPr userDrawn="1"/>
        </p:nvGrpSpPr>
        <p:grpSpPr>
          <a:xfrm>
            <a:off x="7218602" y="3185122"/>
            <a:ext cx="1429471" cy="223024"/>
            <a:chOff x="1792574" y="2159625"/>
            <a:chExt cx="1429471" cy="223024"/>
          </a:xfrm>
        </p:grpSpPr>
        <p:sp>
          <p:nvSpPr>
            <p:cNvPr id="35" name="Oval 34">
              <a:extLst>
                <a:ext uri="{FF2B5EF4-FFF2-40B4-BE49-F238E27FC236}">
                  <a16:creationId xmlns:a16="http://schemas.microsoft.com/office/drawing/2014/main" id="{500BD90F-08AC-92DA-843F-FB270036197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811579AA-4016-E9D4-7D1F-642C31D0B3D4}"/>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 name="Snip Diagonal Corner Rectangle 10">
            <a:extLst>
              <a:ext uri="{FF2B5EF4-FFF2-40B4-BE49-F238E27FC236}">
                <a16:creationId xmlns:a16="http://schemas.microsoft.com/office/drawing/2014/main" id="{0E53EF03-DC99-BC25-030D-C7FA96708F50}"/>
              </a:ext>
            </a:extLst>
          </p:cNvPr>
          <p:cNvSpPr/>
          <p:nvPr userDrawn="1"/>
        </p:nvSpPr>
        <p:spPr>
          <a:xfrm>
            <a:off x="1219478" y="1777891"/>
            <a:ext cx="2362780" cy="2966223"/>
          </a:xfrm>
          <a:prstGeom prst="snip2DiagRect">
            <a:avLst>
              <a:gd name="adj1" fmla="val 0"/>
              <a:gd name="adj2" fmla="val 9113"/>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38C26363-4C08-3D5B-2C17-F64BB548EC85}"/>
              </a:ext>
            </a:extLst>
          </p:cNvPr>
          <p:cNvGrpSpPr/>
          <p:nvPr userDrawn="1"/>
        </p:nvGrpSpPr>
        <p:grpSpPr>
          <a:xfrm>
            <a:off x="1708537" y="3185122"/>
            <a:ext cx="1429471" cy="223024"/>
            <a:chOff x="1792574" y="2159625"/>
            <a:chExt cx="1429471" cy="223024"/>
          </a:xfrm>
        </p:grpSpPr>
        <p:sp>
          <p:nvSpPr>
            <p:cNvPr id="59" name="Oval 58">
              <a:extLst>
                <a:ext uri="{FF2B5EF4-FFF2-40B4-BE49-F238E27FC236}">
                  <a16:creationId xmlns:a16="http://schemas.microsoft.com/office/drawing/2014/main" id="{B5AFAD77-B056-65F3-125F-0E69444A827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a:extLst>
                <a:ext uri="{FF2B5EF4-FFF2-40B4-BE49-F238E27FC236}">
                  <a16:creationId xmlns:a16="http://schemas.microsoft.com/office/drawing/2014/main" id="{8B770FB8-7DE8-FFCA-D179-ACDD0505E232}"/>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Snip Diagonal Corner Rectangle 10">
            <a:extLst>
              <a:ext uri="{FF2B5EF4-FFF2-40B4-BE49-F238E27FC236}">
                <a16:creationId xmlns:a16="http://schemas.microsoft.com/office/drawing/2014/main" id="{707B79EA-012D-9EF0-59C6-DBE5E07977E2}"/>
              </a:ext>
            </a:extLst>
          </p:cNvPr>
          <p:cNvSpPr/>
          <p:nvPr userDrawn="1"/>
        </p:nvSpPr>
        <p:spPr>
          <a:xfrm>
            <a:off x="9476009" y="1777891"/>
            <a:ext cx="2362780" cy="2966223"/>
          </a:xfrm>
          <a:prstGeom prst="snip2DiagRect">
            <a:avLst>
              <a:gd name="adj1" fmla="val 0"/>
              <a:gd name="adj2" fmla="val 9113"/>
            </a:avLst>
          </a:prstGeom>
          <a:solidFill>
            <a:srgbClr val="008E9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6AF4AE4D-9D98-C9A3-3919-B19977D83D87}"/>
              </a:ext>
            </a:extLst>
          </p:cNvPr>
          <p:cNvGrpSpPr/>
          <p:nvPr userDrawn="1"/>
        </p:nvGrpSpPr>
        <p:grpSpPr>
          <a:xfrm>
            <a:off x="9965068" y="3185122"/>
            <a:ext cx="1429471" cy="223024"/>
            <a:chOff x="1792574" y="2159625"/>
            <a:chExt cx="1429471" cy="223024"/>
          </a:xfrm>
        </p:grpSpPr>
        <p:sp>
          <p:nvSpPr>
            <p:cNvPr id="66" name="Oval 65">
              <a:extLst>
                <a:ext uri="{FF2B5EF4-FFF2-40B4-BE49-F238E27FC236}">
                  <a16:creationId xmlns:a16="http://schemas.microsoft.com/office/drawing/2014/main" id="{57E3246A-872F-99A2-34B1-876D1EBE87B4}"/>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E57DEB02-B035-9393-4341-C47BA9407A12}"/>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148A6FE-FF51-814E-7D66-84E73E2EF9E9}"/>
              </a:ext>
            </a:extLst>
          </p:cNvPr>
          <p:cNvSpPr>
            <a:spLocks noGrp="1"/>
          </p:cNvSpPr>
          <p:nvPr>
            <p:ph type="title" hasCustomPrompt="1"/>
          </p:nvPr>
        </p:nvSpPr>
        <p:spPr>
          <a:xfrm>
            <a:off x="2824233" y="-1470603"/>
            <a:ext cx="8079057" cy="1325563"/>
          </a:xfrm>
        </p:spPr>
        <p:txBody>
          <a:bodyPr/>
          <a:lstStyle>
            <a:lvl1pPr>
              <a:defRPr/>
            </a:lvl1pPr>
          </a:lstStyle>
          <a:p>
            <a:r>
              <a:rPr lang="en-US"/>
              <a:t>4 Facts or Stats</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55" name="Text Placeholder 4">
            <a:extLst>
              <a:ext uri="{FF2B5EF4-FFF2-40B4-BE49-F238E27FC236}">
                <a16:creationId xmlns:a16="http://schemas.microsoft.com/office/drawing/2014/main" id="{0E926DA8-9B16-71EF-C56D-219DFBD893B0}"/>
              </a:ext>
            </a:extLst>
          </p:cNvPr>
          <p:cNvSpPr>
            <a:spLocks noGrp="1"/>
          </p:cNvSpPr>
          <p:nvPr>
            <p:ph type="body" sz="quarter" idx="29" hasCustomPrompt="1"/>
          </p:nvPr>
        </p:nvSpPr>
        <p:spPr>
          <a:xfrm>
            <a:off x="1443721"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a:t>
            </a:r>
          </a:p>
        </p:txBody>
      </p:sp>
      <p:sp>
        <p:nvSpPr>
          <p:cNvPr id="61" name="Text Placeholder 4">
            <a:extLst>
              <a:ext uri="{FF2B5EF4-FFF2-40B4-BE49-F238E27FC236}">
                <a16:creationId xmlns:a16="http://schemas.microsoft.com/office/drawing/2014/main" id="{70BE7396-AD03-90D1-9DCA-FF2426F6B84E}"/>
              </a:ext>
            </a:extLst>
          </p:cNvPr>
          <p:cNvSpPr>
            <a:spLocks noGrp="1"/>
          </p:cNvSpPr>
          <p:nvPr>
            <p:ph type="body" sz="quarter" idx="31" hasCustomPrompt="1"/>
          </p:nvPr>
        </p:nvSpPr>
        <p:spPr>
          <a:xfrm>
            <a:off x="1443721"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57" name="Text Placeholder 4">
            <a:extLst>
              <a:ext uri="{FF2B5EF4-FFF2-40B4-BE49-F238E27FC236}">
                <a16:creationId xmlns:a16="http://schemas.microsoft.com/office/drawing/2014/main" id="{FBF2425D-4C18-B388-C8BE-9AAE4691DBB9}"/>
              </a:ext>
            </a:extLst>
          </p:cNvPr>
          <p:cNvSpPr>
            <a:spLocks noGrp="1"/>
          </p:cNvSpPr>
          <p:nvPr>
            <p:ph type="body" sz="quarter" idx="30" hasCustomPrompt="1"/>
          </p:nvPr>
        </p:nvSpPr>
        <p:spPr>
          <a:xfrm>
            <a:off x="1741888"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accent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a:t>
            </a:r>
            <a:r>
              <a:rPr lang="en-US" err="1"/>
              <a:t>StatisticsSource</a:t>
            </a:r>
            <a:endParaRPr lang="en-US"/>
          </a:p>
        </p:txBody>
      </p:sp>
      <p:sp>
        <p:nvSpPr>
          <p:cNvPr id="6" name="Text Placeholder 4">
            <a:extLst>
              <a:ext uri="{FF2B5EF4-FFF2-40B4-BE49-F238E27FC236}">
                <a16:creationId xmlns:a16="http://schemas.microsoft.com/office/drawing/2014/main" id="{2C330A00-15DB-A41B-670F-2A5498D5E966}"/>
              </a:ext>
            </a:extLst>
          </p:cNvPr>
          <p:cNvSpPr>
            <a:spLocks noGrp="1"/>
          </p:cNvSpPr>
          <p:nvPr userDrawn="1">
            <p:ph type="body" sz="quarter" idx="10" hasCustomPrompt="1"/>
          </p:nvPr>
        </p:nvSpPr>
        <p:spPr>
          <a:xfrm>
            <a:off x="4200650"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a:t>
            </a:r>
          </a:p>
        </p:txBody>
      </p:sp>
      <p:sp>
        <p:nvSpPr>
          <p:cNvPr id="27" name="Text Placeholder 4">
            <a:extLst>
              <a:ext uri="{FF2B5EF4-FFF2-40B4-BE49-F238E27FC236}">
                <a16:creationId xmlns:a16="http://schemas.microsoft.com/office/drawing/2014/main" id="{C42B542E-2735-F393-58DF-9CA227841C13}"/>
              </a:ext>
            </a:extLst>
          </p:cNvPr>
          <p:cNvSpPr>
            <a:spLocks noGrp="1"/>
          </p:cNvSpPr>
          <p:nvPr userDrawn="1">
            <p:ph type="body" sz="quarter" idx="15" hasCustomPrompt="1"/>
          </p:nvPr>
        </p:nvSpPr>
        <p:spPr>
          <a:xfrm>
            <a:off x="4200650"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9" name="Text Placeholder 4">
            <a:extLst>
              <a:ext uri="{FF2B5EF4-FFF2-40B4-BE49-F238E27FC236}">
                <a16:creationId xmlns:a16="http://schemas.microsoft.com/office/drawing/2014/main" id="{DF672C0D-A0B5-60E0-2978-1E8BCFB294B6}"/>
              </a:ext>
            </a:extLst>
          </p:cNvPr>
          <p:cNvSpPr>
            <a:spLocks noGrp="1"/>
          </p:cNvSpPr>
          <p:nvPr userDrawn="1">
            <p:ph type="body" sz="quarter" idx="14" hasCustomPrompt="1"/>
          </p:nvPr>
        </p:nvSpPr>
        <p:spPr>
          <a:xfrm>
            <a:off x="4498817"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a:t>
            </a:r>
            <a:r>
              <a:rPr lang="en-US" err="1"/>
              <a:t>StatisticsSource</a:t>
            </a:r>
            <a:endParaRPr lang="en-US"/>
          </a:p>
        </p:txBody>
      </p:sp>
      <p:sp>
        <p:nvSpPr>
          <p:cNvPr id="32" name="Text Placeholder 4">
            <a:extLst>
              <a:ext uri="{FF2B5EF4-FFF2-40B4-BE49-F238E27FC236}">
                <a16:creationId xmlns:a16="http://schemas.microsoft.com/office/drawing/2014/main" id="{7A90C498-D50F-693D-BC4E-B518E316128B}"/>
              </a:ext>
            </a:extLst>
          </p:cNvPr>
          <p:cNvSpPr>
            <a:spLocks noGrp="1"/>
          </p:cNvSpPr>
          <p:nvPr>
            <p:ph type="body" sz="quarter" idx="23" hasCustomPrompt="1"/>
          </p:nvPr>
        </p:nvSpPr>
        <p:spPr>
          <a:xfrm>
            <a:off x="6953786"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a:t>
            </a:r>
          </a:p>
        </p:txBody>
      </p:sp>
      <p:sp>
        <p:nvSpPr>
          <p:cNvPr id="37" name="Text Placeholder 4">
            <a:extLst>
              <a:ext uri="{FF2B5EF4-FFF2-40B4-BE49-F238E27FC236}">
                <a16:creationId xmlns:a16="http://schemas.microsoft.com/office/drawing/2014/main" id="{282ECD94-480A-0B73-6571-D1C62EDF47C0}"/>
              </a:ext>
            </a:extLst>
          </p:cNvPr>
          <p:cNvSpPr>
            <a:spLocks noGrp="1"/>
          </p:cNvSpPr>
          <p:nvPr>
            <p:ph type="body" sz="quarter" idx="25" hasCustomPrompt="1"/>
          </p:nvPr>
        </p:nvSpPr>
        <p:spPr>
          <a:xfrm>
            <a:off x="6953786"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33" name="Text Placeholder 4">
            <a:extLst>
              <a:ext uri="{FF2B5EF4-FFF2-40B4-BE49-F238E27FC236}">
                <a16:creationId xmlns:a16="http://schemas.microsoft.com/office/drawing/2014/main" id="{E5261FA0-6C04-13D7-91DA-5B68E7275891}"/>
              </a:ext>
            </a:extLst>
          </p:cNvPr>
          <p:cNvSpPr>
            <a:spLocks noGrp="1"/>
          </p:cNvSpPr>
          <p:nvPr>
            <p:ph type="body" sz="quarter" idx="24" hasCustomPrompt="1"/>
          </p:nvPr>
        </p:nvSpPr>
        <p:spPr>
          <a:xfrm>
            <a:off x="7251953"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a:t>
            </a:r>
            <a:r>
              <a:rPr lang="en-US" err="1"/>
              <a:t>StatisticsSource</a:t>
            </a:r>
            <a:endParaRPr lang="en-US"/>
          </a:p>
        </p:txBody>
      </p:sp>
      <p:sp>
        <p:nvSpPr>
          <p:cNvPr id="63" name="Text Placeholder 4">
            <a:extLst>
              <a:ext uri="{FF2B5EF4-FFF2-40B4-BE49-F238E27FC236}">
                <a16:creationId xmlns:a16="http://schemas.microsoft.com/office/drawing/2014/main" id="{B4C849D1-0266-391E-10C2-D9901AF9AA21}"/>
              </a:ext>
            </a:extLst>
          </p:cNvPr>
          <p:cNvSpPr>
            <a:spLocks noGrp="1"/>
          </p:cNvSpPr>
          <p:nvPr>
            <p:ph type="body" sz="quarter" idx="32" hasCustomPrompt="1"/>
          </p:nvPr>
        </p:nvSpPr>
        <p:spPr>
          <a:xfrm>
            <a:off x="9700252"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rgbClr val="F2EEE9"/>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a:t>
            </a:r>
          </a:p>
        </p:txBody>
      </p:sp>
      <p:sp>
        <p:nvSpPr>
          <p:cNvPr id="68" name="Text Placeholder 4">
            <a:extLst>
              <a:ext uri="{FF2B5EF4-FFF2-40B4-BE49-F238E27FC236}">
                <a16:creationId xmlns:a16="http://schemas.microsoft.com/office/drawing/2014/main" id="{A158461C-36FC-FEAB-56B0-EE5C36174190}"/>
              </a:ext>
            </a:extLst>
          </p:cNvPr>
          <p:cNvSpPr>
            <a:spLocks noGrp="1"/>
          </p:cNvSpPr>
          <p:nvPr>
            <p:ph type="body" sz="quarter" idx="34" hasCustomPrompt="1"/>
          </p:nvPr>
        </p:nvSpPr>
        <p:spPr>
          <a:xfrm>
            <a:off x="9700252"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bg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64" name="Text Placeholder 4">
            <a:extLst>
              <a:ext uri="{FF2B5EF4-FFF2-40B4-BE49-F238E27FC236}">
                <a16:creationId xmlns:a16="http://schemas.microsoft.com/office/drawing/2014/main" id="{8D5A3CE3-C711-E445-BFE6-ADE65C1519E0}"/>
              </a:ext>
            </a:extLst>
          </p:cNvPr>
          <p:cNvSpPr>
            <a:spLocks noGrp="1"/>
          </p:cNvSpPr>
          <p:nvPr>
            <p:ph type="body" sz="quarter" idx="33" hasCustomPrompt="1"/>
          </p:nvPr>
        </p:nvSpPr>
        <p:spPr>
          <a:xfrm>
            <a:off x="9998419"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bg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a:t>
            </a:r>
            <a:r>
              <a:rPr lang="en-US" err="1"/>
              <a:t>StatisticsSource</a:t>
            </a:r>
            <a:endParaRPr lang="en-US"/>
          </a:p>
        </p:txBody>
      </p:sp>
    </p:spTree>
    <p:extLst>
      <p:ext uri="{BB962C8B-B14F-4D97-AF65-F5344CB8AC3E}">
        <p14:creationId xmlns:p14="http://schemas.microsoft.com/office/powerpoint/2010/main" val="33211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Facts or Stats stacked">
    <p:bg>
      <p:bgPr>
        <a:solidFill>
          <a:schemeClr val="bg1"/>
        </a:solidFill>
        <a:effectLst/>
      </p:bgPr>
    </p:bg>
    <p:spTree>
      <p:nvGrpSpPr>
        <p:cNvPr id="1" name=""/>
        <p:cNvGrpSpPr/>
        <p:nvPr/>
      </p:nvGrpSpPr>
      <p:grpSpPr>
        <a:xfrm>
          <a:off x="0" y="0"/>
          <a:ext cx="0" cy="0"/>
          <a:chOff x="0" y="0"/>
          <a:chExt cx="0" cy="0"/>
        </a:xfrm>
      </p:grpSpPr>
      <p:pic>
        <p:nvPicPr>
          <p:cNvPr id="70" name="Graphic 69">
            <a:extLst>
              <a:ext uri="{FF2B5EF4-FFF2-40B4-BE49-F238E27FC236}">
                <a16:creationId xmlns:a16="http://schemas.microsoft.com/office/drawing/2014/main" id="{9457416F-596E-76F1-2C79-FE196E43B08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941" t="-14321" r="1" b="-39897"/>
          <a:stretch/>
        </p:blipFill>
        <p:spPr>
          <a:xfrm>
            <a:off x="4338762" y="1569096"/>
            <a:ext cx="2623221" cy="548404"/>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Snip Diagonal Corner Rectangle 10">
            <a:extLst>
              <a:ext uri="{FF2B5EF4-FFF2-40B4-BE49-F238E27FC236}">
                <a16:creationId xmlns:a16="http://schemas.microsoft.com/office/drawing/2014/main" id="{0E53EF03-DC99-BC25-030D-C7FA96708F50}"/>
              </a:ext>
            </a:extLst>
          </p:cNvPr>
          <p:cNvSpPr/>
          <p:nvPr userDrawn="1"/>
        </p:nvSpPr>
        <p:spPr>
          <a:xfrm>
            <a:off x="2171433" y="259438"/>
            <a:ext cx="3951167" cy="2966223"/>
          </a:xfrm>
          <a:prstGeom prst="snip2DiagRect">
            <a:avLst>
              <a:gd name="adj1" fmla="val 0"/>
              <a:gd name="adj2" fmla="val 9113"/>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38C26363-4C08-3D5B-2C17-F64BB548EC85}"/>
              </a:ext>
            </a:extLst>
          </p:cNvPr>
          <p:cNvGrpSpPr/>
          <p:nvPr userDrawn="1"/>
        </p:nvGrpSpPr>
        <p:grpSpPr>
          <a:xfrm>
            <a:off x="3433635" y="1666669"/>
            <a:ext cx="1429471" cy="223024"/>
            <a:chOff x="1792574" y="2159625"/>
            <a:chExt cx="1429471" cy="223024"/>
          </a:xfrm>
        </p:grpSpPr>
        <p:sp>
          <p:nvSpPr>
            <p:cNvPr id="59" name="Oval 58">
              <a:extLst>
                <a:ext uri="{FF2B5EF4-FFF2-40B4-BE49-F238E27FC236}">
                  <a16:creationId xmlns:a16="http://schemas.microsoft.com/office/drawing/2014/main" id="{B5AFAD77-B056-65F3-125F-0E69444A827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a:extLst>
                <a:ext uri="{FF2B5EF4-FFF2-40B4-BE49-F238E27FC236}">
                  <a16:creationId xmlns:a16="http://schemas.microsoft.com/office/drawing/2014/main" id="{8B770FB8-7DE8-FFCA-D179-ACDD0505E232}"/>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nip Diagonal Corner Rectangle 10">
            <a:extLst>
              <a:ext uri="{FF2B5EF4-FFF2-40B4-BE49-F238E27FC236}">
                <a16:creationId xmlns:a16="http://schemas.microsoft.com/office/drawing/2014/main" id="{19F0332B-CC5C-BD01-F38B-74FD53E6CB57}"/>
              </a:ext>
            </a:extLst>
          </p:cNvPr>
          <p:cNvSpPr/>
          <p:nvPr userDrawn="1"/>
        </p:nvSpPr>
        <p:spPr>
          <a:xfrm>
            <a:off x="6935668" y="270117"/>
            <a:ext cx="3951167" cy="2966223"/>
          </a:xfrm>
          <a:prstGeom prst="snip2DiagRect">
            <a:avLst>
              <a:gd name="adj1" fmla="val 0"/>
              <a:gd name="adj2" fmla="val 9113"/>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71F8CA7-54F1-6599-2155-6D61D9C27CFA}"/>
              </a:ext>
            </a:extLst>
          </p:cNvPr>
          <p:cNvGrpSpPr/>
          <p:nvPr userDrawn="1"/>
        </p:nvGrpSpPr>
        <p:grpSpPr>
          <a:xfrm>
            <a:off x="8197870" y="1677348"/>
            <a:ext cx="1429471" cy="223024"/>
            <a:chOff x="1792574" y="2159625"/>
            <a:chExt cx="1429471" cy="223024"/>
          </a:xfrm>
        </p:grpSpPr>
        <p:sp>
          <p:nvSpPr>
            <p:cNvPr id="14" name="Oval 13">
              <a:extLst>
                <a:ext uri="{FF2B5EF4-FFF2-40B4-BE49-F238E27FC236}">
                  <a16:creationId xmlns:a16="http://schemas.microsoft.com/office/drawing/2014/main" id="{F83D2461-39AC-417E-E0AB-0643F184EDA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924664AA-BE77-5AFE-5B04-762491E9765C}"/>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 name="Graphic 17">
            <a:extLst>
              <a:ext uri="{FF2B5EF4-FFF2-40B4-BE49-F238E27FC236}">
                <a16:creationId xmlns:a16="http://schemas.microsoft.com/office/drawing/2014/main" id="{B47AD5B1-8229-4209-6D07-6F0E007391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941" t="-14321" r="1" b="-39897"/>
          <a:stretch/>
        </p:blipFill>
        <p:spPr>
          <a:xfrm>
            <a:off x="4338762" y="4869403"/>
            <a:ext cx="2623221" cy="548404"/>
          </a:xfrm>
          <a:prstGeom prst="rect">
            <a:avLst/>
          </a:prstGeom>
        </p:spPr>
      </p:pic>
      <p:sp>
        <p:nvSpPr>
          <p:cNvPr id="19" name="Snip Diagonal Corner Rectangle 10">
            <a:extLst>
              <a:ext uri="{FF2B5EF4-FFF2-40B4-BE49-F238E27FC236}">
                <a16:creationId xmlns:a16="http://schemas.microsoft.com/office/drawing/2014/main" id="{2527A063-DC0B-4F64-F0DC-4C9DD4AD957E}"/>
              </a:ext>
            </a:extLst>
          </p:cNvPr>
          <p:cNvSpPr/>
          <p:nvPr userDrawn="1"/>
        </p:nvSpPr>
        <p:spPr>
          <a:xfrm>
            <a:off x="2171433" y="3559745"/>
            <a:ext cx="3951167" cy="2966223"/>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DDAFB0CA-E2D2-EF72-5A69-034C5F8B8904}"/>
              </a:ext>
            </a:extLst>
          </p:cNvPr>
          <p:cNvGrpSpPr/>
          <p:nvPr userDrawn="1"/>
        </p:nvGrpSpPr>
        <p:grpSpPr>
          <a:xfrm>
            <a:off x="3433635" y="4966976"/>
            <a:ext cx="1429471" cy="223024"/>
            <a:chOff x="1792574" y="2159625"/>
            <a:chExt cx="1429471" cy="223024"/>
          </a:xfrm>
        </p:grpSpPr>
        <p:sp>
          <p:nvSpPr>
            <p:cNvPr id="25" name="Oval 24">
              <a:extLst>
                <a:ext uri="{FF2B5EF4-FFF2-40B4-BE49-F238E27FC236}">
                  <a16:creationId xmlns:a16="http://schemas.microsoft.com/office/drawing/2014/main" id="{6B787847-FA0E-32F9-0B68-C02BD4111301}"/>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8E791EAC-0CA9-4464-8BAD-CEEE6CB9A8D0}"/>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Snip Diagonal Corner Rectangle 10">
            <a:extLst>
              <a:ext uri="{FF2B5EF4-FFF2-40B4-BE49-F238E27FC236}">
                <a16:creationId xmlns:a16="http://schemas.microsoft.com/office/drawing/2014/main" id="{A1F11E4B-D12F-9D5B-EF80-B961C6920B21}"/>
              </a:ext>
            </a:extLst>
          </p:cNvPr>
          <p:cNvSpPr/>
          <p:nvPr userDrawn="1"/>
        </p:nvSpPr>
        <p:spPr>
          <a:xfrm>
            <a:off x="6935668" y="3570424"/>
            <a:ext cx="3951167" cy="2966223"/>
          </a:xfrm>
          <a:prstGeom prst="snip2DiagRect">
            <a:avLst>
              <a:gd name="adj1" fmla="val 0"/>
              <a:gd name="adj2" fmla="val 9113"/>
            </a:avLst>
          </a:prstGeom>
          <a:solidFill>
            <a:srgbClr val="008E9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1D0835D1-1543-45A1-9989-A8AF66912B9D}"/>
              </a:ext>
            </a:extLst>
          </p:cNvPr>
          <p:cNvGrpSpPr/>
          <p:nvPr userDrawn="1"/>
        </p:nvGrpSpPr>
        <p:grpSpPr>
          <a:xfrm>
            <a:off x="8197870" y="4977655"/>
            <a:ext cx="1429471" cy="223024"/>
            <a:chOff x="1792574" y="2159625"/>
            <a:chExt cx="1429471" cy="223024"/>
          </a:xfrm>
        </p:grpSpPr>
        <p:sp>
          <p:nvSpPr>
            <p:cNvPr id="39" name="Oval 38">
              <a:extLst>
                <a:ext uri="{FF2B5EF4-FFF2-40B4-BE49-F238E27FC236}">
                  <a16:creationId xmlns:a16="http://schemas.microsoft.com/office/drawing/2014/main" id="{38184ECA-B3BA-800B-16F0-ABA235A67406}"/>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7A34CCA4-8ED9-2562-B7A8-35727A53CE56}"/>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4536D29-AC05-A293-EC75-1A7EEC509CDC}"/>
              </a:ext>
            </a:extLst>
          </p:cNvPr>
          <p:cNvSpPr>
            <a:spLocks noGrp="1"/>
          </p:cNvSpPr>
          <p:nvPr>
            <p:ph type="title" hasCustomPrompt="1"/>
          </p:nvPr>
        </p:nvSpPr>
        <p:spPr>
          <a:xfrm>
            <a:off x="1853620" y="-1368498"/>
            <a:ext cx="8079057" cy="1325563"/>
          </a:xfrm>
        </p:spPr>
        <p:txBody>
          <a:bodyPr/>
          <a:lstStyle>
            <a:lvl1pPr>
              <a:defRPr/>
            </a:lvl1pPr>
          </a:lstStyle>
          <a:p>
            <a:r>
              <a:rPr lang="en-US"/>
              <a:t>4 Facts or Stats Stacked</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55" name="Text Placeholder 4">
            <a:extLst>
              <a:ext uri="{FF2B5EF4-FFF2-40B4-BE49-F238E27FC236}">
                <a16:creationId xmlns:a16="http://schemas.microsoft.com/office/drawing/2014/main" id="{0E926DA8-9B16-71EF-C56D-219DFBD893B0}"/>
              </a:ext>
            </a:extLst>
          </p:cNvPr>
          <p:cNvSpPr>
            <a:spLocks noGrp="1"/>
          </p:cNvSpPr>
          <p:nvPr>
            <p:ph type="body" sz="quarter" idx="29" hasCustomPrompt="1"/>
          </p:nvPr>
        </p:nvSpPr>
        <p:spPr>
          <a:xfrm>
            <a:off x="2634220" y="449547"/>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a:t>
            </a:r>
          </a:p>
        </p:txBody>
      </p:sp>
      <p:sp>
        <p:nvSpPr>
          <p:cNvPr id="61" name="Text Placeholder 4">
            <a:extLst>
              <a:ext uri="{FF2B5EF4-FFF2-40B4-BE49-F238E27FC236}">
                <a16:creationId xmlns:a16="http://schemas.microsoft.com/office/drawing/2014/main" id="{70BE7396-AD03-90D1-9DCA-FF2426F6B84E}"/>
              </a:ext>
            </a:extLst>
          </p:cNvPr>
          <p:cNvSpPr>
            <a:spLocks noGrp="1"/>
          </p:cNvSpPr>
          <p:nvPr>
            <p:ph type="body" sz="quarter" idx="31" hasCustomPrompt="1"/>
          </p:nvPr>
        </p:nvSpPr>
        <p:spPr>
          <a:xfrm>
            <a:off x="2634220" y="2061557"/>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57" name="Text Placeholder 4">
            <a:extLst>
              <a:ext uri="{FF2B5EF4-FFF2-40B4-BE49-F238E27FC236}">
                <a16:creationId xmlns:a16="http://schemas.microsoft.com/office/drawing/2014/main" id="{FBF2425D-4C18-B388-C8BE-9AAE4691DBB9}"/>
              </a:ext>
            </a:extLst>
          </p:cNvPr>
          <p:cNvSpPr>
            <a:spLocks noGrp="1"/>
          </p:cNvSpPr>
          <p:nvPr>
            <p:ph type="body" sz="quarter" idx="30" hasCustomPrompt="1"/>
          </p:nvPr>
        </p:nvSpPr>
        <p:spPr>
          <a:xfrm>
            <a:off x="3466986" y="2864074"/>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accent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line</a:t>
            </a:r>
          </a:p>
        </p:txBody>
      </p:sp>
      <p:sp>
        <p:nvSpPr>
          <p:cNvPr id="7" name="Text Placeholder 4">
            <a:extLst>
              <a:ext uri="{FF2B5EF4-FFF2-40B4-BE49-F238E27FC236}">
                <a16:creationId xmlns:a16="http://schemas.microsoft.com/office/drawing/2014/main" id="{52A5CB41-3470-9C48-25F7-3EC009497C8D}"/>
              </a:ext>
            </a:extLst>
          </p:cNvPr>
          <p:cNvSpPr>
            <a:spLocks noGrp="1"/>
          </p:cNvSpPr>
          <p:nvPr>
            <p:ph type="body" sz="quarter" idx="32" hasCustomPrompt="1"/>
          </p:nvPr>
        </p:nvSpPr>
        <p:spPr>
          <a:xfrm>
            <a:off x="7398455" y="460226"/>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a:t>
            </a:r>
          </a:p>
        </p:txBody>
      </p:sp>
      <p:sp>
        <p:nvSpPr>
          <p:cNvPr id="16" name="Text Placeholder 4">
            <a:extLst>
              <a:ext uri="{FF2B5EF4-FFF2-40B4-BE49-F238E27FC236}">
                <a16:creationId xmlns:a16="http://schemas.microsoft.com/office/drawing/2014/main" id="{B118B237-E2DF-4C83-11EC-B4836DFFC4C3}"/>
              </a:ext>
            </a:extLst>
          </p:cNvPr>
          <p:cNvSpPr>
            <a:spLocks noGrp="1"/>
          </p:cNvSpPr>
          <p:nvPr>
            <p:ph type="body" sz="quarter" idx="34" hasCustomPrompt="1"/>
          </p:nvPr>
        </p:nvSpPr>
        <p:spPr>
          <a:xfrm>
            <a:off x="7398455" y="2072236"/>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8" name="Text Placeholder 4">
            <a:extLst>
              <a:ext uri="{FF2B5EF4-FFF2-40B4-BE49-F238E27FC236}">
                <a16:creationId xmlns:a16="http://schemas.microsoft.com/office/drawing/2014/main" id="{9947B864-CD6B-7B17-EDD4-7E19E3BC4EBD}"/>
              </a:ext>
            </a:extLst>
          </p:cNvPr>
          <p:cNvSpPr>
            <a:spLocks noGrp="1"/>
          </p:cNvSpPr>
          <p:nvPr>
            <p:ph type="body" sz="quarter" idx="33" hasCustomPrompt="1"/>
          </p:nvPr>
        </p:nvSpPr>
        <p:spPr>
          <a:xfrm>
            <a:off x="8231221" y="2874753"/>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tx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line</a:t>
            </a:r>
          </a:p>
        </p:txBody>
      </p:sp>
      <p:sp>
        <p:nvSpPr>
          <p:cNvPr id="20" name="Text Placeholder 4">
            <a:extLst>
              <a:ext uri="{FF2B5EF4-FFF2-40B4-BE49-F238E27FC236}">
                <a16:creationId xmlns:a16="http://schemas.microsoft.com/office/drawing/2014/main" id="{542D37F6-AF79-0AFD-26B4-4A28524C4096}"/>
              </a:ext>
            </a:extLst>
          </p:cNvPr>
          <p:cNvSpPr>
            <a:spLocks noGrp="1"/>
          </p:cNvSpPr>
          <p:nvPr>
            <p:ph type="body" sz="quarter" idx="35" hasCustomPrompt="1"/>
          </p:nvPr>
        </p:nvSpPr>
        <p:spPr>
          <a:xfrm>
            <a:off x="2634220" y="3749854"/>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a:t>
            </a:r>
          </a:p>
        </p:txBody>
      </p:sp>
      <p:sp>
        <p:nvSpPr>
          <p:cNvPr id="28" name="Text Placeholder 4">
            <a:extLst>
              <a:ext uri="{FF2B5EF4-FFF2-40B4-BE49-F238E27FC236}">
                <a16:creationId xmlns:a16="http://schemas.microsoft.com/office/drawing/2014/main" id="{7430D07D-601D-FC66-39C7-F717B24A36EB}"/>
              </a:ext>
            </a:extLst>
          </p:cNvPr>
          <p:cNvSpPr>
            <a:spLocks noGrp="1"/>
          </p:cNvSpPr>
          <p:nvPr>
            <p:ph type="body" sz="quarter" idx="37" hasCustomPrompt="1"/>
          </p:nvPr>
        </p:nvSpPr>
        <p:spPr>
          <a:xfrm>
            <a:off x="2634220" y="5361864"/>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21" name="Text Placeholder 4">
            <a:extLst>
              <a:ext uri="{FF2B5EF4-FFF2-40B4-BE49-F238E27FC236}">
                <a16:creationId xmlns:a16="http://schemas.microsoft.com/office/drawing/2014/main" id="{BDC30DC4-5834-9D86-88B1-712BAA91E561}"/>
              </a:ext>
            </a:extLst>
          </p:cNvPr>
          <p:cNvSpPr>
            <a:spLocks noGrp="1"/>
          </p:cNvSpPr>
          <p:nvPr>
            <p:ph type="body" sz="quarter" idx="36" hasCustomPrompt="1"/>
          </p:nvPr>
        </p:nvSpPr>
        <p:spPr>
          <a:xfrm>
            <a:off x="3466986" y="6164381"/>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tx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line</a:t>
            </a:r>
          </a:p>
        </p:txBody>
      </p:sp>
      <p:sp>
        <p:nvSpPr>
          <p:cNvPr id="30" name="Text Placeholder 4">
            <a:extLst>
              <a:ext uri="{FF2B5EF4-FFF2-40B4-BE49-F238E27FC236}">
                <a16:creationId xmlns:a16="http://schemas.microsoft.com/office/drawing/2014/main" id="{A5FE02A7-4485-7AE9-281A-90DCB884582E}"/>
              </a:ext>
            </a:extLst>
          </p:cNvPr>
          <p:cNvSpPr>
            <a:spLocks noGrp="1"/>
          </p:cNvSpPr>
          <p:nvPr>
            <p:ph type="body" sz="quarter" idx="38" hasCustomPrompt="1"/>
          </p:nvPr>
        </p:nvSpPr>
        <p:spPr>
          <a:xfrm>
            <a:off x="7398455" y="3760533"/>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bg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a:t>
            </a:r>
          </a:p>
        </p:txBody>
      </p:sp>
      <p:sp>
        <p:nvSpPr>
          <p:cNvPr id="41" name="Text Placeholder 4">
            <a:extLst>
              <a:ext uri="{FF2B5EF4-FFF2-40B4-BE49-F238E27FC236}">
                <a16:creationId xmlns:a16="http://schemas.microsoft.com/office/drawing/2014/main" id="{B1AA573B-01AE-CE0D-C3B3-F452444414BD}"/>
              </a:ext>
            </a:extLst>
          </p:cNvPr>
          <p:cNvSpPr>
            <a:spLocks noGrp="1"/>
          </p:cNvSpPr>
          <p:nvPr>
            <p:ph type="body" sz="quarter" idx="40" hasCustomPrompt="1"/>
          </p:nvPr>
        </p:nvSpPr>
        <p:spPr>
          <a:xfrm>
            <a:off x="7398455" y="5372543"/>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bg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Styling</a:t>
            </a:r>
          </a:p>
        </p:txBody>
      </p:sp>
      <p:sp>
        <p:nvSpPr>
          <p:cNvPr id="31" name="Text Placeholder 4">
            <a:extLst>
              <a:ext uri="{FF2B5EF4-FFF2-40B4-BE49-F238E27FC236}">
                <a16:creationId xmlns:a16="http://schemas.microsoft.com/office/drawing/2014/main" id="{9BC54724-9A4B-9E5E-B965-BAC1D6B0CBCF}"/>
              </a:ext>
            </a:extLst>
          </p:cNvPr>
          <p:cNvSpPr>
            <a:spLocks noGrp="1"/>
          </p:cNvSpPr>
          <p:nvPr>
            <p:ph type="body" sz="quarter" idx="39" hasCustomPrompt="1"/>
          </p:nvPr>
        </p:nvSpPr>
        <p:spPr>
          <a:xfrm>
            <a:off x="8231221" y="6175060"/>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bg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line</a:t>
            </a:r>
          </a:p>
        </p:txBody>
      </p:sp>
    </p:spTree>
    <p:extLst>
      <p:ext uri="{BB962C8B-B14F-4D97-AF65-F5344CB8AC3E}">
        <p14:creationId xmlns:p14="http://schemas.microsoft.com/office/powerpoint/2010/main" val="385019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PP Green">
    <p:bg>
      <p:bgPr>
        <a:solidFill>
          <a:schemeClr val="tx1"/>
        </a:solidFill>
        <a:effectLst/>
      </p:bgPr>
    </p:bg>
    <p:spTree>
      <p:nvGrpSpPr>
        <p:cNvPr id="1" name=""/>
        <p:cNvGrpSpPr/>
        <p:nvPr/>
      </p:nvGrpSpPr>
      <p:grpSpPr>
        <a:xfrm>
          <a:off x="0" y="0"/>
          <a:ext cx="0" cy="0"/>
          <a:chOff x="0" y="0"/>
          <a:chExt cx="0" cy="0"/>
        </a:xfrm>
      </p:grpSpPr>
      <p:sp>
        <p:nvSpPr>
          <p:cNvPr id="2" name="Partial Circle 1">
            <a:extLst>
              <a:ext uri="{FF2B5EF4-FFF2-40B4-BE49-F238E27FC236}">
                <a16:creationId xmlns:a16="http://schemas.microsoft.com/office/drawing/2014/main" id="{1081CD0C-8F3C-F44C-2B71-47E53D58CB99}"/>
              </a:ext>
            </a:extLst>
          </p:cNvPr>
          <p:cNvSpPr/>
          <p:nvPr userDrawn="1"/>
        </p:nvSpPr>
        <p:spPr>
          <a:xfrm>
            <a:off x="-3432412" y="0"/>
            <a:ext cx="6864824" cy="6864824"/>
          </a:xfrm>
          <a:prstGeom prst="pie">
            <a:avLst>
              <a:gd name="adj1" fmla="val 16198418"/>
              <a:gd name="adj2" fmla="val 5413749"/>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069FF223-C6B4-C2E7-985C-6198865AFB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0" r="-17532"/>
          <a:stretch/>
        </p:blipFill>
        <p:spPr>
          <a:xfrm>
            <a:off x="5985156" y="677031"/>
            <a:ext cx="2644589" cy="1121730"/>
          </a:xfrm>
          <a:prstGeom prst="rect">
            <a:avLst/>
          </a:prstGeom>
        </p:spPr>
      </p:pic>
      <p:sp>
        <p:nvSpPr>
          <p:cNvPr id="10" name="Oval 9">
            <a:extLst>
              <a:ext uri="{FF2B5EF4-FFF2-40B4-BE49-F238E27FC236}">
                <a16:creationId xmlns:a16="http://schemas.microsoft.com/office/drawing/2014/main" id="{719D8408-812E-7A9E-9AB1-402E8BE11AAE}"/>
              </a:ext>
            </a:extLst>
          </p:cNvPr>
          <p:cNvSpPr/>
          <p:nvPr userDrawn="1"/>
        </p:nvSpPr>
        <p:spPr>
          <a:xfrm>
            <a:off x="-177421" y="3235250"/>
            <a:ext cx="354841" cy="354841"/>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1E6A2F6A-3078-4A7D-BA2E-A9093812C56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318" y="3234871"/>
            <a:ext cx="4708718" cy="355600"/>
          </a:xfrm>
          <a:prstGeom prst="rect">
            <a:avLst/>
          </a:prstGeom>
        </p:spPr>
      </p:pic>
      <p:sp>
        <p:nvSpPr>
          <p:cNvPr id="3" name="Title 1">
            <a:extLst>
              <a:ext uri="{FF2B5EF4-FFF2-40B4-BE49-F238E27FC236}">
                <a16:creationId xmlns:a16="http://schemas.microsoft.com/office/drawing/2014/main" id="{B746AFFB-F74A-D15D-10F0-A44726E08385}"/>
              </a:ext>
            </a:extLst>
          </p:cNvPr>
          <p:cNvSpPr>
            <a:spLocks noGrp="1"/>
          </p:cNvSpPr>
          <p:nvPr>
            <p:ph type="title" hasCustomPrompt="1"/>
          </p:nvPr>
        </p:nvSpPr>
        <p:spPr>
          <a:xfrm>
            <a:off x="6322384" y="2592895"/>
            <a:ext cx="3639370" cy="1994392"/>
          </a:xfrm>
        </p:spPr>
        <p:txBody>
          <a:bodyPr wrap="square" lIns="0" tIns="0" rIns="0" bIns="0" anchor="t" anchorCtr="0">
            <a:sp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a:t>Presentation Title Can Go Here on Multiple Lines, If Necessary</a:t>
            </a:r>
          </a:p>
        </p:txBody>
      </p:sp>
      <p:sp>
        <p:nvSpPr>
          <p:cNvPr id="4" name="Text Placeholder 25">
            <a:extLst>
              <a:ext uri="{FF2B5EF4-FFF2-40B4-BE49-F238E27FC236}">
                <a16:creationId xmlns:a16="http://schemas.microsoft.com/office/drawing/2014/main" id="{9086EDCE-C264-A81B-76CE-E90911AD8B81}"/>
              </a:ext>
            </a:extLst>
          </p:cNvPr>
          <p:cNvSpPr>
            <a:spLocks noGrp="1"/>
          </p:cNvSpPr>
          <p:nvPr>
            <p:ph type="body" sz="quarter" idx="16" hasCustomPrompt="1"/>
          </p:nvPr>
        </p:nvSpPr>
        <p:spPr>
          <a:xfrm>
            <a:off x="6322384" y="4841080"/>
            <a:ext cx="4527176" cy="553998"/>
          </a:xfrm>
        </p:spPr>
        <p:txBody>
          <a:bodyPr wrap="square" lIns="0" tIns="0" rIns="0" bIns="0">
            <a:spAutoFit/>
          </a:bodyPr>
          <a:lstStyle>
            <a:lvl1pPr marL="0" indent="0" algn="l">
              <a:buFontTx/>
              <a:buNone/>
              <a:defRPr sz="2000">
                <a:solidFill>
                  <a:schemeClr val="bg1"/>
                </a:solidFill>
                <a:latin typeface="Georgia" panose="02040502050405020303" pitchFamily="18" charset="0"/>
              </a:defRPr>
            </a:lvl1pPr>
          </a:lstStyle>
          <a:p>
            <a:pPr lvl="0"/>
            <a:r>
              <a:rPr lang="en-US"/>
              <a:t>Presentation Subtitle Can Be Placed Here on Multiples Lines, If Needed</a:t>
            </a:r>
          </a:p>
        </p:txBody>
      </p:sp>
      <p:sp>
        <p:nvSpPr>
          <p:cNvPr id="5" name="Text Placeholder 25">
            <a:extLst>
              <a:ext uri="{FF2B5EF4-FFF2-40B4-BE49-F238E27FC236}">
                <a16:creationId xmlns:a16="http://schemas.microsoft.com/office/drawing/2014/main" id="{A877C733-74EF-6CAE-E0A5-80CCC516CD41}"/>
              </a:ext>
            </a:extLst>
          </p:cNvPr>
          <p:cNvSpPr>
            <a:spLocks noGrp="1"/>
          </p:cNvSpPr>
          <p:nvPr>
            <p:ph type="body" sz="quarter" idx="17" hasCustomPrompt="1"/>
          </p:nvPr>
        </p:nvSpPr>
        <p:spPr>
          <a:xfrm>
            <a:off x="6322384" y="5648871"/>
            <a:ext cx="2816930" cy="193899"/>
          </a:xfrm>
        </p:spPr>
        <p:txBody>
          <a:bodyPr wrap="square" lIns="0" tIns="0" rIns="0" bIns="0">
            <a:spAutoFit/>
          </a:bodyPr>
          <a:lstStyle>
            <a:lvl1pPr marL="0" indent="0" algn="l">
              <a:buFontTx/>
              <a:buNone/>
              <a:defRPr sz="1400">
                <a:solidFill>
                  <a:schemeClr val="accent2"/>
                </a:solidFill>
                <a:latin typeface="Arial" panose="020B0604020202020204" pitchFamily="34" charset="0"/>
                <a:cs typeface="Arial" panose="020B0604020202020204" pitchFamily="34" charset="0"/>
              </a:defRPr>
            </a:lvl1pPr>
          </a:lstStyle>
          <a:p>
            <a:pPr lvl="0"/>
            <a:r>
              <a:rPr lang="en-US"/>
              <a:t>Date goes here</a:t>
            </a:r>
          </a:p>
        </p:txBody>
      </p:sp>
    </p:spTree>
    <p:extLst>
      <p:ext uri="{BB962C8B-B14F-4D97-AF65-F5344CB8AC3E}">
        <p14:creationId xmlns:p14="http://schemas.microsoft.com/office/powerpoint/2010/main" val="3692000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2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2F3E45-DFD7-7AB5-C98C-AD290818CD1C}"/>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94E2B97-FD37-AC5C-61D3-CA5FDD1B346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02508" y="0"/>
            <a:ext cx="6089492" cy="6857999"/>
          </a:xfrm>
          <a:prstGeom prst="rect">
            <a:avLst/>
          </a:prstGeom>
          <a:ln w="9525">
            <a:solidFill>
              <a:schemeClr val="accent2"/>
            </a:solidFill>
          </a:ln>
        </p:spPr>
      </p:pic>
      <p:sp>
        <p:nvSpPr>
          <p:cNvPr id="14" name="Snip Diagonal Corner Rectangle 13">
            <a:extLst>
              <a:ext uri="{FF2B5EF4-FFF2-40B4-BE49-F238E27FC236}">
                <a16:creationId xmlns:a16="http://schemas.microsoft.com/office/drawing/2014/main" id="{D16DFC2C-DF7C-B8C0-56A2-89C84E717EC0}"/>
              </a:ext>
            </a:extLst>
          </p:cNvPr>
          <p:cNvSpPr/>
          <p:nvPr userDrawn="1"/>
        </p:nvSpPr>
        <p:spPr>
          <a:xfrm>
            <a:off x="6583382" y="721054"/>
            <a:ext cx="5178164" cy="2356366"/>
          </a:xfrm>
          <a:prstGeom prst="snip2DiagRect">
            <a:avLst>
              <a:gd name="adj1" fmla="val 0"/>
              <a:gd name="adj2" fmla="val 911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cap="none" spc="0" dirty="0">
              <a:ln w="0"/>
              <a:solidFill>
                <a:schemeClr val="accent1"/>
              </a:solidFill>
              <a:effectLst>
                <a:outerShdw blurRad="38100" dist="25400" dir="5400000" algn="ctr" rotWithShape="0">
                  <a:srgbClr val="6E747A">
                    <a:alpha val="43000"/>
                  </a:srgbClr>
                </a:outerShdw>
              </a:effectLst>
            </a:endParaRPr>
          </a:p>
        </p:txBody>
      </p:sp>
      <p:grpSp>
        <p:nvGrpSpPr>
          <p:cNvPr id="10" name="Group 9">
            <a:extLst>
              <a:ext uri="{FF2B5EF4-FFF2-40B4-BE49-F238E27FC236}">
                <a16:creationId xmlns:a16="http://schemas.microsoft.com/office/drawing/2014/main" id="{13CB2040-D619-0806-448B-8199C39F1235}"/>
              </a:ext>
            </a:extLst>
          </p:cNvPr>
          <p:cNvGrpSpPr/>
          <p:nvPr userDrawn="1"/>
        </p:nvGrpSpPr>
        <p:grpSpPr>
          <a:xfrm>
            <a:off x="8721010" y="1141808"/>
            <a:ext cx="158616" cy="1396397"/>
            <a:chOff x="8673772" y="1659040"/>
            <a:chExt cx="158616" cy="1396397"/>
          </a:xfrm>
        </p:grpSpPr>
        <p:sp>
          <p:nvSpPr>
            <p:cNvPr id="25" name="Oval 24">
              <a:extLst>
                <a:ext uri="{FF2B5EF4-FFF2-40B4-BE49-F238E27FC236}">
                  <a16:creationId xmlns:a16="http://schemas.microsoft.com/office/drawing/2014/main" id="{C13CF986-40CE-E1EC-B186-6F2B1CA8BE93}"/>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669F0C87-9483-12C4-A206-A59DD043DEE0}"/>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96582287-0A3E-23E6-9032-59C52926777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cxnSp>
        <p:nvCxnSpPr>
          <p:cNvPr id="37" name="Straight Connector 36">
            <a:extLst>
              <a:ext uri="{FF2B5EF4-FFF2-40B4-BE49-F238E27FC236}">
                <a16:creationId xmlns:a16="http://schemas.microsoft.com/office/drawing/2014/main" id="{0552E42B-EF15-866B-E846-411EC0971CD2}"/>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70AB268-558C-A9DA-7940-5D179A4B490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35ACA3E8-6B3F-8AD8-8961-F5A52E0426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D91DAAE1-8797-BAB7-1A3B-88568C90C5D2}"/>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nip Diagonal Corner Rectangle 13">
            <a:extLst>
              <a:ext uri="{FF2B5EF4-FFF2-40B4-BE49-F238E27FC236}">
                <a16:creationId xmlns:a16="http://schemas.microsoft.com/office/drawing/2014/main" id="{5E243980-274C-92B4-9A61-A4B70359D102}"/>
              </a:ext>
            </a:extLst>
          </p:cNvPr>
          <p:cNvSpPr/>
          <p:nvPr userDrawn="1"/>
        </p:nvSpPr>
        <p:spPr>
          <a:xfrm>
            <a:off x="6583382" y="3784242"/>
            <a:ext cx="5178164" cy="2356366"/>
          </a:xfrm>
          <a:prstGeom prst="snip2DiagRect">
            <a:avLst>
              <a:gd name="adj1" fmla="val 0"/>
              <a:gd name="adj2" fmla="val 911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cap="none" spc="0" dirty="0">
              <a:ln w="0"/>
              <a:solidFill>
                <a:schemeClr val="accent1"/>
              </a:solidFill>
              <a:effectLst>
                <a:outerShdw blurRad="38100" dist="25400" dir="5400000" algn="ctr" rotWithShape="0">
                  <a:srgbClr val="6E747A">
                    <a:alpha val="43000"/>
                  </a:srgbClr>
                </a:outerShdw>
              </a:effectLst>
            </a:endParaRPr>
          </a:p>
        </p:txBody>
      </p:sp>
      <p:grpSp>
        <p:nvGrpSpPr>
          <p:cNvPr id="36" name="Group 35">
            <a:extLst>
              <a:ext uri="{FF2B5EF4-FFF2-40B4-BE49-F238E27FC236}">
                <a16:creationId xmlns:a16="http://schemas.microsoft.com/office/drawing/2014/main" id="{0756251C-4116-B133-D875-31A590AF0F3C}"/>
              </a:ext>
            </a:extLst>
          </p:cNvPr>
          <p:cNvGrpSpPr/>
          <p:nvPr userDrawn="1"/>
        </p:nvGrpSpPr>
        <p:grpSpPr>
          <a:xfrm>
            <a:off x="8721010" y="4204996"/>
            <a:ext cx="158616" cy="1396397"/>
            <a:chOff x="8673772" y="1659040"/>
            <a:chExt cx="158616" cy="1396397"/>
          </a:xfrm>
        </p:grpSpPr>
        <p:sp>
          <p:nvSpPr>
            <p:cNvPr id="39" name="Oval 38">
              <a:extLst>
                <a:ext uri="{FF2B5EF4-FFF2-40B4-BE49-F238E27FC236}">
                  <a16:creationId xmlns:a16="http://schemas.microsoft.com/office/drawing/2014/main" id="{7CC4207C-2117-5CDA-474C-1F605B683E19}"/>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82C5AFDC-1062-6F61-B15D-E5E7F574D701}"/>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id="{B8D3881C-7046-0CB9-C874-385B6414511F}"/>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Hero</a:t>
            </a:r>
            <a:br>
              <a:rPr lang="en-US"/>
            </a:br>
            <a:r>
              <a:rPr lang="en-US"/>
              <a:t>Stat Moment or Headline</a:t>
            </a:r>
          </a:p>
        </p:txBody>
      </p:sp>
      <p:sp>
        <p:nvSpPr>
          <p:cNvPr id="32" name="Slide Number Placeholder 5">
            <a:extLst>
              <a:ext uri="{FF2B5EF4-FFF2-40B4-BE49-F238E27FC236}">
                <a16:creationId xmlns:a16="http://schemas.microsoft.com/office/drawing/2014/main" id="{4F5577B8-C42B-2F79-C217-49C003DD3B0D}"/>
              </a:ext>
            </a:extLst>
          </p:cNvPr>
          <p:cNvSpPr>
            <a:spLocks noGrp="1"/>
          </p:cNvSpPr>
          <p:nvPr userDrawn="1">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9" name="Text Placeholder 4">
            <a:extLst>
              <a:ext uri="{FF2B5EF4-FFF2-40B4-BE49-F238E27FC236}">
                <a16:creationId xmlns:a16="http://schemas.microsoft.com/office/drawing/2014/main" id="{1BF79973-9CC5-ACE6-3D00-A14D224A5D9F}"/>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8" name="Text Placeholder 4">
            <a:extLst>
              <a:ext uri="{FF2B5EF4-FFF2-40B4-BE49-F238E27FC236}">
                <a16:creationId xmlns:a16="http://schemas.microsoft.com/office/drawing/2014/main" id="{AC86B893-72EB-E9BD-4C17-FC99C37CD3AC}"/>
              </a:ext>
            </a:extLst>
          </p:cNvPr>
          <p:cNvSpPr>
            <a:spLocks noGrp="1"/>
          </p:cNvSpPr>
          <p:nvPr userDrawn="1">
            <p:ph type="body" sz="quarter" idx="12" hasCustomPrompt="1"/>
          </p:nvPr>
        </p:nvSpPr>
        <p:spPr>
          <a:xfrm>
            <a:off x="6874328" y="1378341"/>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31" name="Text Placeholder 4">
            <a:extLst>
              <a:ext uri="{FF2B5EF4-FFF2-40B4-BE49-F238E27FC236}">
                <a16:creationId xmlns:a16="http://schemas.microsoft.com/office/drawing/2014/main" id="{90DD6C6E-66D3-8C8A-241D-BCC06C465D90}"/>
              </a:ext>
            </a:extLst>
          </p:cNvPr>
          <p:cNvSpPr>
            <a:spLocks noGrp="1"/>
          </p:cNvSpPr>
          <p:nvPr userDrawn="1">
            <p:ph type="body" sz="quarter" idx="19" hasCustomPrompt="1"/>
          </p:nvPr>
        </p:nvSpPr>
        <p:spPr>
          <a:xfrm>
            <a:off x="9085297" y="1121013"/>
            <a:ext cx="2368252" cy="1477328"/>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 box and can be multiple lines</a:t>
            </a:r>
          </a:p>
        </p:txBody>
      </p:sp>
      <p:sp>
        <p:nvSpPr>
          <p:cNvPr id="30" name="Text Placeholder 4">
            <a:extLst>
              <a:ext uri="{FF2B5EF4-FFF2-40B4-BE49-F238E27FC236}">
                <a16:creationId xmlns:a16="http://schemas.microsoft.com/office/drawing/2014/main" id="{86FB8D71-95E7-AD1E-A17F-EC47C2992C9F}"/>
              </a:ext>
            </a:extLst>
          </p:cNvPr>
          <p:cNvSpPr>
            <a:spLocks noGrp="1"/>
          </p:cNvSpPr>
          <p:nvPr userDrawn="1">
            <p:ph type="body" sz="quarter" idx="18" hasCustomPrompt="1"/>
          </p:nvPr>
        </p:nvSpPr>
        <p:spPr>
          <a:xfrm>
            <a:off x="9085297" y="2765168"/>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
        <p:nvSpPr>
          <p:cNvPr id="33" name="Text Placeholder 4">
            <a:extLst>
              <a:ext uri="{FF2B5EF4-FFF2-40B4-BE49-F238E27FC236}">
                <a16:creationId xmlns:a16="http://schemas.microsoft.com/office/drawing/2014/main" id="{7C38CEFA-B895-90D0-B5A0-0E42A34415D9}"/>
              </a:ext>
            </a:extLst>
          </p:cNvPr>
          <p:cNvSpPr>
            <a:spLocks noGrp="1"/>
          </p:cNvSpPr>
          <p:nvPr>
            <p:ph type="body" sz="quarter" idx="21" hasCustomPrompt="1"/>
          </p:nvPr>
        </p:nvSpPr>
        <p:spPr>
          <a:xfrm>
            <a:off x="6874328" y="4441529"/>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42" name="Text Placeholder 4">
            <a:extLst>
              <a:ext uri="{FF2B5EF4-FFF2-40B4-BE49-F238E27FC236}">
                <a16:creationId xmlns:a16="http://schemas.microsoft.com/office/drawing/2014/main" id="{31C9B01E-CF38-4863-6AC7-2B54E3B26273}"/>
              </a:ext>
            </a:extLst>
          </p:cNvPr>
          <p:cNvSpPr>
            <a:spLocks noGrp="1"/>
          </p:cNvSpPr>
          <p:nvPr>
            <p:ph type="body" sz="quarter" idx="23" hasCustomPrompt="1"/>
          </p:nvPr>
        </p:nvSpPr>
        <p:spPr>
          <a:xfrm>
            <a:off x="9085297" y="4184201"/>
            <a:ext cx="2368252" cy="1477328"/>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 box and can be multiple lines</a:t>
            </a:r>
          </a:p>
        </p:txBody>
      </p:sp>
      <p:sp>
        <p:nvSpPr>
          <p:cNvPr id="41" name="Text Placeholder 4">
            <a:extLst>
              <a:ext uri="{FF2B5EF4-FFF2-40B4-BE49-F238E27FC236}">
                <a16:creationId xmlns:a16="http://schemas.microsoft.com/office/drawing/2014/main" id="{5B3772C0-5CD9-3D64-CFA6-8673514B75FA}"/>
              </a:ext>
            </a:extLst>
          </p:cNvPr>
          <p:cNvSpPr>
            <a:spLocks noGrp="1"/>
          </p:cNvSpPr>
          <p:nvPr>
            <p:ph type="body" sz="quarter" idx="22" hasCustomPrompt="1"/>
          </p:nvPr>
        </p:nvSpPr>
        <p:spPr>
          <a:xfrm>
            <a:off x="9085297" y="5828356"/>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
        <p:nvSpPr>
          <p:cNvPr id="3" name="Footer Placeholder 4">
            <a:extLst>
              <a:ext uri="{FF2B5EF4-FFF2-40B4-BE49-F238E27FC236}">
                <a16:creationId xmlns:a16="http://schemas.microsoft.com/office/drawing/2014/main" id="{CC6FCAB9-9DFA-57FA-9366-45A9A7FE1CC6}"/>
              </a:ext>
            </a:extLst>
          </p:cNvPr>
          <p:cNvSpPr>
            <a:spLocks noGrp="1"/>
          </p:cNvSpPr>
          <p:nvPr userDrawn="1">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dirty="0"/>
              <a:t>Cal Poly Pomona | Presentation Title</a:t>
            </a:r>
          </a:p>
        </p:txBody>
      </p:sp>
    </p:spTree>
    <p:extLst>
      <p:ext uri="{BB962C8B-B14F-4D97-AF65-F5344CB8AC3E}">
        <p14:creationId xmlns:p14="http://schemas.microsoft.com/office/powerpoint/2010/main" val="160926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3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2F3E45-DFD7-7AB5-C98C-AD290818CD1C}"/>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94E2B97-FD37-AC5C-61D3-CA5FDD1B346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02508" y="0"/>
            <a:ext cx="6089492" cy="6857999"/>
          </a:xfrm>
          <a:prstGeom prst="rect">
            <a:avLst/>
          </a:prstGeom>
          <a:ln w="9525">
            <a:solidFill>
              <a:schemeClr val="accent2"/>
            </a:solidFill>
          </a:ln>
        </p:spPr>
      </p:pic>
      <p:sp>
        <p:nvSpPr>
          <p:cNvPr id="14" name="Snip Diagonal Corner Rectangle 13">
            <a:extLst>
              <a:ext uri="{FF2B5EF4-FFF2-40B4-BE49-F238E27FC236}">
                <a16:creationId xmlns:a16="http://schemas.microsoft.com/office/drawing/2014/main" id="{D16DFC2C-DF7C-B8C0-56A2-89C84E717EC0}"/>
              </a:ext>
            </a:extLst>
          </p:cNvPr>
          <p:cNvSpPr/>
          <p:nvPr userDrawn="1"/>
        </p:nvSpPr>
        <p:spPr>
          <a:xfrm>
            <a:off x="6577204" y="424359"/>
            <a:ext cx="5178164" cy="1720521"/>
          </a:xfrm>
          <a:prstGeom prst="snip2DiagRect">
            <a:avLst>
              <a:gd name="adj1" fmla="val 0"/>
              <a:gd name="adj2" fmla="val 911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cap="none" spc="0" dirty="0">
              <a:ln w="0"/>
              <a:solidFill>
                <a:schemeClr val="accent1"/>
              </a:solidFill>
              <a:effectLst>
                <a:outerShdw blurRad="38100" dist="25400" dir="5400000" algn="ctr" rotWithShape="0">
                  <a:srgbClr val="6E747A">
                    <a:alpha val="43000"/>
                  </a:srgbClr>
                </a:outerShdw>
              </a:effectLst>
            </a:endParaRPr>
          </a:p>
        </p:txBody>
      </p:sp>
      <p:grpSp>
        <p:nvGrpSpPr>
          <p:cNvPr id="10" name="Group 9">
            <a:extLst>
              <a:ext uri="{FF2B5EF4-FFF2-40B4-BE49-F238E27FC236}">
                <a16:creationId xmlns:a16="http://schemas.microsoft.com/office/drawing/2014/main" id="{13CB2040-D619-0806-448B-8199C39F1235}"/>
              </a:ext>
            </a:extLst>
          </p:cNvPr>
          <p:cNvGrpSpPr/>
          <p:nvPr userDrawn="1"/>
        </p:nvGrpSpPr>
        <p:grpSpPr>
          <a:xfrm>
            <a:off x="8658944" y="586421"/>
            <a:ext cx="158616" cy="1396397"/>
            <a:chOff x="8673772" y="1659040"/>
            <a:chExt cx="158616" cy="1396397"/>
          </a:xfrm>
        </p:grpSpPr>
        <p:sp>
          <p:nvSpPr>
            <p:cNvPr id="25" name="Oval 24">
              <a:extLst>
                <a:ext uri="{FF2B5EF4-FFF2-40B4-BE49-F238E27FC236}">
                  <a16:creationId xmlns:a16="http://schemas.microsoft.com/office/drawing/2014/main" id="{C13CF986-40CE-E1EC-B186-6F2B1CA8BE93}"/>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669F0C87-9483-12C4-A206-A59DD043DEE0}"/>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96582287-0A3E-23E6-9032-59C52926777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sp>
        <p:nvSpPr>
          <p:cNvPr id="11" name="Snip Diagonal Corner Rectangle 10">
            <a:extLst>
              <a:ext uri="{FF2B5EF4-FFF2-40B4-BE49-F238E27FC236}">
                <a16:creationId xmlns:a16="http://schemas.microsoft.com/office/drawing/2014/main" id="{20164788-D6CC-3439-B7BB-342CB2C08711}"/>
              </a:ext>
            </a:extLst>
          </p:cNvPr>
          <p:cNvSpPr/>
          <p:nvPr userDrawn="1"/>
        </p:nvSpPr>
        <p:spPr>
          <a:xfrm>
            <a:off x="6577204" y="2571211"/>
            <a:ext cx="5178164" cy="1720521"/>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b="0" cap="none" spc="0" dirty="0">
              <a:ln w="0"/>
              <a:solidFill>
                <a:schemeClr val="accent1"/>
              </a:solidFill>
              <a:effectLst>
                <a:outerShdw blurRad="38100" dist="25400" dir="5400000" algn="ctr" rotWithShape="0">
                  <a:srgbClr val="6E747A">
                    <a:alpha val="43000"/>
                  </a:srgbClr>
                </a:outerShdw>
              </a:effectLst>
            </a:endParaRPr>
          </a:p>
        </p:txBody>
      </p:sp>
      <p:grpSp>
        <p:nvGrpSpPr>
          <p:cNvPr id="13" name="Group 12">
            <a:extLst>
              <a:ext uri="{FF2B5EF4-FFF2-40B4-BE49-F238E27FC236}">
                <a16:creationId xmlns:a16="http://schemas.microsoft.com/office/drawing/2014/main" id="{4D22CFD9-779F-B5F9-E79F-05CB465BCA07}"/>
              </a:ext>
            </a:extLst>
          </p:cNvPr>
          <p:cNvGrpSpPr/>
          <p:nvPr userDrawn="1"/>
        </p:nvGrpSpPr>
        <p:grpSpPr>
          <a:xfrm>
            <a:off x="8658944" y="2733273"/>
            <a:ext cx="158616" cy="1396397"/>
            <a:chOff x="8673772" y="1659040"/>
            <a:chExt cx="158616" cy="1396397"/>
          </a:xfrm>
        </p:grpSpPr>
        <p:sp>
          <p:nvSpPr>
            <p:cNvPr id="18" name="Oval 17">
              <a:extLst>
                <a:ext uri="{FF2B5EF4-FFF2-40B4-BE49-F238E27FC236}">
                  <a16:creationId xmlns:a16="http://schemas.microsoft.com/office/drawing/2014/main" id="{ABFA3745-6485-729D-948B-F0372F97ECDC}"/>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C3D6412F-E676-6490-7CB3-6F30B9A940B0}"/>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Snip Diagonal Corner Rectangle 22">
            <a:extLst>
              <a:ext uri="{FF2B5EF4-FFF2-40B4-BE49-F238E27FC236}">
                <a16:creationId xmlns:a16="http://schemas.microsoft.com/office/drawing/2014/main" id="{4497D112-47D2-8CD7-315D-2A4353D06255}"/>
              </a:ext>
            </a:extLst>
          </p:cNvPr>
          <p:cNvSpPr/>
          <p:nvPr userDrawn="1"/>
        </p:nvSpPr>
        <p:spPr>
          <a:xfrm>
            <a:off x="6577204" y="4704811"/>
            <a:ext cx="5178164" cy="1720521"/>
          </a:xfrm>
          <a:prstGeom prst="snip2DiagRect">
            <a:avLst>
              <a:gd name="adj1" fmla="val 0"/>
              <a:gd name="adj2" fmla="val 9113"/>
            </a:avLst>
          </a:prstGeom>
          <a:solidFill>
            <a:schemeClr val="bg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b="0" cap="none" spc="0" dirty="0">
              <a:ln w="0"/>
              <a:solidFill>
                <a:schemeClr val="accent1"/>
              </a:solidFill>
              <a:effectLst>
                <a:outerShdw blurRad="38100" dist="25400" dir="5400000" algn="ctr" rotWithShape="0">
                  <a:srgbClr val="6E747A">
                    <a:alpha val="43000"/>
                  </a:srgbClr>
                </a:outerShdw>
              </a:effectLst>
            </a:endParaRPr>
          </a:p>
        </p:txBody>
      </p:sp>
      <p:grpSp>
        <p:nvGrpSpPr>
          <p:cNvPr id="27" name="Group 26">
            <a:extLst>
              <a:ext uri="{FF2B5EF4-FFF2-40B4-BE49-F238E27FC236}">
                <a16:creationId xmlns:a16="http://schemas.microsoft.com/office/drawing/2014/main" id="{4EF445EA-8B02-CA37-B9A4-C4B1318746C5}"/>
              </a:ext>
            </a:extLst>
          </p:cNvPr>
          <p:cNvGrpSpPr/>
          <p:nvPr userDrawn="1"/>
        </p:nvGrpSpPr>
        <p:grpSpPr>
          <a:xfrm>
            <a:off x="8658944" y="4866873"/>
            <a:ext cx="158616" cy="1396397"/>
            <a:chOff x="8673772" y="1659040"/>
            <a:chExt cx="158616" cy="1396397"/>
          </a:xfrm>
        </p:grpSpPr>
        <p:sp>
          <p:nvSpPr>
            <p:cNvPr id="28" name="Oval 27">
              <a:extLst>
                <a:ext uri="{FF2B5EF4-FFF2-40B4-BE49-F238E27FC236}">
                  <a16:creationId xmlns:a16="http://schemas.microsoft.com/office/drawing/2014/main" id="{97D5FC61-28D5-5AA6-55C7-8A1B8810317E}"/>
                </a:ext>
              </a:extLst>
            </p:cNvPr>
            <p:cNvSpPr/>
            <p:nvPr userDrawn="1"/>
          </p:nvSpPr>
          <p:spPr>
            <a:xfrm rot="5400000">
              <a:off x="8673772" y="2277930"/>
              <a:ext cx="158615" cy="158616"/>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74A8C62A-6677-4E0C-8F9A-2D80E764918B}"/>
                </a:ext>
              </a:extLst>
            </p:cNvPr>
            <p:cNvCxnSpPr>
              <a:cxnSpLocks/>
            </p:cNvCxnSpPr>
            <p:nvPr userDrawn="1"/>
          </p:nvCxnSpPr>
          <p:spPr>
            <a:xfrm>
              <a:off x="8753080" y="1659040"/>
              <a:ext cx="0" cy="139639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0552E42B-EF15-866B-E846-411EC0971CD2}"/>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70AB268-558C-A9DA-7940-5D179A4B490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35ACA3E8-6B3F-8AD8-8961-F5A52E0426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D91DAAE1-8797-BAB7-1A3B-88568C90C5D2}"/>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B8D3881C-7046-0CB9-C874-385B6414511F}"/>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Hero</a:t>
            </a:r>
            <a:br>
              <a:rPr lang="en-US"/>
            </a:br>
            <a:r>
              <a:rPr lang="en-US"/>
              <a:t>Stat Moment or Headline</a:t>
            </a:r>
          </a:p>
        </p:txBody>
      </p:sp>
      <p:sp>
        <p:nvSpPr>
          <p:cNvPr id="32" name="Slide Number Placeholder 5">
            <a:extLst>
              <a:ext uri="{FF2B5EF4-FFF2-40B4-BE49-F238E27FC236}">
                <a16:creationId xmlns:a16="http://schemas.microsoft.com/office/drawing/2014/main" id="{4F5577B8-C42B-2F79-C217-49C003DD3B0D}"/>
              </a:ext>
            </a:extLst>
          </p:cNvPr>
          <p:cNvSpPr>
            <a:spLocks noGrp="1"/>
          </p:cNvSpPr>
          <p:nvPr userDrawn="1">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9" name="Text Placeholder 4">
            <a:extLst>
              <a:ext uri="{FF2B5EF4-FFF2-40B4-BE49-F238E27FC236}">
                <a16:creationId xmlns:a16="http://schemas.microsoft.com/office/drawing/2014/main" id="{1BF79973-9CC5-ACE6-3D00-A14D224A5D9F}"/>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8" name="Text Placeholder 4">
            <a:extLst>
              <a:ext uri="{FF2B5EF4-FFF2-40B4-BE49-F238E27FC236}">
                <a16:creationId xmlns:a16="http://schemas.microsoft.com/office/drawing/2014/main" id="{AC86B893-72EB-E9BD-4C17-FC99C37CD3AC}"/>
              </a:ext>
            </a:extLst>
          </p:cNvPr>
          <p:cNvSpPr>
            <a:spLocks noGrp="1"/>
          </p:cNvSpPr>
          <p:nvPr userDrawn="1">
            <p:ph type="body" sz="quarter" idx="12" hasCustomPrompt="1"/>
          </p:nvPr>
        </p:nvSpPr>
        <p:spPr>
          <a:xfrm>
            <a:off x="6868150" y="789269"/>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31" name="Text Placeholder 4">
            <a:extLst>
              <a:ext uri="{FF2B5EF4-FFF2-40B4-BE49-F238E27FC236}">
                <a16:creationId xmlns:a16="http://schemas.microsoft.com/office/drawing/2014/main" id="{90DD6C6E-66D3-8C8A-241D-BCC06C465D90}"/>
              </a:ext>
            </a:extLst>
          </p:cNvPr>
          <p:cNvSpPr>
            <a:spLocks noGrp="1"/>
          </p:cNvSpPr>
          <p:nvPr userDrawn="1">
            <p:ph type="body" sz="quarter" idx="19" hasCustomPrompt="1"/>
          </p:nvPr>
        </p:nvSpPr>
        <p:spPr>
          <a:xfrm>
            <a:off x="9079119" y="758322"/>
            <a:ext cx="2368252" cy="738664"/>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30" name="Text Placeholder 4">
            <a:extLst>
              <a:ext uri="{FF2B5EF4-FFF2-40B4-BE49-F238E27FC236}">
                <a16:creationId xmlns:a16="http://schemas.microsoft.com/office/drawing/2014/main" id="{86FB8D71-95E7-AD1E-A17F-EC47C2992C9F}"/>
              </a:ext>
            </a:extLst>
          </p:cNvPr>
          <p:cNvSpPr>
            <a:spLocks noGrp="1"/>
          </p:cNvSpPr>
          <p:nvPr userDrawn="1">
            <p:ph type="body" sz="quarter" idx="18" hasCustomPrompt="1"/>
          </p:nvPr>
        </p:nvSpPr>
        <p:spPr>
          <a:xfrm>
            <a:off x="9079119" y="1746416"/>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
        <p:nvSpPr>
          <p:cNvPr id="12" name="Text Placeholder 4">
            <a:extLst>
              <a:ext uri="{FF2B5EF4-FFF2-40B4-BE49-F238E27FC236}">
                <a16:creationId xmlns:a16="http://schemas.microsoft.com/office/drawing/2014/main" id="{0E654D9A-3DDA-38B5-DEF1-490EFB8766EA}"/>
              </a:ext>
            </a:extLst>
          </p:cNvPr>
          <p:cNvSpPr>
            <a:spLocks noGrp="1"/>
          </p:cNvSpPr>
          <p:nvPr>
            <p:ph type="body" sz="quarter" idx="21" hasCustomPrompt="1"/>
          </p:nvPr>
        </p:nvSpPr>
        <p:spPr>
          <a:xfrm>
            <a:off x="6868150" y="2936121"/>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22" name="Text Placeholder 4">
            <a:extLst>
              <a:ext uri="{FF2B5EF4-FFF2-40B4-BE49-F238E27FC236}">
                <a16:creationId xmlns:a16="http://schemas.microsoft.com/office/drawing/2014/main" id="{3F6A4B36-9912-B8F6-D906-5B9593EB80D4}"/>
              </a:ext>
            </a:extLst>
          </p:cNvPr>
          <p:cNvSpPr>
            <a:spLocks noGrp="1"/>
          </p:cNvSpPr>
          <p:nvPr>
            <p:ph type="body" sz="quarter" idx="23" hasCustomPrompt="1"/>
          </p:nvPr>
        </p:nvSpPr>
        <p:spPr>
          <a:xfrm>
            <a:off x="9079119" y="2905174"/>
            <a:ext cx="2368252" cy="738664"/>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21" name="Text Placeholder 4">
            <a:extLst>
              <a:ext uri="{FF2B5EF4-FFF2-40B4-BE49-F238E27FC236}">
                <a16:creationId xmlns:a16="http://schemas.microsoft.com/office/drawing/2014/main" id="{FAA261DE-A7B8-50DB-A695-32D5FF2F03D9}"/>
              </a:ext>
            </a:extLst>
          </p:cNvPr>
          <p:cNvSpPr>
            <a:spLocks noGrp="1"/>
          </p:cNvSpPr>
          <p:nvPr>
            <p:ph type="body" sz="quarter" idx="22" hasCustomPrompt="1"/>
          </p:nvPr>
        </p:nvSpPr>
        <p:spPr>
          <a:xfrm>
            <a:off x="9079119" y="3893268"/>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
        <p:nvSpPr>
          <p:cNvPr id="24" name="Text Placeholder 4">
            <a:extLst>
              <a:ext uri="{FF2B5EF4-FFF2-40B4-BE49-F238E27FC236}">
                <a16:creationId xmlns:a16="http://schemas.microsoft.com/office/drawing/2014/main" id="{39CB6E91-71E7-E847-7D2F-F57127BE07B3}"/>
              </a:ext>
            </a:extLst>
          </p:cNvPr>
          <p:cNvSpPr>
            <a:spLocks noGrp="1"/>
          </p:cNvSpPr>
          <p:nvPr>
            <p:ph type="body" sz="quarter" idx="24" hasCustomPrompt="1"/>
          </p:nvPr>
        </p:nvSpPr>
        <p:spPr>
          <a:xfrm>
            <a:off x="6868150" y="5069721"/>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35" name="Text Placeholder 4">
            <a:extLst>
              <a:ext uri="{FF2B5EF4-FFF2-40B4-BE49-F238E27FC236}">
                <a16:creationId xmlns:a16="http://schemas.microsoft.com/office/drawing/2014/main" id="{CD4077D0-77B0-2BD1-7057-30F15D5B1CCA}"/>
              </a:ext>
            </a:extLst>
          </p:cNvPr>
          <p:cNvSpPr>
            <a:spLocks noGrp="1"/>
          </p:cNvSpPr>
          <p:nvPr>
            <p:ph type="body" sz="quarter" idx="26" hasCustomPrompt="1"/>
          </p:nvPr>
        </p:nvSpPr>
        <p:spPr>
          <a:xfrm>
            <a:off x="9079119" y="5038774"/>
            <a:ext cx="2368252" cy="738664"/>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34" name="Text Placeholder 4">
            <a:extLst>
              <a:ext uri="{FF2B5EF4-FFF2-40B4-BE49-F238E27FC236}">
                <a16:creationId xmlns:a16="http://schemas.microsoft.com/office/drawing/2014/main" id="{9DEF5053-81C1-B91A-8B9E-950B3F63A5E4}"/>
              </a:ext>
            </a:extLst>
          </p:cNvPr>
          <p:cNvSpPr>
            <a:spLocks noGrp="1"/>
          </p:cNvSpPr>
          <p:nvPr>
            <p:ph type="body" sz="quarter" idx="25" hasCustomPrompt="1"/>
          </p:nvPr>
        </p:nvSpPr>
        <p:spPr>
          <a:xfrm>
            <a:off x="9079119" y="6026868"/>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
        <p:nvSpPr>
          <p:cNvPr id="3" name="Footer Placeholder 4">
            <a:extLst>
              <a:ext uri="{FF2B5EF4-FFF2-40B4-BE49-F238E27FC236}">
                <a16:creationId xmlns:a16="http://schemas.microsoft.com/office/drawing/2014/main" id="{CC6FCAB9-9DFA-57FA-9366-45A9A7FE1CC6}"/>
              </a:ext>
            </a:extLst>
          </p:cNvPr>
          <p:cNvSpPr>
            <a:spLocks noGrp="1"/>
          </p:cNvSpPr>
          <p:nvPr userDrawn="1">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dirty="0"/>
              <a:t>Cal Poly Pomona | Presentation Title</a:t>
            </a:r>
          </a:p>
        </p:txBody>
      </p:sp>
    </p:spTree>
    <p:extLst>
      <p:ext uri="{BB962C8B-B14F-4D97-AF65-F5344CB8AC3E}">
        <p14:creationId xmlns:p14="http://schemas.microsoft.com/office/powerpoint/2010/main" val="396297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Only">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2F3E45-DFD7-7AB5-C98C-AD290818CD1C}"/>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96582287-0A3E-23E6-9032-59C5292677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24" name="Straight Connector 23">
            <a:extLst>
              <a:ext uri="{FF2B5EF4-FFF2-40B4-BE49-F238E27FC236}">
                <a16:creationId xmlns:a16="http://schemas.microsoft.com/office/drawing/2014/main" id="{E560F8CC-3754-72CE-4E69-75C55A377BD7}"/>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4BDFC02A-34AA-4387-1507-72374F87A21C}"/>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AD1CC3CC-E8BA-D756-7DA0-E9F08C7078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8" name="Rectangle 7">
            <a:extLst>
              <a:ext uri="{FF2B5EF4-FFF2-40B4-BE49-F238E27FC236}">
                <a16:creationId xmlns:a16="http://schemas.microsoft.com/office/drawing/2014/main" id="{C87AF519-C86F-8C0F-D538-473979E3A076}"/>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0653325-83F8-5A0A-92AC-423D6789904D}"/>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Hero</a:t>
            </a:r>
            <a:br>
              <a:rPr lang="en-US"/>
            </a:br>
            <a:r>
              <a:rPr lang="en-US"/>
              <a:t>Stat Moment or Headline</a:t>
            </a:r>
          </a:p>
        </p:txBody>
      </p:sp>
      <p:sp>
        <p:nvSpPr>
          <p:cNvPr id="32" name="Slide Number Placeholder 5">
            <a:extLst>
              <a:ext uri="{FF2B5EF4-FFF2-40B4-BE49-F238E27FC236}">
                <a16:creationId xmlns:a16="http://schemas.microsoft.com/office/drawing/2014/main" id="{4F5577B8-C42B-2F79-C217-49C003DD3B0D}"/>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6" name="Text Placeholder 4">
            <a:extLst>
              <a:ext uri="{FF2B5EF4-FFF2-40B4-BE49-F238E27FC236}">
                <a16:creationId xmlns:a16="http://schemas.microsoft.com/office/drawing/2014/main" id="{2563C9BB-5AD0-868D-263A-EDF7A22D8B7A}"/>
              </a:ext>
            </a:extLst>
          </p:cNvPr>
          <p:cNvSpPr>
            <a:spLocks noGrp="1"/>
          </p:cNvSpPr>
          <p:nvPr>
            <p:ph type="body" sz="quarter" idx="20" hasCustomPrompt="1"/>
          </p:nvPr>
        </p:nvSpPr>
        <p:spPr>
          <a:xfrm>
            <a:off x="1546272" y="2077184"/>
            <a:ext cx="3658985" cy="406649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Bullet style here with one line</a:t>
            </a:r>
          </a:p>
          <a:p>
            <a:pPr lvl="0"/>
            <a:r>
              <a:rPr lang="en-US"/>
              <a:t>Another bullet here with two lines of text</a:t>
            </a:r>
          </a:p>
          <a:p>
            <a:pPr lvl="0"/>
            <a:r>
              <a:rPr lang="en-US"/>
              <a:t>Remember to add or replace example image</a:t>
            </a:r>
          </a:p>
          <a:p>
            <a:pPr lvl="0"/>
            <a:r>
              <a:rPr lang="en-US"/>
              <a:t>This image does not have cropped corners</a:t>
            </a:r>
          </a:p>
          <a:p>
            <a:pPr marL="342900" marR="0" lvl="0" indent="-342900" algn="l" defTabSz="914400" rtl="0" eaLnBrk="1" fontAlgn="auto" latinLnBrk="0" hangingPunct="1">
              <a:lnSpc>
                <a:spcPts val="2800"/>
              </a:lnSpc>
              <a:spcBef>
                <a:spcPts val="1000"/>
              </a:spcBef>
              <a:spcAft>
                <a:spcPts val="0"/>
              </a:spcAft>
              <a:buClr>
                <a:schemeClr val="accent2"/>
              </a:buClr>
              <a:buSzPct val="100000"/>
              <a:buFont typeface="Arial" panose="020B0604020202020204" pitchFamily="34" charset="0"/>
              <a:buChar char="•"/>
              <a:tabLst/>
              <a:defRPr/>
            </a:pPr>
            <a:r>
              <a:rPr lang="en-US"/>
              <a:t>Bullet style here with three lines of example text that goes for three lines</a:t>
            </a:r>
          </a:p>
        </p:txBody>
      </p:sp>
      <p:sp>
        <p:nvSpPr>
          <p:cNvPr id="27" name="Picture Placeholder 11">
            <a:extLst>
              <a:ext uri="{FF2B5EF4-FFF2-40B4-BE49-F238E27FC236}">
                <a16:creationId xmlns:a16="http://schemas.microsoft.com/office/drawing/2014/main" id="{8A4613B9-25C9-CCA4-F8AA-62C4C7DE03CD}"/>
              </a:ext>
            </a:extLst>
          </p:cNvPr>
          <p:cNvSpPr>
            <a:spLocks noGrp="1"/>
          </p:cNvSpPr>
          <p:nvPr>
            <p:ph type="pic" sz="quarter" idx="15"/>
          </p:nvPr>
        </p:nvSpPr>
        <p:spPr>
          <a:xfrm>
            <a:off x="6102508" y="-1"/>
            <a:ext cx="6089492" cy="6735363"/>
          </a:xfrm>
          <a:prstGeom prst="rect">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73914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FB96A-150F-2E55-EB11-2E5CB75960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678129" y="12032"/>
            <a:ext cx="6513871" cy="6833936"/>
          </a:xfrm>
          <a:prstGeom prst="rect">
            <a:avLst/>
          </a:prstGeom>
          <a:ln w="9525">
            <a:solidFill>
              <a:schemeClr val="bg1"/>
            </a:solidFill>
          </a:ln>
        </p:spPr>
      </p:pic>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cxnSp>
        <p:nvCxnSpPr>
          <p:cNvPr id="15" name="Straight Connector 14">
            <a:extLst>
              <a:ext uri="{FF2B5EF4-FFF2-40B4-BE49-F238E27FC236}">
                <a16:creationId xmlns:a16="http://schemas.microsoft.com/office/drawing/2014/main" id="{63403BF2-9702-8A81-FF78-05EBF05391A2}"/>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8F0CFF5-0773-3A9A-19C4-8CFA8BB6863F}"/>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B06FC446-1B17-E273-7802-859BF4A9E2E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8" name="Rectangle 7">
            <a:extLst>
              <a:ext uri="{FF2B5EF4-FFF2-40B4-BE49-F238E27FC236}">
                <a16:creationId xmlns:a16="http://schemas.microsoft.com/office/drawing/2014/main" id="{BC9D34C8-7805-46A2-A482-55AC0AA3646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776871F4-6244-3C13-61A9-2CDF4B83254A}"/>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Hero</a:t>
            </a:r>
            <a:br>
              <a:rPr lang="en-US"/>
            </a:br>
            <a:r>
              <a:rPr lang="en-US"/>
              <a:t>Stat Moment or Headline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13" name="Text Placeholder 4">
            <a:extLst>
              <a:ext uri="{FF2B5EF4-FFF2-40B4-BE49-F238E27FC236}">
                <a16:creationId xmlns:a16="http://schemas.microsoft.com/office/drawing/2014/main" id="{7D38B24E-787E-C74E-F79B-356B8382A703}"/>
              </a:ext>
            </a:extLst>
          </p:cNvPr>
          <p:cNvSpPr>
            <a:spLocks noGrp="1"/>
          </p:cNvSpPr>
          <p:nvPr>
            <p:ph type="body" sz="quarter" idx="10" hasCustomPrompt="1"/>
          </p:nvPr>
        </p:nvSpPr>
        <p:spPr>
          <a:xfrm>
            <a:off x="1546272" y="2197893"/>
            <a:ext cx="3767459" cy="3432093"/>
          </a:xfrm>
        </p:spPr>
        <p:txBody>
          <a:bodyPr wrap="square" lIns="0" tIns="0" rIns="0" bIns="0" anchor="t" anchorCtr="0">
            <a:spAutoFit/>
          </a:bodyPr>
          <a:lstStyle>
            <a:lvl1pPr marL="0" indent="0">
              <a:lnSpc>
                <a:spcPct val="150000"/>
              </a:lnSpc>
              <a:buClr>
                <a:schemeClr val="accent2"/>
              </a:buClr>
              <a:buSzPct val="100000"/>
              <a:buFontTx/>
              <a:buNone/>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slide includes a text box, photo and grid. Text can be in bullets or paragraph form. </a:t>
            </a:r>
          </a:p>
          <a:p>
            <a:pPr lvl="0"/>
            <a:r>
              <a:rPr lang="en-US"/>
              <a:t>The photo box is created with cropped corners. </a:t>
            </a:r>
          </a:p>
          <a:p>
            <a:pPr lvl="0"/>
            <a:r>
              <a:rPr lang="en-US"/>
              <a:t>Remember to add or replace the example image.</a:t>
            </a:r>
          </a:p>
        </p:txBody>
      </p:sp>
      <p:sp>
        <p:nvSpPr>
          <p:cNvPr id="3" name="Picture Placeholder 11">
            <a:extLst>
              <a:ext uri="{FF2B5EF4-FFF2-40B4-BE49-F238E27FC236}">
                <a16:creationId xmlns:a16="http://schemas.microsoft.com/office/drawing/2014/main" id="{75DC0354-4E0E-297A-C0CF-35E0178A67EC}"/>
              </a:ext>
            </a:extLst>
          </p:cNvPr>
          <p:cNvSpPr>
            <a:spLocks noGrp="1"/>
          </p:cNvSpPr>
          <p:nvPr>
            <p:ph type="pic" sz="quarter" idx="13"/>
          </p:nvPr>
        </p:nvSpPr>
        <p:spPr>
          <a:xfrm>
            <a:off x="6385367" y="581025"/>
            <a:ext cx="5176835" cy="5584747"/>
          </a:xfrm>
          <a:prstGeom prst="snip2DiagRect">
            <a:avLst>
              <a:gd name="adj1" fmla="val 0"/>
              <a:gd name="adj2" fmla="val 8071"/>
            </a:avLst>
          </a:prstGeom>
          <a:solidFill>
            <a:schemeClr val="bg1"/>
          </a:solidFill>
          <a:ln>
            <a:noFill/>
          </a:ln>
        </p:spPr>
        <p:txBody>
          <a:bodyPr/>
          <a:lstStyle>
            <a:lvl1pPr>
              <a:defRPr>
                <a:ln>
                  <a:solidFill>
                    <a:schemeClr val="tx1"/>
                  </a:solidFill>
                </a:ln>
              </a:defRPr>
            </a:lvl1pPr>
          </a:lstStyle>
          <a:p>
            <a:r>
              <a:rPr lang="en-US" dirty="0"/>
              <a:t>Click icon to add picture</a:t>
            </a:r>
          </a:p>
        </p:txBody>
      </p:sp>
    </p:spTree>
    <p:extLst>
      <p:ext uri="{BB962C8B-B14F-4D97-AF65-F5344CB8AC3E}">
        <p14:creationId xmlns:p14="http://schemas.microsoft.com/office/powerpoint/2010/main" val="269021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4" name="Straight Connector 13">
            <a:extLst>
              <a:ext uri="{FF2B5EF4-FFF2-40B4-BE49-F238E27FC236}">
                <a16:creationId xmlns:a16="http://schemas.microsoft.com/office/drawing/2014/main" id="{258A5EF0-4A93-E388-6073-85CE4D218244}"/>
              </a:ext>
            </a:extLst>
          </p:cNvPr>
          <p:cNvCxnSpPr>
            <a:cxnSpLocks/>
          </p:cNvCxnSpPr>
          <p:nvPr userDrawn="1"/>
        </p:nvCxnSpPr>
        <p:spPr>
          <a:xfrm>
            <a:off x="6208721" y="1983288"/>
            <a:ext cx="0" cy="313492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D2C787CB-1FF0-0CB1-9BC5-30B9AE3E047A}"/>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428A539-90A9-244F-15A5-C4D237F890F1}"/>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3996D3A9-1C0E-5293-64C5-B5672EBA2F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2" name="Rectangle 1">
            <a:extLst>
              <a:ext uri="{FF2B5EF4-FFF2-40B4-BE49-F238E27FC236}">
                <a16:creationId xmlns:a16="http://schemas.microsoft.com/office/drawing/2014/main" id="{939D58FD-8650-C9C6-F3A8-484EA36971CB}"/>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83AA8340-0514-12DA-3934-9674E1095C6F}"/>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a:t>This is a Headline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13" name="Text Placeholder 4">
            <a:extLst>
              <a:ext uri="{FF2B5EF4-FFF2-40B4-BE49-F238E27FC236}">
                <a16:creationId xmlns:a16="http://schemas.microsoft.com/office/drawing/2014/main" id="{4583E3F3-9C1B-52E6-6F7B-88C3F1AC759E}"/>
              </a:ext>
            </a:extLst>
          </p:cNvPr>
          <p:cNvSpPr>
            <a:spLocks noGrp="1"/>
          </p:cNvSpPr>
          <p:nvPr>
            <p:ph type="body" sz="quarter" idx="10" hasCustomPrompt="1"/>
          </p:nvPr>
        </p:nvSpPr>
        <p:spPr>
          <a:xfrm>
            <a:off x="1546272" y="2174953"/>
            <a:ext cx="4051916" cy="2712987"/>
          </a:xfrm>
        </p:spPr>
        <p:txBody>
          <a:bodyPr wrap="square" lIns="0" tIns="0" rIns="0" bIns="0" anchor="t" anchorCtr="0">
            <a:spAutoFit/>
          </a:bodyPr>
          <a:lstStyle>
            <a:lvl1pPr marL="0" indent="0">
              <a:lnSpc>
                <a:spcPct val="150000"/>
              </a:lnSpc>
              <a:buClr>
                <a:schemeClr val="accent2"/>
              </a:buClr>
              <a:buSzPct val="100000"/>
              <a:buFontTx/>
              <a:buNone/>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6" name="Text Placeholder 4">
            <a:extLst>
              <a:ext uri="{FF2B5EF4-FFF2-40B4-BE49-F238E27FC236}">
                <a16:creationId xmlns:a16="http://schemas.microsoft.com/office/drawing/2014/main" id="{C25AF91A-1E2B-C862-DF79-027CFF6D738B}"/>
              </a:ext>
            </a:extLst>
          </p:cNvPr>
          <p:cNvSpPr>
            <a:spLocks noGrp="1"/>
          </p:cNvSpPr>
          <p:nvPr>
            <p:ph type="body" sz="quarter" idx="20" hasCustomPrompt="1"/>
          </p:nvPr>
        </p:nvSpPr>
        <p:spPr>
          <a:xfrm>
            <a:off x="6739969" y="2188222"/>
            <a:ext cx="3951552" cy="2732736"/>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Tree>
    <p:extLst>
      <p:ext uri="{BB962C8B-B14F-4D97-AF65-F5344CB8AC3E}">
        <p14:creationId xmlns:p14="http://schemas.microsoft.com/office/powerpoint/2010/main" val="559003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F2FC8714-76B4-13EA-350E-C44D5CA5C1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2B0ADCDA-9E1E-7B12-3EA2-F460BE2BC345}"/>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F88801-ED14-E5A2-29F6-162D1090D573}"/>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Table Headline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4" name="Table Placeholder 3">
            <a:extLst>
              <a:ext uri="{FF2B5EF4-FFF2-40B4-BE49-F238E27FC236}">
                <a16:creationId xmlns:a16="http://schemas.microsoft.com/office/drawing/2014/main" id="{E98B5353-603C-98AB-C2FE-B9AC1A2D6C35}"/>
              </a:ext>
            </a:extLst>
          </p:cNvPr>
          <p:cNvSpPr>
            <a:spLocks noGrp="1"/>
          </p:cNvSpPr>
          <p:nvPr>
            <p:ph type="tbl" sz="quarter" idx="10"/>
          </p:nvPr>
        </p:nvSpPr>
        <p:spPr>
          <a:xfrm>
            <a:off x="1546272" y="1573213"/>
            <a:ext cx="10074275" cy="4592637"/>
          </a:xfrm>
        </p:spPr>
        <p:txBody>
          <a:bodyPr/>
          <a:lstStyle/>
          <a:p>
            <a:r>
              <a:rPr lang="en-US" dirty="0"/>
              <a:t>Click icon to add table</a:t>
            </a:r>
          </a:p>
        </p:txBody>
      </p:sp>
    </p:spTree>
    <p:extLst>
      <p:ext uri="{BB962C8B-B14F-4D97-AF65-F5344CB8AC3E}">
        <p14:creationId xmlns:p14="http://schemas.microsoft.com/office/powerpoint/2010/main" val="868763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C5F9472A-CAD5-D217-1E56-6D1A601EF8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4D978A87-0431-93D4-9310-D7B633F285E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1973F9-5BDE-43BC-9356-0139F5A18A4E}"/>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Chart Title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8" name="Chart Placeholder 6">
            <a:extLst>
              <a:ext uri="{FF2B5EF4-FFF2-40B4-BE49-F238E27FC236}">
                <a16:creationId xmlns:a16="http://schemas.microsoft.com/office/drawing/2014/main" id="{0A9C9193-4CE9-75F0-B192-107864298DE6}"/>
              </a:ext>
            </a:extLst>
          </p:cNvPr>
          <p:cNvSpPr>
            <a:spLocks noGrp="1"/>
          </p:cNvSpPr>
          <p:nvPr>
            <p:ph type="chart" sz="quarter" idx="11"/>
          </p:nvPr>
        </p:nvSpPr>
        <p:spPr>
          <a:xfrm>
            <a:off x="1546272" y="1573213"/>
            <a:ext cx="10088563" cy="4637087"/>
          </a:xfrm>
        </p:spPr>
        <p:txBody>
          <a:bodyPr/>
          <a:lstStyle/>
          <a:p>
            <a:r>
              <a:rPr lang="en-US" dirty="0"/>
              <a:t>Click icon to add chart</a:t>
            </a:r>
          </a:p>
        </p:txBody>
      </p:sp>
    </p:spTree>
    <p:extLst>
      <p:ext uri="{BB962C8B-B14F-4D97-AF65-F5344CB8AC3E}">
        <p14:creationId xmlns:p14="http://schemas.microsoft.com/office/powerpoint/2010/main" val="4128508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humbnails &amp; Text">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ABEAA7B8-21C0-3BBF-6286-8BD5DAB7F0F1}"/>
              </a:ext>
            </a:extLst>
          </p:cNvPr>
          <p:cNvCxnSpPr>
            <a:cxnSpLocks/>
          </p:cNvCxnSpPr>
          <p:nvPr userDrawn="1"/>
        </p:nvCxnSpPr>
        <p:spPr>
          <a:xfrm>
            <a:off x="6532373"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8" name="Graphic 7">
            <a:extLst>
              <a:ext uri="{FF2B5EF4-FFF2-40B4-BE49-F238E27FC236}">
                <a16:creationId xmlns:a16="http://schemas.microsoft.com/office/drawing/2014/main" id="{6904EAD2-C8B7-B590-E269-FBA078800D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846CD049-43DB-8837-7BE8-44F122036E9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EB8B212-0DEE-8494-9663-3E5352005A2B}"/>
              </a:ext>
            </a:extLst>
          </p:cNvPr>
          <p:cNvSpPr>
            <a:spLocks noGrp="1"/>
          </p:cNvSpPr>
          <p:nvPr>
            <p:ph type="title" hasCustomPrompt="1"/>
          </p:nvPr>
        </p:nvSpPr>
        <p:spPr>
          <a:xfrm>
            <a:off x="1546272" y="630627"/>
            <a:ext cx="7993968"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a:t>Slide with 2 thumbnail images and bullets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3" name="Picture Placeholder 11">
            <a:extLst>
              <a:ext uri="{FF2B5EF4-FFF2-40B4-BE49-F238E27FC236}">
                <a16:creationId xmlns:a16="http://schemas.microsoft.com/office/drawing/2014/main" id="{550F788D-96F0-C75E-77FD-FECBCBEF3C90}"/>
              </a:ext>
            </a:extLst>
          </p:cNvPr>
          <p:cNvSpPr>
            <a:spLocks noGrp="1"/>
          </p:cNvSpPr>
          <p:nvPr>
            <p:ph type="pic" sz="quarter" idx="13"/>
          </p:nvPr>
        </p:nvSpPr>
        <p:spPr>
          <a:xfrm>
            <a:off x="2712722" y="1414579"/>
            <a:ext cx="3355240" cy="2483598"/>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dirty="0"/>
              <a:t>Click icon to add picture</a:t>
            </a:r>
          </a:p>
        </p:txBody>
      </p:sp>
      <p:sp>
        <p:nvSpPr>
          <p:cNvPr id="18" name="Text Placeholder 4">
            <a:extLst>
              <a:ext uri="{FF2B5EF4-FFF2-40B4-BE49-F238E27FC236}">
                <a16:creationId xmlns:a16="http://schemas.microsoft.com/office/drawing/2014/main" id="{CB1C42A7-298C-D3D4-2417-AB2A87B8BB55}"/>
              </a:ext>
            </a:extLst>
          </p:cNvPr>
          <p:cNvSpPr>
            <a:spLocks noGrp="1"/>
          </p:cNvSpPr>
          <p:nvPr>
            <p:ph type="body" sz="quarter" idx="10" hasCustomPrompt="1"/>
          </p:nvPr>
        </p:nvSpPr>
        <p:spPr>
          <a:xfrm>
            <a:off x="2712722" y="4266631"/>
            <a:ext cx="3355239" cy="1641475"/>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Bullet Point Style</a:t>
            </a:r>
          </a:p>
          <a:p>
            <a:pPr lvl="0"/>
            <a:r>
              <a:rPr lang="en-US"/>
              <a:t>Remember to replace the example image</a:t>
            </a:r>
          </a:p>
          <a:p>
            <a:pPr lvl="0"/>
            <a:r>
              <a:rPr lang="en-US"/>
              <a:t>Cropped corners are part of photo box style</a:t>
            </a:r>
          </a:p>
        </p:txBody>
      </p:sp>
      <p:sp>
        <p:nvSpPr>
          <p:cNvPr id="15" name="Picture Placeholder 11">
            <a:extLst>
              <a:ext uri="{FF2B5EF4-FFF2-40B4-BE49-F238E27FC236}">
                <a16:creationId xmlns:a16="http://schemas.microsoft.com/office/drawing/2014/main" id="{FC20E875-0E3E-8929-CD59-C64E8E8E3080}"/>
              </a:ext>
            </a:extLst>
          </p:cNvPr>
          <p:cNvSpPr>
            <a:spLocks noGrp="1"/>
          </p:cNvSpPr>
          <p:nvPr>
            <p:ph type="pic" sz="quarter" idx="14"/>
          </p:nvPr>
        </p:nvSpPr>
        <p:spPr>
          <a:xfrm>
            <a:off x="6990306" y="1414579"/>
            <a:ext cx="3355240" cy="2483598"/>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dirty="0"/>
              <a:t>Click icon to add picture</a:t>
            </a:r>
          </a:p>
        </p:txBody>
      </p:sp>
      <p:sp>
        <p:nvSpPr>
          <p:cNvPr id="19" name="Text Placeholder 4">
            <a:extLst>
              <a:ext uri="{FF2B5EF4-FFF2-40B4-BE49-F238E27FC236}">
                <a16:creationId xmlns:a16="http://schemas.microsoft.com/office/drawing/2014/main" id="{84F7C8B9-A31F-BB34-3164-64654E146DE5}"/>
              </a:ext>
            </a:extLst>
          </p:cNvPr>
          <p:cNvSpPr>
            <a:spLocks noGrp="1"/>
          </p:cNvSpPr>
          <p:nvPr>
            <p:ph type="body" sz="quarter" idx="16" hasCustomPrompt="1"/>
          </p:nvPr>
        </p:nvSpPr>
        <p:spPr>
          <a:xfrm>
            <a:off x="6990306" y="4266631"/>
            <a:ext cx="3355237" cy="1641475"/>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Bullet Point Style</a:t>
            </a:r>
          </a:p>
          <a:p>
            <a:pPr lvl="0"/>
            <a:r>
              <a:rPr lang="en-US"/>
              <a:t>Remember to replace the example image</a:t>
            </a:r>
          </a:p>
          <a:p>
            <a:pPr lvl="0"/>
            <a:r>
              <a:rPr lang="en-US"/>
              <a:t>Cropped corners are part of photo box style</a:t>
            </a:r>
          </a:p>
        </p:txBody>
      </p:sp>
    </p:spTree>
    <p:extLst>
      <p:ext uri="{BB962C8B-B14F-4D97-AF65-F5344CB8AC3E}">
        <p14:creationId xmlns:p14="http://schemas.microsoft.com/office/powerpoint/2010/main" val="1983804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Thumbnails &amp; Text">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ABEAA7B8-21C0-3BBF-6286-8BD5DAB7F0F1}"/>
              </a:ext>
            </a:extLst>
          </p:cNvPr>
          <p:cNvCxnSpPr>
            <a:cxnSpLocks/>
          </p:cNvCxnSpPr>
          <p:nvPr userDrawn="1"/>
        </p:nvCxnSpPr>
        <p:spPr>
          <a:xfrm>
            <a:off x="4759320"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7890ED91-1427-1E93-3566-44B9C55E8758}"/>
              </a:ext>
            </a:extLst>
          </p:cNvPr>
          <p:cNvCxnSpPr>
            <a:cxnSpLocks/>
          </p:cNvCxnSpPr>
          <p:nvPr userDrawn="1"/>
        </p:nvCxnSpPr>
        <p:spPr>
          <a:xfrm>
            <a:off x="8395224"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8" name="Graphic 7">
            <a:extLst>
              <a:ext uri="{FF2B5EF4-FFF2-40B4-BE49-F238E27FC236}">
                <a16:creationId xmlns:a16="http://schemas.microsoft.com/office/drawing/2014/main" id="{6904EAD2-C8B7-B590-E269-FBA078800D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846CD049-43DB-8837-7BE8-44F122036E9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EB8B212-0DEE-8494-9663-3E5352005A2B}"/>
              </a:ext>
            </a:extLst>
          </p:cNvPr>
          <p:cNvSpPr>
            <a:spLocks noGrp="1"/>
          </p:cNvSpPr>
          <p:nvPr>
            <p:ph type="title" hasCustomPrompt="1"/>
          </p:nvPr>
        </p:nvSpPr>
        <p:spPr>
          <a:xfrm>
            <a:off x="1546272" y="630627"/>
            <a:ext cx="7955868"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a:t>Slide with 3 thumbnail images and bullets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3" name="Picture Placeholder 11">
            <a:extLst>
              <a:ext uri="{FF2B5EF4-FFF2-40B4-BE49-F238E27FC236}">
                <a16:creationId xmlns:a16="http://schemas.microsoft.com/office/drawing/2014/main" id="{550F788D-96F0-C75E-77FD-FECBCBEF3C90}"/>
              </a:ext>
            </a:extLst>
          </p:cNvPr>
          <p:cNvSpPr>
            <a:spLocks noGrp="1"/>
          </p:cNvSpPr>
          <p:nvPr>
            <p:ph type="pic" sz="quarter" idx="13"/>
          </p:nvPr>
        </p:nvSpPr>
        <p:spPr>
          <a:xfrm>
            <a:off x="1573507" y="1414579"/>
            <a:ext cx="2721401" cy="2014421"/>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dirty="0"/>
              <a:t>Click icon to add picture</a:t>
            </a:r>
          </a:p>
        </p:txBody>
      </p:sp>
      <p:sp>
        <p:nvSpPr>
          <p:cNvPr id="18" name="Text Placeholder 4">
            <a:extLst>
              <a:ext uri="{FF2B5EF4-FFF2-40B4-BE49-F238E27FC236}">
                <a16:creationId xmlns:a16="http://schemas.microsoft.com/office/drawing/2014/main" id="{CB1C42A7-298C-D3D4-2417-AB2A87B8BB55}"/>
              </a:ext>
            </a:extLst>
          </p:cNvPr>
          <p:cNvSpPr>
            <a:spLocks noGrp="1"/>
          </p:cNvSpPr>
          <p:nvPr>
            <p:ph type="body" sz="quarter" idx="10" hasCustomPrompt="1"/>
          </p:nvPr>
        </p:nvSpPr>
        <p:spPr>
          <a:xfrm>
            <a:off x="1573507" y="3799338"/>
            <a:ext cx="2721401" cy="2472472"/>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Bullet Point Style</a:t>
            </a:r>
          </a:p>
          <a:p>
            <a:pPr lvl="0"/>
            <a:r>
              <a:rPr lang="en-US"/>
              <a:t>Remember to replace the example image</a:t>
            </a:r>
          </a:p>
          <a:p>
            <a:pPr lvl="0"/>
            <a:r>
              <a:rPr lang="en-US"/>
              <a:t>Cropped corners are part of photo box style</a:t>
            </a:r>
          </a:p>
        </p:txBody>
      </p:sp>
      <p:sp>
        <p:nvSpPr>
          <p:cNvPr id="15" name="Picture Placeholder 11">
            <a:extLst>
              <a:ext uri="{FF2B5EF4-FFF2-40B4-BE49-F238E27FC236}">
                <a16:creationId xmlns:a16="http://schemas.microsoft.com/office/drawing/2014/main" id="{FC20E875-0E3E-8929-CD59-C64E8E8E3080}"/>
              </a:ext>
            </a:extLst>
          </p:cNvPr>
          <p:cNvSpPr>
            <a:spLocks noGrp="1"/>
          </p:cNvSpPr>
          <p:nvPr>
            <p:ph type="pic" sz="quarter" idx="14"/>
          </p:nvPr>
        </p:nvSpPr>
        <p:spPr>
          <a:xfrm>
            <a:off x="5217253" y="1414579"/>
            <a:ext cx="2721401" cy="2014421"/>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dirty="0"/>
              <a:t>Click icon to add picture</a:t>
            </a:r>
          </a:p>
        </p:txBody>
      </p:sp>
      <p:sp>
        <p:nvSpPr>
          <p:cNvPr id="19" name="Text Placeholder 4">
            <a:extLst>
              <a:ext uri="{FF2B5EF4-FFF2-40B4-BE49-F238E27FC236}">
                <a16:creationId xmlns:a16="http://schemas.microsoft.com/office/drawing/2014/main" id="{84F7C8B9-A31F-BB34-3164-64654E146DE5}"/>
              </a:ext>
            </a:extLst>
          </p:cNvPr>
          <p:cNvSpPr>
            <a:spLocks noGrp="1"/>
          </p:cNvSpPr>
          <p:nvPr>
            <p:ph type="body" sz="quarter" idx="16" hasCustomPrompt="1"/>
          </p:nvPr>
        </p:nvSpPr>
        <p:spPr>
          <a:xfrm>
            <a:off x="5217253" y="3799338"/>
            <a:ext cx="2721401" cy="2472472"/>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Bullet Point Style</a:t>
            </a:r>
          </a:p>
          <a:p>
            <a:pPr lvl="0"/>
            <a:r>
              <a:rPr lang="en-US"/>
              <a:t>Remember to replace the example image</a:t>
            </a:r>
          </a:p>
          <a:p>
            <a:pPr lvl="0"/>
            <a:r>
              <a:rPr lang="en-US"/>
              <a:t>Cropped corners are part of photo box style</a:t>
            </a:r>
          </a:p>
        </p:txBody>
      </p:sp>
      <p:sp>
        <p:nvSpPr>
          <p:cNvPr id="16" name="Picture Placeholder 11">
            <a:extLst>
              <a:ext uri="{FF2B5EF4-FFF2-40B4-BE49-F238E27FC236}">
                <a16:creationId xmlns:a16="http://schemas.microsoft.com/office/drawing/2014/main" id="{E7DD9D39-8C64-3901-19F3-9B02AE529EC2}"/>
              </a:ext>
            </a:extLst>
          </p:cNvPr>
          <p:cNvSpPr>
            <a:spLocks noGrp="1"/>
          </p:cNvSpPr>
          <p:nvPr>
            <p:ph type="pic" sz="quarter" idx="15"/>
          </p:nvPr>
        </p:nvSpPr>
        <p:spPr>
          <a:xfrm>
            <a:off x="8860999" y="1414579"/>
            <a:ext cx="2721401" cy="2014421"/>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dirty="0"/>
              <a:t>Click icon to add picture</a:t>
            </a:r>
          </a:p>
        </p:txBody>
      </p:sp>
      <p:sp>
        <p:nvSpPr>
          <p:cNvPr id="20" name="Text Placeholder 4">
            <a:extLst>
              <a:ext uri="{FF2B5EF4-FFF2-40B4-BE49-F238E27FC236}">
                <a16:creationId xmlns:a16="http://schemas.microsoft.com/office/drawing/2014/main" id="{A36692C8-AE29-0C2E-918C-AF524054253C}"/>
              </a:ext>
            </a:extLst>
          </p:cNvPr>
          <p:cNvSpPr>
            <a:spLocks noGrp="1"/>
          </p:cNvSpPr>
          <p:nvPr>
            <p:ph type="body" sz="quarter" idx="17" hasCustomPrompt="1"/>
          </p:nvPr>
        </p:nvSpPr>
        <p:spPr>
          <a:xfrm>
            <a:off x="8860998" y="3799338"/>
            <a:ext cx="2721401" cy="2472472"/>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Bullet Point Style</a:t>
            </a:r>
          </a:p>
          <a:p>
            <a:pPr lvl="0"/>
            <a:r>
              <a:rPr lang="en-US"/>
              <a:t>Remember to replace the example image</a:t>
            </a:r>
          </a:p>
          <a:p>
            <a:pPr lvl="0"/>
            <a:r>
              <a:rPr lang="en-US"/>
              <a:t>Cropped corners are part of photo box style</a:t>
            </a:r>
          </a:p>
        </p:txBody>
      </p:sp>
    </p:spTree>
    <p:extLst>
      <p:ext uri="{BB962C8B-B14F-4D97-AF65-F5344CB8AC3E}">
        <p14:creationId xmlns:p14="http://schemas.microsoft.com/office/powerpoint/2010/main" val="3368339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Thumbnails &amp; Text">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ABEAA7B8-21C0-3BBF-6286-8BD5DAB7F0F1}"/>
              </a:ext>
            </a:extLst>
          </p:cNvPr>
          <p:cNvCxnSpPr>
            <a:cxnSpLocks/>
          </p:cNvCxnSpPr>
          <p:nvPr userDrawn="1"/>
        </p:nvCxnSpPr>
        <p:spPr>
          <a:xfrm>
            <a:off x="3936360"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8" name="Graphic 7">
            <a:extLst>
              <a:ext uri="{FF2B5EF4-FFF2-40B4-BE49-F238E27FC236}">
                <a16:creationId xmlns:a16="http://schemas.microsoft.com/office/drawing/2014/main" id="{6904EAD2-C8B7-B590-E269-FBA078800D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846CD049-43DB-8837-7BE8-44F122036E9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8DF03C9-9D7D-0C15-E55B-72C582C45A47}"/>
              </a:ext>
            </a:extLst>
          </p:cNvPr>
          <p:cNvCxnSpPr>
            <a:cxnSpLocks/>
          </p:cNvCxnSpPr>
          <p:nvPr userDrawn="1"/>
        </p:nvCxnSpPr>
        <p:spPr>
          <a:xfrm>
            <a:off x="6566254"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790BCCD8-2CBE-16E1-AF72-297036DAFEE0}"/>
              </a:ext>
            </a:extLst>
          </p:cNvPr>
          <p:cNvCxnSpPr>
            <a:cxnSpLocks/>
          </p:cNvCxnSpPr>
          <p:nvPr userDrawn="1"/>
        </p:nvCxnSpPr>
        <p:spPr>
          <a:xfrm>
            <a:off x="9196149" y="1436990"/>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6" name="Title 1">
            <a:extLst>
              <a:ext uri="{FF2B5EF4-FFF2-40B4-BE49-F238E27FC236}">
                <a16:creationId xmlns:a16="http://schemas.microsoft.com/office/drawing/2014/main" id="{5EB8B212-0DEE-8494-9663-3E5352005A2B}"/>
              </a:ext>
            </a:extLst>
          </p:cNvPr>
          <p:cNvSpPr>
            <a:spLocks noGrp="1"/>
          </p:cNvSpPr>
          <p:nvPr>
            <p:ph type="title" hasCustomPrompt="1"/>
          </p:nvPr>
        </p:nvSpPr>
        <p:spPr>
          <a:xfrm>
            <a:off x="1546272" y="630627"/>
            <a:ext cx="8496888"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a:t>Slide with 4 thumbnail images and bullets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3" name="Picture Placeholder 11">
            <a:extLst>
              <a:ext uri="{FF2B5EF4-FFF2-40B4-BE49-F238E27FC236}">
                <a16:creationId xmlns:a16="http://schemas.microsoft.com/office/drawing/2014/main" id="{550F788D-96F0-C75E-77FD-FECBCBEF3C90}"/>
              </a:ext>
            </a:extLst>
          </p:cNvPr>
          <p:cNvSpPr>
            <a:spLocks noGrp="1"/>
          </p:cNvSpPr>
          <p:nvPr>
            <p:ph type="pic" sz="quarter" idx="13"/>
          </p:nvPr>
        </p:nvSpPr>
        <p:spPr>
          <a:xfrm>
            <a:off x="1573508" y="1414580"/>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dirty="0"/>
              <a:t>Click icon to add picture</a:t>
            </a:r>
          </a:p>
        </p:txBody>
      </p:sp>
      <p:sp>
        <p:nvSpPr>
          <p:cNvPr id="18" name="Text Placeholder 4">
            <a:extLst>
              <a:ext uri="{FF2B5EF4-FFF2-40B4-BE49-F238E27FC236}">
                <a16:creationId xmlns:a16="http://schemas.microsoft.com/office/drawing/2014/main" id="{CB1C42A7-298C-D3D4-2417-AB2A87B8BB55}"/>
              </a:ext>
            </a:extLst>
          </p:cNvPr>
          <p:cNvSpPr>
            <a:spLocks noGrp="1"/>
          </p:cNvSpPr>
          <p:nvPr>
            <p:ph type="body" sz="quarter" idx="10" hasCustomPrompt="1"/>
          </p:nvPr>
        </p:nvSpPr>
        <p:spPr>
          <a:xfrm>
            <a:off x="1573508" y="3227970"/>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Bullet Point Style</a:t>
            </a:r>
          </a:p>
          <a:p>
            <a:pPr lvl="0"/>
            <a:r>
              <a:rPr lang="en-US"/>
              <a:t>Another Bullet Point </a:t>
            </a:r>
          </a:p>
          <a:p>
            <a:pPr lvl="0"/>
            <a:r>
              <a:rPr lang="en-US"/>
              <a:t>Replace image</a:t>
            </a:r>
          </a:p>
          <a:p>
            <a:pPr lvl="0"/>
            <a:r>
              <a:rPr lang="en-US"/>
              <a:t>Cropped corners are part of photo box style</a:t>
            </a:r>
          </a:p>
        </p:txBody>
      </p:sp>
      <p:sp>
        <p:nvSpPr>
          <p:cNvPr id="21" name="Picture Placeholder 11">
            <a:extLst>
              <a:ext uri="{FF2B5EF4-FFF2-40B4-BE49-F238E27FC236}">
                <a16:creationId xmlns:a16="http://schemas.microsoft.com/office/drawing/2014/main" id="{51CC47FC-8923-1046-B167-ACDCD8E799A5}"/>
              </a:ext>
            </a:extLst>
          </p:cNvPr>
          <p:cNvSpPr>
            <a:spLocks noGrp="1"/>
          </p:cNvSpPr>
          <p:nvPr>
            <p:ph type="pic" sz="quarter" idx="14"/>
          </p:nvPr>
        </p:nvSpPr>
        <p:spPr>
          <a:xfrm>
            <a:off x="4204822" y="1414580"/>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dirty="0"/>
              <a:t>Click icon to add picture</a:t>
            </a:r>
          </a:p>
        </p:txBody>
      </p:sp>
      <p:sp>
        <p:nvSpPr>
          <p:cNvPr id="23" name="Text Placeholder 4">
            <a:extLst>
              <a:ext uri="{FF2B5EF4-FFF2-40B4-BE49-F238E27FC236}">
                <a16:creationId xmlns:a16="http://schemas.microsoft.com/office/drawing/2014/main" id="{6ED42BF1-D951-C826-0ADE-591FAE2FF47B}"/>
              </a:ext>
            </a:extLst>
          </p:cNvPr>
          <p:cNvSpPr>
            <a:spLocks noGrp="1"/>
          </p:cNvSpPr>
          <p:nvPr>
            <p:ph type="body" sz="quarter" idx="15" hasCustomPrompt="1"/>
          </p:nvPr>
        </p:nvSpPr>
        <p:spPr>
          <a:xfrm>
            <a:off x="4204822" y="3227970"/>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Bullet Point Style</a:t>
            </a:r>
          </a:p>
          <a:p>
            <a:pPr lvl="0"/>
            <a:r>
              <a:rPr lang="en-US"/>
              <a:t>Another Bullet Point </a:t>
            </a:r>
          </a:p>
          <a:p>
            <a:pPr lvl="0"/>
            <a:r>
              <a:rPr lang="en-US"/>
              <a:t>Replace image</a:t>
            </a:r>
          </a:p>
          <a:p>
            <a:pPr lvl="0"/>
            <a:r>
              <a:rPr lang="en-US"/>
              <a:t>Cropped corners are part of photo box style</a:t>
            </a:r>
          </a:p>
        </p:txBody>
      </p:sp>
      <p:sp>
        <p:nvSpPr>
          <p:cNvPr id="29" name="Picture Placeholder 11">
            <a:extLst>
              <a:ext uri="{FF2B5EF4-FFF2-40B4-BE49-F238E27FC236}">
                <a16:creationId xmlns:a16="http://schemas.microsoft.com/office/drawing/2014/main" id="{305AD6DF-18E9-CFE9-7BFB-F16C2DE8B0F7}"/>
              </a:ext>
            </a:extLst>
          </p:cNvPr>
          <p:cNvSpPr>
            <a:spLocks noGrp="1"/>
          </p:cNvSpPr>
          <p:nvPr>
            <p:ph type="pic" sz="quarter" idx="16"/>
          </p:nvPr>
        </p:nvSpPr>
        <p:spPr>
          <a:xfrm>
            <a:off x="6833297" y="1436991"/>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dirty="0"/>
              <a:t>Click icon to add picture</a:t>
            </a:r>
          </a:p>
        </p:txBody>
      </p:sp>
      <p:sp>
        <p:nvSpPr>
          <p:cNvPr id="30" name="Text Placeholder 4">
            <a:extLst>
              <a:ext uri="{FF2B5EF4-FFF2-40B4-BE49-F238E27FC236}">
                <a16:creationId xmlns:a16="http://schemas.microsoft.com/office/drawing/2014/main" id="{4EEFC55A-B345-36AF-8122-E8F03F773AAA}"/>
              </a:ext>
            </a:extLst>
          </p:cNvPr>
          <p:cNvSpPr>
            <a:spLocks noGrp="1"/>
          </p:cNvSpPr>
          <p:nvPr>
            <p:ph type="body" sz="quarter" idx="17" hasCustomPrompt="1"/>
          </p:nvPr>
        </p:nvSpPr>
        <p:spPr>
          <a:xfrm>
            <a:off x="6833297" y="3250381"/>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Bullet Point Style</a:t>
            </a:r>
          </a:p>
          <a:p>
            <a:pPr lvl="0"/>
            <a:r>
              <a:rPr lang="en-US"/>
              <a:t>Another Bullet Point </a:t>
            </a:r>
          </a:p>
          <a:p>
            <a:pPr lvl="0"/>
            <a:r>
              <a:rPr lang="en-US"/>
              <a:t>Replace image</a:t>
            </a:r>
          </a:p>
          <a:p>
            <a:pPr lvl="0"/>
            <a:r>
              <a:rPr lang="en-US"/>
              <a:t>Cropped corners are part of photo box style</a:t>
            </a:r>
          </a:p>
        </p:txBody>
      </p:sp>
      <p:sp>
        <p:nvSpPr>
          <p:cNvPr id="32" name="Picture Placeholder 11">
            <a:extLst>
              <a:ext uri="{FF2B5EF4-FFF2-40B4-BE49-F238E27FC236}">
                <a16:creationId xmlns:a16="http://schemas.microsoft.com/office/drawing/2014/main" id="{ABE28098-FA1A-F587-88E5-2548C99F1110}"/>
              </a:ext>
            </a:extLst>
          </p:cNvPr>
          <p:cNvSpPr>
            <a:spLocks noGrp="1"/>
          </p:cNvSpPr>
          <p:nvPr>
            <p:ph type="pic" sz="quarter" idx="18"/>
          </p:nvPr>
        </p:nvSpPr>
        <p:spPr>
          <a:xfrm>
            <a:off x="9464611" y="1436991"/>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dirty="0"/>
              <a:t>Click icon to add picture</a:t>
            </a:r>
          </a:p>
        </p:txBody>
      </p:sp>
      <p:sp>
        <p:nvSpPr>
          <p:cNvPr id="33" name="Text Placeholder 4">
            <a:extLst>
              <a:ext uri="{FF2B5EF4-FFF2-40B4-BE49-F238E27FC236}">
                <a16:creationId xmlns:a16="http://schemas.microsoft.com/office/drawing/2014/main" id="{E0B397DC-B4C5-8E1B-0F16-2B6BAD467413}"/>
              </a:ext>
            </a:extLst>
          </p:cNvPr>
          <p:cNvSpPr>
            <a:spLocks noGrp="1"/>
          </p:cNvSpPr>
          <p:nvPr>
            <p:ph type="body" sz="quarter" idx="19" hasCustomPrompt="1"/>
          </p:nvPr>
        </p:nvSpPr>
        <p:spPr>
          <a:xfrm>
            <a:off x="9464611" y="3250381"/>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Bullet Point Style</a:t>
            </a:r>
          </a:p>
          <a:p>
            <a:pPr lvl="0"/>
            <a:r>
              <a:rPr lang="en-US"/>
              <a:t>Another Bullet Point </a:t>
            </a:r>
          </a:p>
          <a:p>
            <a:pPr lvl="0"/>
            <a:r>
              <a:rPr lang="en-US"/>
              <a:t>Replace image</a:t>
            </a:r>
          </a:p>
          <a:p>
            <a:pPr lvl="0"/>
            <a:r>
              <a:rPr lang="en-US"/>
              <a:t>Cropped corners are part of photo box style</a:t>
            </a:r>
          </a:p>
        </p:txBody>
      </p:sp>
    </p:spTree>
    <p:extLst>
      <p:ext uri="{BB962C8B-B14F-4D97-AF65-F5344CB8AC3E}">
        <p14:creationId xmlns:p14="http://schemas.microsoft.com/office/powerpoint/2010/main" val="96842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Grid">
    <p:bg>
      <p:bgPr>
        <a:solidFill>
          <a:schemeClr val="tx1"/>
        </a:solidFill>
        <a:effectLst/>
      </p:bgPr>
    </p:bg>
    <p:spTree>
      <p:nvGrpSpPr>
        <p:cNvPr id="1" name=""/>
        <p:cNvGrpSpPr/>
        <p:nvPr/>
      </p:nvGrpSpPr>
      <p:grpSpPr>
        <a:xfrm>
          <a:off x="0" y="0"/>
          <a:ext cx="0" cy="0"/>
          <a:chOff x="0" y="0"/>
          <a:chExt cx="0" cy="0"/>
        </a:xfrm>
      </p:grpSpPr>
      <p:pic>
        <p:nvPicPr>
          <p:cNvPr id="9" name="Picture 8" descr="A grid paper with green lines&#10;&#10;Description automatically generated">
            <a:extLst>
              <a:ext uri="{FF2B5EF4-FFF2-40B4-BE49-F238E27FC236}">
                <a16:creationId xmlns:a16="http://schemas.microsoft.com/office/drawing/2014/main" id="{7C1D82BE-36A2-51BF-927B-E604F02F83B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45571" y="0"/>
            <a:ext cx="11246429" cy="6951945"/>
          </a:xfrm>
          <a:prstGeom prst="rect">
            <a:avLst/>
          </a:prstGeom>
        </p:spPr>
      </p:pic>
      <p:sp>
        <p:nvSpPr>
          <p:cNvPr id="17" name="Snip Diagonal Corner Rectangle 16">
            <a:extLst>
              <a:ext uri="{FF2B5EF4-FFF2-40B4-BE49-F238E27FC236}">
                <a16:creationId xmlns:a16="http://schemas.microsoft.com/office/drawing/2014/main" id="{23858D49-0D66-FB64-5DA5-BE9376C722B4}"/>
              </a:ext>
            </a:extLst>
          </p:cNvPr>
          <p:cNvSpPr/>
          <p:nvPr userDrawn="1"/>
        </p:nvSpPr>
        <p:spPr>
          <a:xfrm>
            <a:off x="0" y="0"/>
            <a:ext cx="6766304" cy="6957650"/>
          </a:xfrm>
          <a:prstGeom prst="snip2DiagRect">
            <a:avLst>
              <a:gd name="adj1" fmla="val 0"/>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DB98E1EA-39B8-B5C6-BD9E-912C5FC76C4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244" t="-530" r="-1" b="-353"/>
          <a:stretch/>
        </p:blipFill>
        <p:spPr>
          <a:xfrm>
            <a:off x="7930902" y="2649913"/>
            <a:ext cx="3393257" cy="1657821"/>
          </a:xfrm>
          <a:prstGeom prst="rect">
            <a:avLst/>
          </a:prstGeom>
        </p:spPr>
      </p:pic>
      <p:sp>
        <p:nvSpPr>
          <p:cNvPr id="4" name="Rectangle 3">
            <a:extLst>
              <a:ext uri="{FF2B5EF4-FFF2-40B4-BE49-F238E27FC236}">
                <a16:creationId xmlns:a16="http://schemas.microsoft.com/office/drawing/2014/main" id="{8571AAD5-7650-6FD1-9107-A5F83AE3E004}"/>
              </a:ext>
            </a:extLst>
          </p:cNvPr>
          <p:cNvSpPr/>
          <p:nvPr userDrawn="1"/>
        </p:nvSpPr>
        <p:spPr>
          <a:xfrm>
            <a:off x="8171863" y="5210775"/>
            <a:ext cx="172844" cy="17284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319CF2D-C7EA-C002-F12F-563AB228A569}"/>
              </a:ext>
            </a:extLst>
          </p:cNvPr>
          <p:cNvSpPr/>
          <p:nvPr userDrawn="1"/>
        </p:nvSpPr>
        <p:spPr>
          <a:xfrm>
            <a:off x="10764868" y="6248954"/>
            <a:ext cx="168599" cy="1685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C34990-A3DA-A5C8-36DA-9A8CF3537682}"/>
              </a:ext>
            </a:extLst>
          </p:cNvPr>
          <p:cNvSpPr/>
          <p:nvPr userDrawn="1"/>
        </p:nvSpPr>
        <p:spPr>
          <a:xfrm>
            <a:off x="10427670" y="5905585"/>
            <a:ext cx="337198" cy="3371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B73AC150-CD05-484D-F653-D1F815570A8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7588" t="36748" b="4506"/>
          <a:stretch/>
        </p:blipFill>
        <p:spPr>
          <a:xfrm>
            <a:off x="6402620" y="-4"/>
            <a:ext cx="980363" cy="6957653"/>
          </a:xfrm>
          <a:prstGeom prst="rect">
            <a:avLst/>
          </a:prstGeom>
        </p:spPr>
      </p:pic>
      <p:sp>
        <p:nvSpPr>
          <p:cNvPr id="20" name="Title 1">
            <a:extLst>
              <a:ext uri="{FF2B5EF4-FFF2-40B4-BE49-F238E27FC236}">
                <a16:creationId xmlns:a16="http://schemas.microsoft.com/office/drawing/2014/main" id="{E0A6C0FC-E1E2-DCF1-0CE4-F3FB0EB79F78}"/>
              </a:ext>
            </a:extLst>
          </p:cNvPr>
          <p:cNvSpPr>
            <a:spLocks noGrp="1"/>
          </p:cNvSpPr>
          <p:nvPr>
            <p:ph type="title" hasCustomPrompt="1"/>
          </p:nvPr>
        </p:nvSpPr>
        <p:spPr>
          <a:xfrm>
            <a:off x="1005768" y="2313342"/>
            <a:ext cx="4527176" cy="1495794"/>
          </a:xfrm>
        </p:spPr>
        <p:txBody>
          <a:bodyPr wrap="square" lIns="0" tIns="0" rIns="0" bIns="0" anchor="t" anchorCtr="0">
            <a:sp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a:t>Keep Your Presentation Title Short Like This!</a:t>
            </a:r>
          </a:p>
        </p:txBody>
      </p:sp>
      <p:sp>
        <p:nvSpPr>
          <p:cNvPr id="21" name="Text Placeholder 25">
            <a:extLst>
              <a:ext uri="{FF2B5EF4-FFF2-40B4-BE49-F238E27FC236}">
                <a16:creationId xmlns:a16="http://schemas.microsoft.com/office/drawing/2014/main" id="{332E2471-6142-9D2A-967A-D124840E8F8D}"/>
              </a:ext>
            </a:extLst>
          </p:cNvPr>
          <p:cNvSpPr>
            <a:spLocks noGrp="1"/>
          </p:cNvSpPr>
          <p:nvPr>
            <p:ph type="body" sz="quarter" idx="16" hasCustomPrompt="1"/>
          </p:nvPr>
        </p:nvSpPr>
        <p:spPr>
          <a:xfrm>
            <a:off x="1005769" y="4030735"/>
            <a:ext cx="4527176" cy="553998"/>
          </a:xfrm>
        </p:spPr>
        <p:txBody>
          <a:bodyPr wrap="square" lIns="0" tIns="0" rIns="0" bIns="0">
            <a:spAutoFit/>
          </a:bodyPr>
          <a:lstStyle>
            <a:lvl1pPr marL="0" indent="0" algn="l">
              <a:buFontTx/>
              <a:buNone/>
              <a:defRPr sz="2000">
                <a:solidFill>
                  <a:schemeClr val="bg1"/>
                </a:solidFill>
                <a:latin typeface="Georgia" panose="02040502050405020303" pitchFamily="18" charset="0"/>
              </a:defRPr>
            </a:lvl1pPr>
          </a:lstStyle>
          <a:p>
            <a:pPr lvl="0"/>
            <a:r>
              <a:rPr lang="en-US"/>
              <a:t>Presentation Subtitle Can Be Placed Here on Multiples Lines, If Needed</a:t>
            </a:r>
          </a:p>
        </p:txBody>
      </p:sp>
      <p:sp>
        <p:nvSpPr>
          <p:cNvPr id="22" name="Text Placeholder 25">
            <a:extLst>
              <a:ext uri="{FF2B5EF4-FFF2-40B4-BE49-F238E27FC236}">
                <a16:creationId xmlns:a16="http://schemas.microsoft.com/office/drawing/2014/main" id="{9A6DC763-34F8-875E-1480-8EA32AEB62EF}"/>
              </a:ext>
            </a:extLst>
          </p:cNvPr>
          <p:cNvSpPr>
            <a:spLocks noGrp="1"/>
          </p:cNvSpPr>
          <p:nvPr>
            <p:ph type="body" sz="quarter" idx="17" hasCustomPrompt="1"/>
          </p:nvPr>
        </p:nvSpPr>
        <p:spPr>
          <a:xfrm>
            <a:off x="987955" y="4806332"/>
            <a:ext cx="2816930" cy="193899"/>
          </a:xfrm>
        </p:spPr>
        <p:txBody>
          <a:bodyPr wrap="square" lIns="0" tIns="0" rIns="0" bIns="0">
            <a:spAutoFit/>
          </a:bodyPr>
          <a:lstStyle>
            <a:lvl1pPr marL="0" indent="0" algn="l">
              <a:buFontTx/>
              <a:buNone/>
              <a:defRPr sz="1400">
                <a:solidFill>
                  <a:schemeClr val="accent2"/>
                </a:solidFill>
                <a:latin typeface="Arial" panose="020B0604020202020204" pitchFamily="34" charset="0"/>
                <a:cs typeface="Arial" panose="020B0604020202020204" pitchFamily="34" charset="0"/>
              </a:defRPr>
            </a:lvl1pPr>
          </a:lstStyle>
          <a:p>
            <a:pPr lvl="0"/>
            <a:r>
              <a:rPr lang="en-US"/>
              <a:t>Date here</a:t>
            </a:r>
          </a:p>
        </p:txBody>
      </p:sp>
      <p:sp>
        <p:nvSpPr>
          <p:cNvPr id="24" name="Rectangle 23">
            <a:extLst>
              <a:ext uri="{FF2B5EF4-FFF2-40B4-BE49-F238E27FC236}">
                <a16:creationId xmlns:a16="http://schemas.microsoft.com/office/drawing/2014/main" id="{CC7BDFB0-D504-B897-EA5C-A2E733589127}"/>
              </a:ext>
            </a:extLst>
          </p:cNvPr>
          <p:cNvSpPr/>
          <p:nvPr userDrawn="1"/>
        </p:nvSpPr>
        <p:spPr>
          <a:xfrm>
            <a:off x="11099606" y="1028924"/>
            <a:ext cx="620482" cy="6204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0DF0B61-FD7E-3717-CBB4-5D5BA5CE7389}"/>
              </a:ext>
            </a:extLst>
          </p:cNvPr>
          <p:cNvSpPr/>
          <p:nvPr userDrawn="1"/>
        </p:nvSpPr>
        <p:spPr>
          <a:xfrm>
            <a:off x="10753918" y="1649406"/>
            <a:ext cx="345688" cy="34568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1ADCAD9-3846-8B10-BA51-3EB15D1A3980}"/>
              </a:ext>
            </a:extLst>
          </p:cNvPr>
          <p:cNvSpPr/>
          <p:nvPr userDrawn="1"/>
        </p:nvSpPr>
        <p:spPr>
          <a:xfrm rot="5400000">
            <a:off x="-3419011" y="3414653"/>
            <a:ext cx="6951946"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background with green text&#10;&#10;AI-generated content may be incorrect.">
            <a:extLst>
              <a:ext uri="{FF2B5EF4-FFF2-40B4-BE49-F238E27FC236}">
                <a16:creationId xmlns:a16="http://schemas.microsoft.com/office/drawing/2014/main" id="{4F96BA15-6155-5295-C29E-1539C7627534}"/>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123140" y="3963724"/>
            <a:ext cx="2596948" cy="842608"/>
          </a:xfrm>
          <a:prstGeom prst="rect">
            <a:avLst/>
          </a:prstGeom>
        </p:spPr>
      </p:pic>
    </p:spTree>
    <p:extLst>
      <p:ext uri="{BB962C8B-B14F-4D97-AF65-F5344CB8AC3E}">
        <p14:creationId xmlns:p14="http://schemas.microsoft.com/office/powerpoint/2010/main" val="3252825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CPP Green">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AE9EC82-BF3B-EDA9-D9D0-14F435B9653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8737"/>
          <a:stretch/>
        </p:blipFill>
        <p:spPr>
          <a:xfrm>
            <a:off x="228927" y="257724"/>
            <a:ext cx="1526454" cy="699655"/>
          </a:xfrm>
          <a:prstGeom prst="rect">
            <a:avLst/>
          </a:prstGeom>
        </p:spPr>
      </p:pic>
      <p:cxnSp>
        <p:nvCxnSpPr>
          <p:cNvPr id="3" name="Straight Connector 2">
            <a:extLst>
              <a:ext uri="{FF2B5EF4-FFF2-40B4-BE49-F238E27FC236}">
                <a16:creationId xmlns:a16="http://schemas.microsoft.com/office/drawing/2014/main" id="{F085E9B4-DFD6-1303-D973-B2904E869EAE}"/>
              </a:ext>
            </a:extLst>
          </p:cNvPr>
          <p:cNvCxnSpPr>
            <a:cxnSpLocks/>
          </p:cNvCxnSpPr>
          <p:nvPr userDrawn="1"/>
        </p:nvCxnSpPr>
        <p:spPr>
          <a:xfrm flipH="1">
            <a:off x="430170"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6137EF5-F0FB-D94D-F6BB-51232A8FE506}"/>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FB41B0CA-C94C-2D62-B889-E06DDD3710A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flipV="1">
            <a:off x="424915" y="3232731"/>
            <a:ext cx="977899" cy="2171700"/>
          </a:xfrm>
          <a:prstGeom prst="rect">
            <a:avLst/>
          </a:prstGeom>
        </p:spPr>
      </p:pic>
      <p:sp>
        <p:nvSpPr>
          <p:cNvPr id="11" name="Rectangle 10">
            <a:extLst>
              <a:ext uri="{FF2B5EF4-FFF2-40B4-BE49-F238E27FC236}">
                <a16:creationId xmlns:a16="http://schemas.microsoft.com/office/drawing/2014/main" id="{3C47C7E8-F3A0-C540-5485-1EEF7C201794}"/>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A029DB3-21A2-6601-7B0F-1099DCE0B591}"/>
              </a:ext>
            </a:extLst>
          </p:cNvPr>
          <p:cNvSpPr>
            <a:spLocks noGrp="1"/>
          </p:cNvSpPr>
          <p:nvPr>
            <p:ph type="title" hasCustomPrompt="1"/>
          </p:nvPr>
        </p:nvSpPr>
        <p:spPr>
          <a:xfrm>
            <a:off x="1755381" y="3055051"/>
            <a:ext cx="4961032" cy="747897"/>
          </a:xfrm>
        </p:spPr>
        <p:txBody>
          <a:bodyPr wrap="square" lIns="0" tIns="0" rIns="0" bIns="0" anchor="ctr" anchorCtr="0">
            <a:spAutoFit/>
          </a:bodyPr>
          <a:lstStyle>
            <a:lvl1pPr algn="l">
              <a:defRPr sz="5400" b="0" i="0">
                <a:solidFill>
                  <a:schemeClr val="bg1"/>
                </a:solidFill>
                <a:latin typeface="Arial" panose="020B0604020202020204" pitchFamily="34" charset="0"/>
                <a:cs typeface="Arial" panose="020B0604020202020204" pitchFamily="34" charset="0"/>
              </a:defRPr>
            </a:lvl1pPr>
          </a:lstStyle>
          <a:p>
            <a:r>
              <a:rPr lang="en-US"/>
              <a:t>Questions?</a:t>
            </a:r>
          </a:p>
        </p:txBody>
      </p:sp>
      <p:sp>
        <p:nvSpPr>
          <p:cNvPr id="7" name="Slide Number Placeholder 5">
            <a:extLst>
              <a:ext uri="{FF2B5EF4-FFF2-40B4-BE49-F238E27FC236}">
                <a16:creationId xmlns:a16="http://schemas.microsoft.com/office/drawing/2014/main" id="{624BB715-80A3-9667-76A8-D60D33BC09C7}"/>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Tree>
    <p:extLst>
      <p:ext uri="{BB962C8B-B14F-4D97-AF65-F5344CB8AC3E}">
        <p14:creationId xmlns:p14="http://schemas.microsoft.com/office/powerpoint/2010/main" val="242799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 CPP Gold">
    <p:bg>
      <p:bgPr>
        <a:gradFill>
          <a:gsLst>
            <a:gs pos="5000">
              <a:schemeClr val="accent1"/>
            </a:gs>
            <a:gs pos="79000">
              <a:schemeClr val="accent2"/>
            </a:gs>
          </a:gsLst>
          <a:lin ang="10800000" scaled="0"/>
        </a:gradFill>
        <a:effectLst/>
      </p:bgPr>
    </p:bg>
    <p:spTree>
      <p:nvGrpSpPr>
        <p:cNvPr id="1" name=""/>
        <p:cNvGrpSpPr/>
        <p:nvPr/>
      </p:nvGrpSpPr>
      <p:grpSpPr>
        <a:xfrm>
          <a:off x="0" y="0"/>
          <a:ext cx="0" cy="0"/>
          <a:chOff x="0" y="0"/>
          <a:chExt cx="0" cy="0"/>
        </a:xfrm>
      </p:grpSpPr>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8482"/>
          <a:stretch/>
        </p:blipFill>
        <p:spPr>
          <a:xfrm>
            <a:off x="228927" y="257724"/>
            <a:ext cx="1517986"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66009E7-500A-EB28-BB01-032E967D2B7E}"/>
              </a:ext>
            </a:extLst>
          </p:cNvPr>
          <p:cNvSpPr>
            <a:spLocks noGrp="1"/>
          </p:cNvSpPr>
          <p:nvPr>
            <p:ph type="title" hasCustomPrompt="1"/>
          </p:nvPr>
        </p:nvSpPr>
        <p:spPr>
          <a:xfrm>
            <a:off x="1755381" y="3055051"/>
            <a:ext cx="4961032" cy="747897"/>
          </a:xfrm>
        </p:spPr>
        <p:txBody>
          <a:bodyPr wrap="square" lIns="0" tIns="0" rIns="0" bIns="0" anchor="ctr" anchorCtr="0">
            <a:spAutoFit/>
          </a:bodyPr>
          <a:lstStyle>
            <a:lvl1pPr algn="l">
              <a:defRPr sz="5400" b="0" i="0">
                <a:solidFill>
                  <a:schemeClr val="tx1"/>
                </a:solidFill>
                <a:latin typeface="Arial" panose="020B0604020202020204" pitchFamily="34" charset="0"/>
                <a:cs typeface="Arial" panose="020B0604020202020204" pitchFamily="34" charset="0"/>
              </a:defRPr>
            </a:lvl1pPr>
          </a:lstStyle>
          <a:p>
            <a:r>
              <a:rPr lang="en-US"/>
              <a:t>Questions?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5" name="Rectangle 4">
            <a:extLst>
              <a:ext uri="{FF2B5EF4-FFF2-40B4-BE49-F238E27FC236}">
                <a16:creationId xmlns:a16="http://schemas.microsoft.com/office/drawing/2014/main" id="{6E92EEBB-E01D-2996-88A6-2C3BD92670DB}"/>
              </a:ext>
            </a:extLst>
          </p:cNvPr>
          <p:cNvSpPr/>
          <p:nvPr userDrawn="1"/>
        </p:nvSpPr>
        <p:spPr>
          <a:xfrm>
            <a:off x="0" y="6735364"/>
            <a:ext cx="12192000" cy="1226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F8F50E1C-B472-44B6-77A1-FC370E39798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flipV="1">
            <a:off x="424915" y="3232731"/>
            <a:ext cx="977899" cy="2171700"/>
          </a:xfrm>
          <a:prstGeom prst="rect">
            <a:avLst/>
          </a:prstGeom>
        </p:spPr>
      </p:pic>
    </p:spTree>
    <p:extLst>
      <p:ext uri="{BB962C8B-B14F-4D97-AF65-F5344CB8AC3E}">
        <p14:creationId xmlns:p14="http://schemas.microsoft.com/office/powerpoint/2010/main" val="801045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 Title">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085E9B4-DFD6-1303-D973-B2904E869EAE}"/>
              </a:ext>
            </a:extLst>
          </p:cNvPr>
          <p:cNvCxnSpPr>
            <a:cxnSpLocks/>
          </p:cNvCxnSpPr>
          <p:nvPr userDrawn="1"/>
        </p:nvCxnSpPr>
        <p:spPr>
          <a:xfrm flipH="1">
            <a:off x="430170"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6137EF5-F0FB-D94D-F6BB-51232A8FE506}"/>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A029DB3-21A2-6601-7B0F-1099DCE0B591}"/>
              </a:ext>
            </a:extLst>
          </p:cNvPr>
          <p:cNvSpPr>
            <a:spLocks noGrp="1"/>
          </p:cNvSpPr>
          <p:nvPr>
            <p:ph type="title" hasCustomPrompt="1"/>
          </p:nvPr>
        </p:nvSpPr>
        <p:spPr>
          <a:xfrm>
            <a:off x="5588747" y="3055051"/>
            <a:ext cx="4961032" cy="747897"/>
          </a:xfrm>
        </p:spPr>
        <p:txBody>
          <a:bodyPr wrap="square" lIns="0" tIns="0" rIns="0" bIns="0" anchor="ctr" anchorCtr="0">
            <a:spAutoFit/>
          </a:bodyPr>
          <a:lstStyle>
            <a:lvl1pPr algn="l">
              <a:defRPr sz="5400" b="0" i="0">
                <a:solidFill>
                  <a:schemeClr val="bg1"/>
                </a:solidFill>
                <a:latin typeface="Arial" panose="020B0604020202020204" pitchFamily="34" charset="0"/>
                <a:cs typeface="Arial" panose="020B0604020202020204" pitchFamily="34" charset="0"/>
              </a:defRPr>
            </a:lvl1pPr>
          </a:lstStyle>
          <a:p>
            <a:r>
              <a:rPr lang="en-US"/>
              <a:t>Thank You!</a:t>
            </a:r>
          </a:p>
        </p:txBody>
      </p:sp>
      <p:sp>
        <p:nvSpPr>
          <p:cNvPr id="7" name="Slide Number Placeholder 5">
            <a:extLst>
              <a:ext uri="{FF2B5EF4-FFF2-40B4-BE49-F238E27FC236}">
                <a16:creationId xmlns:a16="http://schemas.microsoft.com/office/drawing/2014/main" id="{624BB715-80A3-9667-76A8-D60D33BC09C7}"/>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pic>
        <p:nvPicPr>
          <p:cNvPr id="10" name="Graphic 9">
            <a:extLst>
              <a:ext uri="{FF2B5EF4-FFF2-40B4-BE49-F238E27FC236}">
                <a16:creationId xmlns:a16="http://schemas.microsoft.com/office/drawing/2014/main" id="{F61E6DC4-B738-9F0F-9153-7D6611FA18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0" r="-17532"/>
          <a:stretch/>
        </p:blipFill>
        <p:spPr>
          <a:xfrm>
            <a:off x="1882617" y="2634375"/>
            <a:ext cx="3400287" cy="1442267"/>
          </a:xfrm>
          <a:prstGeom prst="rect">
            <a:avLst/>
          </a:prstGeom>
        </p:spPr>
      </p:pic>
      <p:pic>
        <p:nvPicPr>
          <p:cNvPr id="9" name="Graphic 8">
            <a:extLst>
              <a:ext uri="{FF2B5EF4-FFF2-40B4-BE49-F238E27FC236}">
                <a16:creationId xmlns:a16="http://schemas.microsoft.com/office/drawing/2014/main" id="{CCB14E2C-1A51-050D-77BF-AED47F8E47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flipV="1">
            <a:off x="424915" y="3232731"/>
            <a:ext cx="977899" cy="2171700"/>
          </a:xfrm>
          <a:prstGeom prst="rect">
            <a:avLst/>
          </a:prstGeom>
        </p:spPr>
      </p:pic>
      <p:cxnSp>
        <p:nvCxnSpPr>
          <p:cNvPr id="13" name="Straight Connector 12">
            <a:extLst>
              <a:ext uri="{FF2B5EF4-FFF2-40B4-BE49-F238E27FC236}">
                <a16:creationId xmlns:a16="http://schemas.microsoft.com/office/drawing/2014/main" id="{A5537A39-6272-55FB-C4E4-8B3C8370BD74}"/>
              </a:ext>
            </a:extLst>
          </p:cNvPr>
          <p:cNvCxnSpPr>
            <a:cxnSpLocks/>
          </p:cNvCxnSpPr>
          <p:nvPr userDrawn="1"/>
        </p:nvCxnSpPr>
        <p:spPr>
          <a:xfrm flipH="1">
            <a:off x="430170"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449954C-3724-1952-E5D2-4354754B9652}"/>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2D4768EC-79AF-3E7F-D3E4-C92F9DFC03D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66561"/>
          <a:stretch/>
        </p:blipFill>
        <p:spPr>
          <a:xfrm>
            <a:off x="228927" y="257724"/>
            <a:ext cx="472818" cy="699655"/>
          </a:xfrm>
          <a:prstGeom prst="rect">
            <a:avLst/>
          </a:prstGeom>
        </p:spPr>
      </p:pic>
      <p:sp>
        <p:nvSpPr>
          <p:cNvPr id="2" name="Rectangle 1">
            <a:extLst>
              <a:ext uri="{FF2B5EF4-FFF2-40B4-BE49-F238E27FC236}">
                <a16:creationId xmlns:a16="http://schemas.microsoft.com/office/drawing/2014/main" id="{1C3F86DB-AB8C-AB3E-9B33-8E88C487A46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597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 Subhead">
    <p:bg>
      <p:bgPr>
        <a:solidFill>
          <a:schemeClr val="tx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81CD0C-8F3C-F44C-2B71-47E53D58CB99}"/>
              </a:ext>
            </a:extLst>
          </p:cNvPr>
          <p:cNvSpPr/>
          <p:nvPr userDrawn="1"/>
        </p:nvSpPr>
        <p:spPr>
          <a:xfrm>
            <a:off x="-3432412" y="0"/>
            <a:ext cx="6864824" cy="6864824"/>
          </a:xfrm>
          <a:prstGeom prst="ellipse">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1DA8B44A-EB50-6F27-8BE1-7BDDACED7C46}"/>
              </a:ext>
            </a:extLst>
          </p:cNvPr>
          <p:cNvSpPr/>
          <p:nvPr userDrawn="1"/>
        </p:nvSpPr>
        <p:spPr>
          <a:xfrm>
            <a:off x="-177421" y="3251579"/>
            <a:ext cx="354841" cy="354841"/>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5ABE5508-F7E9-5CE9-D5D6-6AB524EDE074}"/>
              </a:ext>
            </a:extLst>
          </p:cNvPr>
          <p:cNvSpPr>
            <a:spLocks noGrp="1"/>
          </p:cNvSpPr>
          <p:nvPr>
            <p:ph type="body" sz="quarter" idx="17" hasCustomPrompt="1"/>
          </p:nvPr>
        </p:nvSpPr>
        <p:spPr>
          <a:xfrm>
            <a:off x="6096000" y="4359030"/>
            <a:ext cx="4527176" cy="221599"/>
          </a:xfrm>
        </p:spPr>
        <p:txBody>
          <a:bodyPr wrap="square" lIns="0" tIns="0" rIns="0" bIns="0">
            <a:spAutoFit/>
          </a:bodyPr>
          <a:lstStyle>
            <a:lvl1pPr marL="0" indent="0" algn="l">
              <a:buFontTx/>
              <a:buNone/>
              <a:defRPr sz="1600" u="none">
                <a:solidFill>
                  <a:schemeClr val="accent2"/>
                </a:solidFill>
                <a:latin typeface="Arial" panose="020B0604020202020204" pitchFamily="34" charset="0"/>
                <a:cs typeface="Arial" panose="020B0604020202020204" pitchFamily="34" charset="0"/>
              </a:defRPr>
            </a:lvl1pPr>
          </a:lstStyle>
          <a:p>
            <a:pPr lvl="0"/>
            <a:r>
              <a:rPr lang="en-US"/>
              <a:t>Thank you</a:t>
            </a:r>
          </a:p>
        </p:txBody>
      </p:sp>
      <p:pic>
        <p:nvPicPr>
          <p:cNvPr id="9" name="Graphic 8">
            <a:extLst>
              <a:ext uri="{FF2B5EF4-FFF2-40B4-BE49-F238E27FC236}">
                <a16:creationId xmlns:a16="http://schemas.microsoft.com/office/drawing/2014/main" id="{069FF223-C6B4-C2E7-985C-6198865AFB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0" r="-17532"/>
          <a:stretch/>
        </p:blipFill>
        <p:spPr>
          <a:xfrm>
            <a:off x="6115001" y="2634375"/>
            <a:ext cx="3400287" cy="1442267"/>
          </a:xfrm>
          <a:prstGeom prst="rect">
            <a:avLst/>
          </a:prstGeom>
        </p:spPr>
      </p:pic>
      <p:pic>
        <p:nvPicPr>
          <p:cNvPr id="10" name="Graphic 9">
            <a:extLst>
              <a:ext uri="{FF2B5EF4-FFF2-40B4-BE49-F238E27FC236}">
                <a16:creationId xmlns:a16="http://schemas.microsoft.com/office/drawing/2014/main" id="{3CC0449E-0213-6E60-87D9-206FA4C287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3251200"/>
            <a:ext cx="4597400" cy="355600"/>
          </a:xfrm>
          <a:prstGeom prst="rect">
            <a:avLst/>
          </a:prstGeom>
        </p:spPr>
      </p:pic>
    </p:spTree>
    <p:extLst>
      <p:ext uri="{BB962C8B-B14F-4D97-AF65-F5344CB8AC3E}">
        <p14:creationId xmlns:p14="http://schemas.microsoft.com/office/powerpoint/2010/main" val="2602012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Breaker - Grid">
    <p:spTree>
      <p:nvGrpSpPr>
        <p:cNvPr id="1" name=""/>
        <p:cNvGrpSpPr/>
        <p:nvPr/>
      </p:nvGrpSpPr>
      <p:grpSpPr>
        <a:xfrm>
          <a:off x="0" y="0"/>
          <a:ext cx="0" cy="0"/>
          <a:chOff x="0" y="0"/>
          <a:chExt cx="0" cy="0"/>
        </a:xfrm>
      </p:grpSpPr>
      <p:pic>
        <p:nvPicPr>
          <p:cNvPr id="8" name="Picture 7" descr="A grid paper with green lines&#10;&#10;Description automatically generated">
            <a:extLst>
              <a:ext uri="{FF2B5EF4-FFF2-40B4-BE49-F238E27FC236}">
                <a16:creationId xmlns:a16="http://schemas.microsoft.com/office/drawing/2014/main" id="{AB4473A0-1BBB-E77E-A3E6-8C0B622B32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1433" y="1"/>
            <a:ext cx="11360002" cy="6858000"/>
          </a:xfrm>
          <a:prstGeom prst="rect">
            <a:avLst/>
          </a:prstGeom>
          <a:ln w="9525">
            <a:solidFill>
              <a:schemeClr val="bg1"/>
            </a:solidFill>
          </a:ln>
        </p:spPr>
      </p:pic>
      <p:sp>
        <p:nvSpPr>
          <p:cNvPr id="4" name="Rectangle 3">
            <a:extLst>
              <a:ext uri="{FF2B5EF4-FFF2-40B4-BE49-F238E27FC236}">
                <a16:creationId xmlns:a16="http://schemas.microsoft.com/office/drawing/2014/main" id="{70D23BD1-F779-7AE6-D7E0-CA0CD7E6FB7B}"/>
              </a:ext>
            </a:extLst>
          </p:cNvPr>
          <p:cNvSpPr/>
          <p:nvPr userDrawn="1"/>
        </p:nvSpPr>
        <p:spPr>
          <a:xfrm>
            <a:off x="1" y="0"/>
            <a:ext cx="866268"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dirty="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8A08FA0-550B-EDD5-F83E-AE968AA2BE70}"/>
              </a:ext>
            </a:extLst>
          </p:cNvPr>
          <p:cNvPicPr>
            <a:picLocks noChangeAspect="1"/>
          </p:cNvPicPr>
          <p:nvPr userDrawn="1"/>
        </p:nvPicPr>
        <p:blipFill>
          <a:blip r:embed="rId5"/>
          <a:stretch>
            <a:fillRect/>
          </a:stretch>
        </p:blipFill>
        <p:spPr>
          <a:xfrm>
            <a:off x="2196161" y="1148446"/>
            <a:ext cx="952471" cy="952471"/>
          </a:xfrm>
          <a:prstGeom prst="rect">
            <a:avLst/>
          </a:prstGeom>
        </p:spPr>
      </p:pic>
      <p:pic>
        <p:nvPicPr>
          <p:cNvPr id="6" name="Picture 5">
            <a:extLst>
              <a:ext uri="{FF2B5EF4-FFF2-40B4-BE49-F238E27FC236}">
                <a16:creationId xmlns:a16="http://schemas.microsoft.com/office/drawing/2014/main" id="{FD4D12F7-7418-DA77-01EC-616C8FE7D023}"/>
              </a:ext>
            </a:extLst>
          </p:cNvPr>
          <p:cNvPicPr>
            <a:picLocks noChangeAspect="1"/>
          </p:cNvPicPr>
          <p:nvPr userDrawn="1"/>
        </p:nvPicPr>
        <p:blipFill rotWithShape="1">
          <a:blip r:embed="rId6"/>
          <a:srcRect l="38748" t="16540" r="19136" b="27445"/>
          <a:stretch/>
        </p:blipFill>
        <p:spPr>
          <a:xfrm>
            <a:off x="9907969" y="3588500"/>
            <a:ext cx="1529871" cy="2028899"/>
          </a:xfrm>
          <a:prstGeom prst="rect">
            <a:avLst/>
          </a:prstGeom>
        </p:spPr>
      </p:pic>
      <p:sp>
        <p:nvSpPr>
          <p:cNvPr id="17" name="Rectangle 16">
            <a:extLst>
              <a:ext uri="{FF2B5EF4-FFF2-40B4-BE49-F238E27FC236}">
                <a16:creationId xmlns:a16="http://schemas.microsoft.com/office/drawing/2014/main" id="{79E26D4C-2F3B-82A2-B02A-886397A583FD}"/>
              </a:ext>
            </a:extLst>
          </p:cNvPr>
          <p:cNvSpPr/>
          <p:nvPr userDrawn="1"/>
        </p:nvSpPr>
        <p:spPr>
          <a:xfrm>
            <a:off x="2927821" y="2310954"/>
            <a:ext cx="6444343" cy="2143059"/>
          </a:xfrm>
          <a:prstGeom prst="rect">
            <a:avLst/>
          </a:prstGeom>
          <a:solidFill>
            <a:schemeClr val="bg1"/>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DB007E3E-A0B9-B73D-B43A-0071049E61F9}"/>
              </a:ext>
            </a:extLst>
          </p:cNvPr>
          <p:cNvSpPr>
            <a:spLocks noGrp="1"/>
          </p:cNvSpPr>
          <p:nvPr>
            <p:ph type="title" hasCustomPrompt="1"/>
          </p:nvPr>
        </p:nvSpPr>
        <p:spPr>
          <a:xfrm>
            <a:off x="3632314" y="2810607"/>
            <a:ext cx="4961032" cy="1107996"/>
          </a:xfrm>
        </p:spPr>
        <p:txBody>
          <a:bodyPr wrap="square" lIns="0" tIns="0" rIns="0" bIns="0" anchor="ctr" anchorCtr="0">
            <a:spAutoFit/>
          </a:bodyPr>
          <a:lstStyle>
            <a:lvl1pPr algn="ctr">
              <a:defRPr sz="4000" b="0" i="0">
                <a:latin typeface="+mj-lt"/>
                <a:cs typeface="Arial" panose="020B0604020202020204" pitchFamily="34" charset="0"/>
              </a:defRPr>
            </a:lvl1pPr>
          </a:lstStyle>
          <a:p>
            <a:r>
              <a:rPr lang="en-US"/>
              <a:t>This is a Section Breaker</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pic>
        <p:nvPicPr>
          <p:cNvPr id="3" name="Graphic 2">
            <a:extLst>
              <a:ext uri="{FF2B5EF4-FFF2-40B4-BE49-F238E27FC236}">
                <a16:creationId xmlns:a16="http://schemas.microsoft.com/office/drawing/2014/main" id="{9EDD2C4A-72C8-5DC5-B2F9-0E2232A0E18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31162" y="1121892"/>
            <a:ext cx="204932" cy="111187"/>
          </a:xfrm>
          <a:prstGeom prst="rect">
            <a:avLst/>
          </a:prstGeom>
        </p:spPr>
      </p:pic>
      <p:sp>
        <p:nvSpPr>
          <p:cNvPr id="14" name="Rectangle 13">
            <a:extLst>
              <a:ext uri="{FF2B5EF4-FFF2-40B4-BE49-F238E27FC236}">
                <a16:creationId xmlns:a16="http://schemas.microsoft.com/office/drawing/2014/main" id="{F56A6F61-17A2-A0C6-D5C1-C2AE54F6C43C}"/>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4018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er - PolyGradient">
    <p:bg>
      <p:bgPr>
        <a:gradFill>
          <a:gsLst>
            <a:gs pos="5000">
              <a:schemeClr val="accent1"/>
            </a:gs>
            <a:gs pos="79000">
              <a:schemeClr val="accent2"/>
            </a:gs>
          </a:gsLst>
          <a:lin ang="10800000" scaled="0"/>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A25E30-B08E-1E81-7D31-5E0D1561C1EB}"/>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DC6EB9E-53BC-4526-FE39-C66977B4F6C4}"/>
              </a:ext>
            </a:extLst>
          </p:cNvPr>
          <p:cNvSpPr/>
          <p:nvPr userDrawn="1"/>
        </p:nvSpPr>
        <p:spPr>
          <a:xfrm>
            <a:off x="0" y="6754204"/>
            <a:ext cx="12192000" cy="1226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7DC6198E-4024-814F-44EF-BC216EF8C5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8" name="Title 1">
            <a:extLst>
              <a:ext uri="{FF2B5EF4-FFF2-40B4-BE49-F238E27FC236}">
                <a16:creationId xmlns:a16="http://schemas.microsoft.com/office/drawing/2014/main" id="{74F4B85F-28EF-80C1-6A72-239CA5B2A14D}"/>
              </a:ext>
            </a:extLst>
          </p:cNvPr>
          <p:cNvSpPr>
            <a:spLocks noGrp="1"/>
          </p:cNvSpPr>
          <p:nvPr>
            <p:ph type="title" hasCustomPrompt="1"/>
          </p:nvPr>
        </p:nvSpPr>
        <p:spPr>
          <a:xfrm>
            <a:off x="3615484" y="2810607"/>
            <a:ext cx="4961032" cy="1107996"/>
          </a:xfrm>
        </p:spPr>
        <p:txBody>
          <a:bodyPr wrap="square" lIns="0" tIns="0" rIns="0" bIns="0" anchor="ctr" anchorCtr="0">
            <a:spAutoFit/>
          </a:bodyPr>
          <a:lstStyle>
            <a:lvl1pPr algn="ctr">
              <a:defRPr sz="4000" b="0" i="0">
                <a:latin typeface="+mj-lt"/>
                <a:cs typeface="Arial" panose="020B0604020202020204" pitchFamily="34" charset="0"/>
              </a:defRPr>
            </a:lvl1pPr>
          </a:lstStyle>
          <a:p>
            <a:r>
              <a:rPr lang="en-US"/>
              <a:t>This is a Section Breaker</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Tree>
    <p:extLst>
      <p:ext uri="{BB962C8B-B14F-4D97-AF65-F5344CB8AC3E}">
        <p14:creationId xmlns:p14="http://schemas.microsoft.com/office/powerpoint/2010/main" val="1229981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Breaker - CPP Green">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6B9F401F-08A8-39B6-44C9-E6CB9CF0D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87" y="1121892"/>
            <a:ext cx="204932" cy="111187"/>
          </a:xfrm>
          <a:prstGeom prst="rect">
            <a:avLst/>
          </a:prstGeom>
        </p:spPr>
      </p:pic>
      <p:pic>
        <p:nvPicPr>
          <p:cNvPr id="5" name="Graphic 4">
            <a:extLst>
              <a:ext uri="{FF2B5EF4-FFF2-40B4-BE49-F238E27FC236}">
                <a16:creationId xmlns:a16="http://schemas.microsoft.com/office/drawing/2014/main" id="{C355775C-B6BA-F0F9-61E7-8E1077B6554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51" r="66561"/>
          <a:stretch/>
        </p:blipFill>
        <p:spPr>
          <a:xfrm>
            <a:off x="228927" y="257724"/>
            <a:ext cx="472818" cy="699655"/>
          </a:xfrm>
          <a:prstGeom prst="rect">
            <a:avLst/>
          </a:prstGeom>
        </p:spPr>
      </p:pic>
      <p:sp>
        <p:nvSpPr>
          <p:cNvPr id="7" name="Title 1">
            <a:extLst>
              <a:ext uri="{FF2B5EF4-FFF2-40B4-BE49-F238E27FC236}">
                <a16:creationId xmlns:a16="http://schemas.microsoft.com/office/drawing/2014/main" id="{21939200-C7E6-6C54-AA2C-FE3AD90A36A6}"/>
              </a:ext>
            </a:extLst>
          </p:cNvPr>
          <p:cNvSpPr>
            <a:spLocks noGrp="1"/>
          </p:cNvSpPr>
          <p:nvPr>
            <p:ph type="title" hasCustomPrompt="1"/>
          </p:nvPr>
        </p:nvSpPr>
        <p:spPr>
          <a:xfrm>
            <a:off x="3615484" y="2810607"/>
            <a:ext cx="4961032" cy="1107996"/>
          </a:xfrm>
        </p:spPr>
        <p:txBody>
          <a:bodyPr wrap="square" lIns="0" tIns="0" rIns="0" bIns="0" anchor="ctr" anchorCtr="0">
            <a:spAutoFit/>
          </a:bodyPr>
          <a:lstStyle>
            <a:lvl1pPr algn="ctr">
              <a:defRPr sz="4000" b="0" i="0">
                <a:solidFill>
                  <a:schemeClr val="bg1"/>
                </a:solidFill>
                <a:latin typeface="+mj-lt"/>
                <a:cs typeface="Arial" panose="020B0604020202020204" pitchFamily="34" charset="0"/>
              </a:defRPr>
            </a:lvl1pPr>
          </a:lstStyle>
          <a:p>
            <a:r>
              <a:rPr lang="en-US"/>
              <a:t>This is a Section Breaker</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2" name="Rectangle 1">
            <a:extLst>
              <a:ext uri="{FF2B5EF4-FFF2-40B4-BE49-F238E27FC236}">
                <a16:creationId xmlns:a16="http://schemas.microsoft.com/office/drawing/2014/main" id="{AA5F04AD-AF68-2C31-0AC8-ABA50CC00DE3}"/>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5450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1"/>
            <a:ext cx="11331094" cy="6821678"/>
          </a:xfrm>
          <a:prstGeom prst="rect">
            <a:avLst/>
          </a:prstGeom>
          <a:noFill/>
          <a:ln>
            <a:solidFill>
              <a:schemeClr val="tx1"/>
            </a:solidFill>
          </a:ln>
        </p:spPr>
        <p:txBody>
          <a:bodyPr/>
          <a:lstStyle>
            <a:lvl1pPr>
              <a:defRPr>
                <a:ln>
                  <a:solidFill>
                    <a:schemeClr val="tx1"/>
                  </a:solidFill>
                </a:ln>
              </a:defRPr>
            </a:lvl1pPr>
          </a:lstStyle>
          <a:p>
            <a:r>
              <a:rPr lang="en-US" dirty="0"/>
              <a:t>Click icon to add picture</a:t>
            </a:r>
          </a:p>
        </p:txBody>
      </p:sp>
      <p:sp>
        <p:nvSpPr>
          <p:cNvPr id="4" name="Rectangle 3">
            <a:extLst>
              <a:ext uri="{FF2B5EF4-FFF2-40B4-BE49-F238E27FC236}">
                <a16:creationId xmlns:a16="http://schemas.microsoft.com/office/drawing/2014/main" id="{70D23BD1-F779-7AE6-D7E0-CA0CD7E6FB7B}"/>
              </a:ext>
            </a:extLst>
          </p:cNvPr>
          <p:cNvSpPr/>
          <p:nvPr userDrawn="1"/>
        </p:nvSpPr>
        <p:spPr>
          <a:xfrm>
            <a:off x="0" y="-1"/>
            <a:ext cx="868924"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dirty="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A98DE6C-B7D7-A06E-7FD0-4C58C286DE4E}"/>
              </a:ext>
            </a:extLst>
          </p:cNvPr>
          <p:cNvSpPr>
            <a:spLocks noGrp="1"/>
          </p:cNvSpPr>
          <p:nvPr>
            <p:ph type="title" hasCustomPrompt="1"/>
          </p:nvPr>
        </p:nvSpPr>
        <p:spPr>
          <a:xfrm>
            <a:off x="2557771" y="-1454712"/>
            <a:ext cx="8079057" cy="1325563"/>
          </a:xfrm>
        </p:spPr>
        <p:txBody>
          <a:bodyPr/>
          <a:lstStyle>
            <a:lvl1pPr>
              <a:defRPr/>
            </a:lvl1pPr>
          </a:lstStyle>
          <a:p>
            <a:r>
              <a:rPr lang="en-US"/>
              <a:t>Large Photo</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7CA89AC7-8C1F-6B32-89BE-45053B7B9900}"/>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7800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photo corner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1"/>
            <a:ext cx="11331094" cy="6821678"/>
          </a:xfrm>
          <a:prstGeom prst="rect">
            <a:avLst/>
          </a:prstGeom>
          <a:noFill/>
          <a:ln>
            <a:solidFill>
              <a:schemeClr val="tx1"/>
            </a:solidFill>
          </a:ln>
        </p:spPr>
        <p:txBody>
          <a:bodyPr/>
          <a:lstStyle>
            <a:lvl1pPr>
              <a:defRPr>
                <a:ln>
                  <a:solidFill>
                    <a:schemeClr val="tx1"/>
                  </a:solidFill>
                </a:ln>
              </a:defRPr>
            </a:lvl1pPr>
          </a:lstStyle>
          <a:p>
            <a:r>
              <a:rPr lang="en-US" dirty="0"/>
              <a:t>Click icon to add picture</a:t>
            </a:r>
          </a:p>
        </p:txBody>
      </p:sp>
      <p:sp>
        <p:nvSpPr>
          <p:cNvPr id="4" name="Rectangle 3">
            <a:extLst>
              <a:ext uri="{FF2B5EF4-FFF2-40B4-BE49-F238E27FC236}">
                <a16:creationId xmlns:a16="http://schemas.microsoft.com/office/drawing/2014/main" id="{70D23BD1-F779-7AE6-D7E0-CA0CD7E6FB7B}"/>
              </a:ext>
            </a:extLst>
          </p:cNvPr>
          <p:cNvSpPr/>
          <p:nvPr userDrawn="1"/>
        </p:nvSpPr>
        <p:spPr>
          <a:xfrm>
            <a:off x="0" y="-1"/>
            <a:ext cx="868924"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dirty="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7CA89AC7-8C1F-6B32-89BE-45053B7B9900}"/>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A98DE6C-B7D7-A06E-7FD0-4C58C286DE4E}"/>
              </a:ext>
            </a:extLst>
          </p:cNvPr>
          <p:cNvSpPr>
            <a:spLocks noGrp="1"/>
          </p:cNvSpPr>
          <p:nvPr>
            <p:ph type="title" hasCustomPrompt="1"/>
          </p:nvPr>
        </p:nvSpPr>
        <p:spPr>
          <a:xfrm>
            <a:off x="2557771" y="-1454712"/>
            <a:ext cx="8079057" cy="1325563"/>
          </a:xfrm>
        </p:spPr>
        <p:txBody>
          <a:bodyPr/>
          <a:lstStyle>
            <a:lvl1pPr>
              <a:defRPr/>
            </a:lvl1pPr>
          </a:lstStyle>
          <a:p>
            <a:r>
              <a:rPr lang="en-US"/>
              <a:t>Large Photo Corner Text</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7" name="Snip Diagonal Corner Rectangle 4">
            <a:extLst>
              <a:ext uri="{FF2B5EF4-FFF2-40B4-BE49-F238E27FC236}">
                <a16:creationId xmlns:a16="http://schemas.microsoft.com/office/drawing/2014/main" id="{A168CB2C-87C8-E465-ECC2-76D239E045FA}"/>
              </a:ext>
            </a:extLst>
          </p:cNvPr>
          <p:cNvSpPr/>
          <p:nvPr userDrawn="1"/>
        </p:nvSpPr>
        <p:spPr>
          <a:xfrm flipH="1">
            <a:off x="8107679" y="3261360"/>
            <a:ext cx="4084317" cy="3474581"/>
          </a:xfrm>
          <a:prstGeom prst="snip2DiagRect">
            <a:avLst>
              <a:gd name="adj1" fmla="val 0"/>
              <a:gd name="adj2" fmla="val 65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4">
            <a:extLst>
              <a:ext uri="{FF2B5EF4-FFF2-40B4-BE49-F238E27FC236}">
                <a16:creationId xmlns:a16="http://schemas.microsoft.com/office/drawing/2014/main" id="{B284897D-5C85-3054-8B47-711370EE27BC}"/>
              </a:ext>
            </a:extLst>
          </p:cNvPr>
          <p:cNvSpPr>
            <a:spLocks noGrp="1"/>
          </p:cNvSpPr>
          <p:nvPr>
            <p:ph type="body" sz="quarter" idx="10" hasCustomPrompt="1"/>
          </p:nvPr>
        </p:nvSpPr>
        <p:spPr>
          <a:xfrm>
            <a:off x="8423938" y="3559507"/>
            <a:ext cx="3337892" cy="2877711"/>
          </a:xfrm>
        </p:spPr>
        <p:txBody>
          <a:bodyPr wrap="square" lIns="0" tIns="0" rIns="0" bIns="0" anchor="t" anchorCtr="0">
            <a:spAutoFit/>
          </a:bodyPr>
          <a:lstStyle>
            <a:lvl1pPr marL="342900" indent="-342900" algn="l" defTabSz="914400" rtl="0" eaLnBrk="1" latinLnBrk="0" hangingPunct="1">
              <a:lnSpc>
                <a:spcPct val="100000"/>
              </a:lnSpc>
              <a:spcBef>
                <a:spcPts val="1000"/>
              </a:spcBef>
              <a:buClr>
                <a:schemeClr val="accent2"/>
              </a:buClr>
              <a:buSzPct val="100000"/>
              <a:buFont typeface="Arial" panose="020B0604020202020204" pitchFamily="34" charset="0"/>
              <a:buChar char="•"/>
              <a:tabLst/>
              <a:defRPr lang="en-US" sz="1800" kern="1200" dirty="0">
                <a:solidFill>
                  <a:schemeClr val="bg1"/>
                </a:solidFill>
                <a:latin typeface="Arial" panose="020B0604020202020204" pitchFamily="34" charset="0"/>
                <a:ea typeface="+mn-ea"/>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r>
              <a:rPr lang="en-US"/>
              <a:t>Use this slide template to display a large photo and bulleted text</a:t>
            </a:r>
          </a:p>
          <a:p>
            <a:r>
              <a:rPr lang="en-US"/>
              <a:t>Remember to replace this low-res example image with higher-res photo for your presentation</a:t>
            </a:r>
          </a:p>
          <a:p>
            <a:r>
              <a:rPr lang="en-US"/>
              <a:t>Another bullet style line here</a:t>
            </a:r>
          </a:p>
          <a:p>
            <a:r>
              <a:rPr lang="en-US"/>
              <a:t>Another bullet style here</a:t>
            </a:r>
          </a:p>
        </p:txBody>
      </p:sp>
    </p:spTree>
    <p:extLst>
      <p:ext uri="{BB962C8B-B14F-4D97-AF65-F5344CB8AC3E}">
        <p14:creationId xmlns:p14="http://schemas.microsoft.com/office/powerpoint/2010/main" val="1108099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photo center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1"/>
            <a:ext cx="11331094" cy="6821678"/>
          </a:xfrm>
          <a:prstGeom prst="rect">
            <a:avLst/>
          </a:prstGeom>
          <a:noFill/>
          <a:ln>
            <a:solidFill>
              <a:schemeClr val="tx1"/>
            </a:solidFill>
          </a:ln>
        </p:spPr>
        <p:txBody>
          <a:bodyPr/>
          <a:lstStyle>
            <a:lvl1pPr>
              <a:defRPr>
                <a:ln>
                  <a:solidFill>
                    <a:schemeClr val="tx1"/>
                  </a:solidFill>
                </a:ln>
              </a:defRPr>
            </a:lvl1pPr>
          </a:lstStyle>
          <a:p>
            <a:r>
              <a:rPr lang="en-US" dirty="0"/>
              <a:t>Click icon to add picture</a:t>
            </a:r>
          </a:p>
        </p:txBody>
      </p:sp>
      <p:sp>
        <p:nvSpPr>
          <p:cNvPr id="4" name="Rectangle 3">
            <a:extLst>
              <a:ext uri="{FF2B5EF4-FFF2-40B4-BE49-F238E27FC236}">
                <a16:creationId xmlns:a16="http://schemas.microsoft.com/office/drawing/2014/main" id="{70D23BD1-F779-7AE6-D7E0-CA0CD7E6FB7B}"/>
              </a:ext>
            </a:extLst>
          </p:cNvPr>
          <p:cNvSpPr/>
          <p:nvPr userDrawn="1"/>
        </p:nvSpPr>
        <p:spPr>
          <a:xfrm>
            <a:off x="0" y="-1"/>
            <a:ext cx="868924"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dirty="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A98DE6C-B7D7-A06E-7FD0-4C58C286DE4E}"/>
              </a:ext>
            </a:extLst>
          </p:cNvPr>
          <p:cNvSpPr>
            <a:spLocks noGrp="1"/>
          </p:cNvSpPr>
          <p:nvPr>
            <p:ph type="title" hasCustomPrompt="1"/>
          </p:nvPr>
        </p:nvSpPr>
        <p:spPr>
          <a:xfrm>
            <a:off x="2557771" y="-1454712"/>
            <a:ext cx="8079057" cy="1325563"/>
          </a:xfrm>
        </p:spPr>
        <p:txBody>
          <a:bodyPr/>
          <a:lstStyle>
            <a:lvl1pPr>
              <a:defRPr/>
            </a:lvl1pPr>
          </a:lstStyle>
          <a:p>
            <a:r>
              <a:rPr lang="en-US"/>
              <a:t>Large Photo Center Text</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7CA89AC7-8C1F-6B32-89BE-45053B7B9900}"/>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3">
            <a:extLst>
              <a:ext uri="{FF2B5EF4-FFF2-40B4-BE49-F238E27FC236}">
                <a16:creationId xmlns:a16="http://schemas.microsoft.com/office/drawing/2014/main" id="{A49EED16-D20A-FB7A-7550-9DF763BDE666}"/>
              </a:ext>
            </a:extLst>
          </p:cNvPr>
          <p:cNvSpPr>
            <a:spLocks noGrp="1"/>
          </p:cNvSpPr>
          <p:nvPr userDrawn="1"/>
        </p:nvSpPr>
        <p:spPr>
          <a:xfrm>
            <a:off x="3450275" y="2617190"/>
            <a:ext cx="5291450" cy="1623620"/>
          </a:xfrm>
          <a:prstGeom prst="snip2DiagRect">
            <a:avLst>
              <a:gd name="adj1" fmla="val 0"/>
              <a:gd name="adj2" fmla="val 16014"/>
            </a:avLst>
          </a:prstGeom>
          <a:solidFill>
            <a:schemeClr val="tx1"/>
          </a:solidFill>
        </p:spPr>
        <p:txBody>
          <a:bodyPr vert="horz" wrap="square" lIns="0" tIns="0" rIns="0" bIns="0" rtlCol="0" anchor="ctr" anchorCtr="0">
            <a:noAutofit/>
          </a:bodyPr>
          <a:lstStyle>
            <a:lvl1pPr algn="ctr" defTabSz="914400" rtl="0" eaLnBrk="1" latinLnBrk="0" hangingPunct="1">
              <a:lnSpc>
                <a:spcPct val="90000"/>
              </a:lnSpc>
              <a:spcBef>
                <a:spcPct val="0"/>
              </a:spcBef>
              <a:buNone/>
              <a:defRPr sz="4000" b="0" i="0"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13" name="Text Placeholder 12">
            <a:extLst>
              <a:ext uri="{FF2B5EF4-FFF2-40B4-BE49-F238E27FC236}">
                <a16:creationId xmlns:a16="http://schemas.microsoft.com/office/drawing/2014/main" id="{19B8FD23-FCF5-28D9-9DE9-A7E5B1CFCCC4}"/>
              </a:ext>
            </a:extLst>
          </p:cNvPr>
          <p:cNvSpPr>
            <a:spLocks noGrp="1"/>
          </p:cNvSpPr>
          <p:nvPr>
            <p:ph type="body" sz="quarter" idx="14" hasCustomPrompt="1"/>
          </p:nvPr>
        </p:nvSpPr>
        <p:spPr>
          <a:xfrm>
            <a:off x="3450276" y="2617190"/>
            <a:ext cx="5291450" cy="1625625"/>
          </a:xfrm>
        </p:spPr>
        <p:txBody>
          <a:bodyPr anchor="ctr">
            <a:normAutofit/>
          </a:bodyPr>
          <a:lstStyle>
            <a:lvl1pPr marL="0" indent="0" algn="ctr">
              <a:buNone/>
              <a:defRPr sz="4000">
                <a:solidFill>
                  <a:schemeClr val="bg1"/>
                </a:solidFill>
              </a:defRPr>
            </a:lvl1pPr>
            <a:lvl5pPr marL="1828800" indent="0">
              <a:buNone/>
              <a:defRPr/>
            </a:lvl5pPr>
          </a:lstStyle>
          <a:p>
            <a:r>
              <a:rPr lang="en-US"/>
              <a:t>This can house content</a:t>
            </a:r>
          </a:p>
        </p:txBody>
      </p:sp>
    </p:spTree>
    <p:extLst>
      <p:ext uri="{BB962C8B-B14F-4D97-AF65-F5344CB8AC3E}">
        <p14:creationId xmlns:p14="http://schemas.microsoft.com/office/powerpoint/2010/main" val="102657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Photo">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1D82BE-36A2-51BF-927B-E604F02F83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5571" y="0"/>
            <a:ext cx="11246429" cy="6951945"/>
          </a:xfrm>
          <a:prstGeom prst="rect">
            <a:avLst/>
          </a:prstGeom>
        </p:spPr>
      </p:pic>
      <p:sp>
        <p:nvSpPr>
          <p:cNvPr id="17" name="Snip Diagonal Corner Rectangle 16">
            <a:extLst>
              <a:ext uri="{FF2B5EF4-FFF2-40B4-BE49-F238E27FC236}">
                <a16:creationId xmlns:a16="http://schemas.microsoft.com/office/drawing/2014/main" id="{23858D49-0D66-FB64-5DA5-BE9376C722B4}"/>
              </a:ext>
            </a:extLst>
          </p:cNvPr>
          <p:cNvSpPr/>
          <p:nvPr userDrawn="1"/>
        </p:nvSpPr>
        <p:spPr>
          <a:xfrm>
            <a:off x="0" y="-1"/>
            <a:ext cx="6096000" cy="6957651"/>
          </a:xfrm>
          <a:prstGeom prst="snip2DiagRect">
            <a:avLst>
              <a:gd name="adj1" fmla="val 0"/>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319CF2D-C7EA-C002-F12F-563AB228A569}"/>
              </a:ext>
            </a:extLst>
          </p:cNvPr>
          <p:cNvSpPr/>
          <p:nvPr userDrawn="1"/>
        </p:nvSpPr>
        <p:spPr>
          <a:xfrm>
            <a:off x="10764868" y="6248954"/>
            <a:ext cx="168599" cy="1685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C34990-A3DA-A5C8-36DA-9A8CF3537682}"/>
              </a:ext>
            </a:extLst>
          </p:cNvPr>
          <p:cNvSpPr/>
          <p:nvPr userDrawn="1"/>
        </p:nvSpPr>
        <p:spPr>
          <a:xfrm>
            <a:off x="10427670" y="5905585"/>
            <a:ext cx="337198" cy="3371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E0A6C0FC-E1E2-DCF1-0CE4-F3FB0EB79F78}"/>
              </a:ext>
            </a:extLst>
          </p:cNvPr>
          <p:cNvSpPr>
            <a:spLocks noGrp="1"/>
          </p:cNvSpPr>
          <p:nvPr>
            <p:ph type="title" hasCustomPrompt="1"/>
          </p:nvPr>
        </p:nvSpPr>
        <p:spPr>
          <a:xfrm>
            <a:off x="1005769" y="2313342"/>
            <a:ext cx="3639370" cy="1495794"/>
          </a:xfrm>
        </p:spPr>
        <p:txBody>
          <a:bodyPr wrap="square" lIns="0" tIns="0" rIns="0" bIns="0" anchor="t" anchorCtr="0">
            <a:sp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a:t>Presentation Title Can Be Multiple Lines Like This!</a:t>
            </a:r>
          </a:p>
        </p:txBody>
      </p:sp>
      <p:sp>
        <p:nvSpPr>
          <p:cNvPr id="21" name="Text Placeholder 25">
            <a:extLst>
              <a:ext uri="{FF2B5EF4-FFF2-40B4-BE49-F238E27FC236}">
                <a16:creationId xmlns:a16="http://schemas.microsoft.com/office/drawing/2014/main" id="{332E2471-6142-9D2A-967A-D124840E8F8D}"/>
              </a:ext>
            </a:extLst>
          </p:cNvPr>
          <p:cNvSpPr>
            <a:spLocks noGrp="1"/>
          </p:cNvSpPr>
          <p:nvPr>
            <p:ph type="body" sz="quarter" idx="16" hasCustomPrompt="1"/>
          </p:nvPr>
        </p:nvSpPr>
        <p:spPr>
          <a:xfrm>
            <a:off x="1005769" y="4028773"/>
            <a:ext cx="4527176" cy="553998"/>
          </a:xfrm>
        </p:spPr>
        <p:txBody>
          <a:bodyPr wrap="square" lIns="0" tIns="0" rIns="0" bIns="0">
            <a:spAutoFit/>
          </a:bodyPr>
          <a:lstStyle>
            <a:lvl1pPr marL="0" indent="0" algn="l">
              <a:buFontTx/>
              <a:buNone/>
              <a:defRPr sz="2000">
                <a:solidFill>
                  <a:schemeClr val="bg1"/>
                </a:solidFill>
                <a:latin typeface="Georgia" panose="02040502050405020303" pitchFamily="18" charset="0"/>
              </a:defRPr>
            </a:lvl1pPr>
          </a:lstStyle>
          <a:p>
            <a:pPr lvl="0"/>
            <a:r>
              <a:rPr lang="en-US"/>
              <a:t>Presentation Subtitle Can Be Placed Here on Multiples Lines, If Needed</a:t>
            </a:r>
          </a:p>
        </p:txBody>
      </p:sp>
      <p:sp>
        <p:nvSpPr>
          <p:cNvPr id="24" name="Rectangle 23">
            <a:extLst>
              <a:ext uri="{FF2B5EF4-FFF2-40B4-BE49-F238E27FC236}">
                <a16:creationId xmlns:a16="http://schemas.microsoft.com/office/drawing/2014/main" id="{CC7BDFB0-D504-B897-EA5C-A2E733589127}"/>
              </a:ext>
            </a:extLst>
          </p:cNvPr>
          <p:cNvSpPr/>
          <p:nvPr userDrawn="1"/>
        </p:nvSpPr>
        <p:spPr>
          <a:xfrm>
            <a:off x="11099606" y="1028924"/>
            <a:ext cx="620482" cy="6204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0DF0B61-FD7E-3717-CBB4-5D5BA5CE7389}"/>
              </a:ext>
            </a:extLst>
          </p:cNvPr>
          <p:cNvSpPr/>
          <p:nvPr userDrawn="1"/>
        </p:nvSpPr>
        <p:spPr>
          <a:xfrm>
            <a:off x="10753918" y="1649406"/>
            <a:ext cx="345688" cy="34568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C6958760-83EA-B59F-E153-7DCA36FC1BC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50" r="-17532"/>
          <a:stretch/>
        </p:blipFill>
        <p:spPr>
          <a:xfrm>
            <a:off x="668541" y="677031"/>
            <a:ext cx="2644589" cy="1121730"/>
          </a:xfrm>
          <a:prstGeom prst="rect">
            <a:avLst/>
          </a:prstGeom>
        </p:spPr>
      </p:pic>
      <p:sp>
        <p:nvSpPr>
          <p:cNvPr id="2" name="Rectangle 1">
            <a:extLst>
              <a:ext uri="{FF2B5EF4-FFF2-40B4-BE49-F238E27FC236}">
                <a16:creationId xmlns:a16="http://schemas.microsoft.com/office/drawing/2014/main" id="{7F4AE804-1465-B5A1-94B3-CD28695DA90B}"/>
              </a:ext>
            </a:extLst>
          </p:cNvPr>
          <p:cNvSpPr/>
          <p:nvPr userDrawn="1"/>
        </p:nvSpPr>
        <p:spPr>
          <a:xfrm rot="5400000">
            <a:off x="-3419011" y="3414653"/>
            <a:ext cx="6951946"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5">
            <a:extLst>
              <a:ext uri="{FF2B5EF4-FFF2-40B4-BE49-F238E27FC236}">
                <a16:creationId xmlns:a16="http://schemas.microsoft.com/office/drawing/2014/main" id="{40B7CAE6-9827-8F27-FB6B-80CDED2B895C}"/>
              </a:ext>
            </a:extLst>
          </p:cNvPr>
          <p:cNvSpPr>
            <a:spLocks noGrp="1"/>
          </p:cNvSpPr>
          <p:nvPr>
            <p:ph type="body" sz="quarter" idx="17" hasCustomPrompt="1"/>
          </p:nvPr>
        </p:nvSpPr>
        <p:spPr>
          <a:xfrm>
            <a:off x="1005769" y="4802408"/>
            <a:ext cx="2816930" cy="193899"/>
          </a:xfrm>
        </p:spPr>
        <p:txBody>
          <a:bodyPr wrap="square" lIns="0" tIns="0" rIns="0" bIns="0">
            <a:spAutoFit/>
          </a:bodyPr>
          <a:lstStyle>
            <a:lvl1pPr marL="0" indent="0" algn="l">
              <a:buFontTx/>
              <a:buNone/>
              <a:defRPr sz="1400">
                <a:solidFill>
                  <a:schemeClr val="accent2"/>
                </a:solidFill>
                <a:latin typeface="Arial" panose="020B0604020202020204" pitchFamily="34" charset="0"/>
                <a:cs typeface="Arial" panose="020B0604020202020204" pitchFamily="34" charset="0"/>
              </a:defRPr>
            </a:lvl1pPr>
          </a:lstStyle>
          <a:p>
            <a:pPr lvl="0"/>
            <a:r>
              <a:rPr lang="en-US"/>
              <a:t>Date here</a:t>
            </a:r>
          </a:p>
        </p:txBody>
      </p:sp>
    </p:spTree>
    <p:extLst>
      <p:ext uri="{BB962C8B-B14F-4D97-AF65-F5344CB8AC3E}">
        <p14:creationId xmlns:p14="http://schemas.microsoft.com/office/powerpoint/2010/main" val="24591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0"/>
            <a:ext cx="11331094" cy="6771687"/>
          </a:xfrm>
          <a:prstGeom prst="rect">
            <a:avLst/>
          </a:prstGeom>
          <a:noFill/>
          <a:ln>
            <a:solidFill>
              <a:schemeClr val="tx1"/>
            </a:solid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dirty="0"/>
              <a:t>Click icon to add picture</a:t>
            </a:r>
          </a:p>
        </p:txBody>
      </p:sp>
      <p:sp>
        <p:nvSpPr>
          <p:cNvPr id="4" name="Rectangle 3">
            <a:extLst>
              <a:ext uri="{FF2B5EF4-FFF2-40B4-BE49-F238E27FC236}">
                <a16:creationId xmlns:a16="http://schemas.microsoft.com/office/drawing/2014/main" id="{70D23BD1-F779-7AE6-D7E0-CA0CD7E6FB7B}"/>
              </a:ext>
            </a:extLst>
          </p:cNvPr>
          <p:cNvSpPr/>
          <p:nvPr userDrawn="1"/>
        </p:nvSpPr>
        <p:spPr>
          <a:xfrm>
            <a:off x="-1" y="0"/>
            <a:ext cx="866269"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dirty="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Title 1">
            <a:extLst>
              <a:ext uri="{FF2B5EF4-FFF2-40B4-BE49-F238E27FC236}">
                <a16:creationId xmlns:a16="http://schemas.microsoft.com/office/drawing/2014/main" id="{E86AE894-CC05-0FE8-49BE-552915C7361C}"/>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n-lt"/>
                <a:cs typeface="Arial" panose="020B0604020202020204" pitchFamily="34" charset="0"/>
              </a:defRPr>
            </a:lvl1pPr>
          </a:lstStyle>
          <a:p>
            <a:r>
              <a:rPr lang="en-US"/>
              <a:t>This is a Hero</a:t>
            </a:r>
            <a:br>
              <a:rPr lang="en-US"/>
            </a:br>
            <a:r>
              <a:rPr lang="en-US"/>
              <a:t>Stat Moment or Headline</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7" name="Text Placeholder 4">
            <a:extLst>
              <a:ext uri="{FF2B5EF4-FFF2-40B4-BE49-F238E27FC236}">
                <a16:creationId xmlns:a16="http://schemas.microsoft.com/office/drawing/2014/main" id="{3DB000CA-81E1-1A9F-CB4A-A269B6BE63C0}"/>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8" name="Rectangle 7">
            <a:extLst>
              <a:ext uri="{FF2B5EF4-FFF2-40B4-BE49-F238E27FC236}">
                <a16:creationId xmlns:a16="http://schemas.microsoft.com/office/drawing/2014/main" id="{C1931987-7F51-08B4-DA22-A0A45C7D566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83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F660EA-3A60-2D07-1357-29D69F729AE6}"/>
              </a:ext>
            </a:extLst>
          </p:cNvPr>
          <p:cNvSpPr/>
          <p:nvPr userDrawn="1"/>
        </p:nvSpPr>
        <p:spPr>
          <a:xfrm>
            <a:off x="0" y="0"/>
            <a:ext cx="866269"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3549F6CA-58AB-30B7-8164-2F28B596178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7" name="Straight Connector 6">
            <a:extLst>
              <a:ext uri="{FF2B5EF4-FFF2-40B4-BE49-F238E27FC236}">
                <a16:creationId xmlns:a16="http://schemas.microsoft.com/office/drawing/2014/main" id="{5F6C2CF5-2C2F-5FF8-7FDB-AD9279AEBFD1}"/>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5E0643C-F730-1912-F30C-CE8EC50693F0}"/>
              </a:ext>
            </a:extLst>
          </p:cNvPr>
          <p:cNvSpPr/>
          <p:nvPr userDrawn="1"/>
        </p:nvSpPr>
        <p:spPr>
          <a:xfrm>
            <a:off x="351594"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0FFD64FE-809E-1DDB-1741-E2FDDB3E93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9" name="Rectangle 8">
            <a:extLst>
              <a:ext uri="{FF2B5EF4-FFF2-40B4-BE49-F238E27FC236}">
                <a16:creationId xmlns:a16="http://schemas.microsoft.com/office/drawing/2014/main" id="{F01E647E-B563-7B22-9D5E-500ED921A80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D8A734-C5D7-2B19-956C-077D7F59E5A3}"/>
              </a:ext>
            </a:extLst>
          </p:cNvPr>
          <p:cNvSpPr>
            <a:spLocks noGrp="1"/>
          </p:cNvSpPr>
          <p:nvPr>
            <p:ph type="title" hasCustomPrompt="1"/>
          </p:nvPr>
        </p:nvSpPr>
        <p:spPr>
          <a:xfrm>
            <a:off x="1546272" y="3221250"/>
            <a:ext cx="3767460" cy="415498"/>
          </a:xfrm>
        </p:spPr>
        <p:txBody>
          <a:bodyPr wrap="square" lIns="0" tIns="0" rIns="0" bIns="0" anchor="ctr" anchorCtr="0">
            <a:spAutoFit/>
          </a:bodyPr>
          <a:lstStyle>
            <a:lvl1pPr>
              <a:defRPr sz="3000" b="0" i="0">
                <a:solidFill>
                  <a:schemeClr val="tx1"/>
                </a:solidFill>
                <a:latin typeface="+mj-lt"/>
                <a:cs typeface="Arial" panose="020B0604020202020204" pitchFamily="34" charset="0"/>
              </a:defRPr>
            </a:lvl1pPr>
          </a:lstStyle>
          <a:p>
            <a:r>
              <a:rPr lang="en-US"/>
              <a:t>Agenda</a:t>
            </a:r>
          </a:p>
        </p:txBody>
      </p:sp>
      <p:sp>
        <p:nvSpPr>
          <p:cNvPr id="24" name="Slide Number Placeholder 5">
            <a:extLst>
              <a:ext uri="{FF2B5EF4-FFF2-40B4-BE49-F238E27FC236}">
                <a16:creationId xmlns:a16="http://schemas.microsoft.com/office/drawing/2014/main" id="{9F3823B4-166E-43D7-CE46-45308C831A8B}"/>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5" name="Text Placeholder 4">
            <a:extLst>
              <a:ext uri="{FF2B5EF4-FFF2-40B4-BE49-F238E27FC236}">
                <a16:creationId xmlns:a16="http://schemas.microsoft.com/office/drawing/2014/main" id="{AA14A0C9-94D0-1507-F4A7-4394A036EBB5}"/>
              </a:ext>
            </a:extLst>
          </p:cNvPr>
          <p:cNvSpPr>
            <a:spLocks noGrp="1"/>
          </p:cNvSpPr>
          <p:nvPr>
            <p:ph type="body" sz="quarter" idx="10" hasCustomPrompt="1"/>
          </p:nvPr>
        </p:nvSpPr>
        <p:spPr>
          <a:xfrm>
            <a:off x="6110990" y="0"/>
            <a:ext cx="4661394" cy="6699173"/>
          </a:xfrm>
        </p:spPr>
        <p:txBody>
          <a:bodyPr lIns="0" tIns="0" rIns="0" bIns="0" anchor="ctr" anchorCtr="0">
            <a:noAutofit/>
          </a:bodyPr>
          <a:lstStyle>
            <a:lvl1pPr marL="288925" indent="-288925">
              <a:lnSpc>
                <a:spcPct val="150000"/>
              </a:lnSpc>
              <a:buClr>
                <a:schemeClr val="accent2"/>
              </a:buClr>
              <a:buSzPct val="100000"/>
              <a:buFont typeface="Arial" panose="020B0604020202020204" pitchFamily="34" charset="0"/>
              <a:buChar char="•"/>
              <a:tabLst/>
              <a:defRPr b="1">
                <a:latin typeface="Georgia" panose="02040502050405020303" pitchFamily="18" charset="0"/>
                <a:cs typeface="Arial" panose="020B0604020202020204" pitchFamily="34" charset="0"/>
              </a:defRPr>
            </a:lvl1pPr>
            <a:lvl2pPr marL="690563" indent="-233363">
              <a:lnSpc>
                <a:spcPct val="150000"/>
              </a:lnSpc>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Agenda Item #1</a:t>
            </a:r>
          </a:p>
          <a:p>
            <a:pPr lvl="1"/>
            <a:r>
              <a:rPr lang="en-US"/>
              <a:t>Sub-Agenda Item</a:t>
            </a:r>
          </a:p>
          <a:p>
            <a:pPr lvl="0"/>
            <a:r>
              <a:rPr lang="en-US"/>
              <a:t>Agenda Item #2</a:t>
            </a:r>
          </a:p>
          <a:p>
            <a:pPr lvl="1"/>
            <a:r>
              <a:rPr lang="en-US"/>
              <a:t>Sub-Agenda Item</a:t>
            </a:r>
          </a:p>
          <a:p>
            <a:pPr lvl="0"/>
            <a:r>
              <a:rPr lang="en-US"/>
              <a:t>Agenda Item #3</a:t>
            </a:r>
          </a:p>
          <a:p>
            <a:pPr lvl="1"/>
            <a:r>
              <a:rPr lang="en-US"/>
              <a:t>Sub-Agenda Item</a:t>
            </a:r>
          </a:p>
          <a:p>
            <a:pPr lvl="1"/>
            <a:endParaRPr lang="en-US"/>
          </a:p>
        </p:txBody>
      </p:sp>
      <p:sp>
        <p:nvSpPr>
          <p:cNvPr id="3" name="Footer Placeholder 4">
            <a:extLst>
              <a:ext uri="{FF2B5EF4-FFF2-40B4-BE49-F238E27FC236}">
                <a16:creationId xmlns:a16="http://schemas.microsoft.com/office/drawing/2014/main" id="{F16590B5-CD17-0827-A253-5F0FF2B9C728}"/>
              </a:ext>
            </a:extLst>
          </p:cNvPr>
          <p:cNvSpPr>
            <a:spLocks noGrp="1"/>
          </p:cNvSpPr>
          <p:nvPr>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dirty="0"/>
              <a:t>Cal Poly Pomona | Presentation Title</a:t>
            </a:r>
          </a:p>
        </p:txBody>
      </p:sp>
    </p:spTree>
    <p:extLst>
      <p:ext uri="{BB962C8B-B14F-4D97-AF65-F5344CB8AC3E}">
        <p14:creationId xmlns:p14="http://schemas.microsoft.com/office/powerpoint/2010/main" val="258374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F660EA-3A60-2D07-1357-29D69F729AE6}"/>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3549F6CA-58AB-30B7-8164-2F28B596178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30" name="Straight Connector 29">
            <a:extLst>
              <a:ext uri="{FF2B5EF4-FFF2-40B4-BE49-F238E27FC236}">
                <a16:creationId xmlns:a16="http://schemas.microsoft.com/office/drawing/2014/main" id="{6BC19EF2-4BD7-8BAB-2BB7-71E397C12D3A}"/>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07407CF-BFCF-09A3-71DE-07CFE3FBEBA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9436CBC6-4737-B139-79BD-75FF31089E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8B6094E0-8F79-95EC-5A2D-98FDEE95392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54679304-9D78-3DDB-650B-D6238C428D98}"/>
              </a:ext>
            </a:extLst>
          </p:cNvPr>
          <p:cNvSpPr>
            <a:spLocks noGrp="1"/>
          </p:cNvSpPr>
          <p:nvPr>
            <p:ph type="title" hasCustomPrompt="1"/>
          </p:nvPr>
        </p:nvSpPr>
        <p:spPr>
          <a:xfrm>
            <a:off x="1546272" y="3221250"/>
            <a:ext cx="3767460" cy="415498"/>
          </a:xfrm>
        </p:spPr>
        <p:txBody>
          <a:bodyPr wrap="square" lIns="0" tIns="0" rIns="0" bIns="0" anchor="ctr" anchorCtr="0">
            <a:spAutoFit/>
          </a:bodyPr>
          <a:lstStyle>
            <a:lvl1pPr>
              <a:defRPr sz="3000" b="0" i="0">
                <a:solidFill>
                  <a:schemeClr val="tx1"/>
                </a:solidFill>
                <a:latin typeface="+mj-lt"/>
                <a:cs typeface="Arial" panose="020B0604020202020204" pitchFamily="34" charset="0"/>
              </a:defRPr>
            </a:lvl1pPr>
          </a:lstStyle>
          <a:p>
            <a:r>
              <a:rPr lang="en-US"/>
              <a:t>Presenters</a:t>
            </a:r>
          </a:p>
        </p:txBody>
      </p:sp>
      <p:sp>
        <p:nvSpPr>
          <p:cNvPr id="24" name="Slide Number Placeholder 5">
            <a:extLst>
              <a:ext uri="{FF2B5EF4-FFF2-40B4-BE49-F238E27FC236}">
                <a16:creationId xmlns:a16="http://schemas.microsoft.com/office/drawing/2014/main" id="{9F3823B4-166E-43D7-CE46-45308C831A8B}"/>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26" name="Text Placeholder 25">
            <a:extLst>
              <a:ext uri="{FF2B5EF4-FFF2-40B4-BE49-F238E27FC236}">
                <a16:creationId xmlns:a16="http://schemas.microsoft.com/office/drawing/2014/main" id="{3C14D216-E1B1-A358-CA37-4B947BE48A9F}"/>
              </a:ext>
            </a:extLst>
          </p:cNvPr>
          <p:cNvSpPr>
            <a:spLocks noGrp="1"/>
          </p:cNvSpPr>
          <p:nvPr>
            <p:ph type="body" sz="quarter" idx="16" hasCustomPrompt="1"/>
          </p:nvPr>
        </p:nvSpPr>
        <p:spPr>
          <a:xfrm>
            <a:off x="6095999" y="647722"/>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a:t>First Name Last Name</a:t>
            </a:r>
          </a:p>
        </p:txBody>
      </p:sp>
      <p:sp>
        <p:nvSpPr>
          <p:cNvPr id="27" name="Text Placeholder 25">
            <a:extLst>
              <a:ext uri="{FF2B5EF4-FFF2-40B4-BE49-F238E27FC236}">
                <a16:creationId xmlns:a16="http://schemas.microsoft.com/office/drawing/2014/main" id="{5B45C0F9-ABF4-F36B-5286-D8AC0D135321}"/>
              </a:ext>
            </a:extLst>
          </p:cNvPr>
          <p:cNvSpPr>
            <a:spLocks noGrp="1"/>
          </p:cNvSpPr>
          <p:nvPr>
            <p:ph type="body" sz="quarter" idx="17" hasCustomPrompt="1"/>
          </p:nvPr>
        </p:nvSpPr>
        <p:spPr>
          <a:xfrm>
            <a:off x="6096000" y="1036326"/>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2" name="Text Placeholder 25">
            <a:extLst>
              <a:ext uri="{FF2B5EF4-FFF2-40B4-BE49-F238E27FC236}">
                <a16:creationId xmlns:a16="http://schemas.microsoft.com/office/drawing/2014/main" id="{0BAEB7BC-5390-9AC5-7466-71295320EA1B}"/>
              </a:ext>
            </a:extLst>
          </p:cNvPr>
          <p:cNvSpPr>
            <a:spLocks noGrp="1"/>
          </p:cNvSpPr>
          <p:nvPr>
            <p:ph type="body" sz="quarter" idx="18" hasCustomPrompt="1"/>
          </p:nvPr>
        </p:nvSpPr>
        <p:spPr>
          <a:xfrm>
            <a:off x="6095999" y="1555728"/>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a:t>First Name Last Name</a:t>
            </a:r>
          </a:p>
        </p:txBody>
      </p:sp>
      <p:sp>
        <p:nvSpPr>
          <p:cNvPr id="3" name="Text Placeholder 25">
            <a:extLst>
              <a:ext uri="{FF2B5EF4-FFF2-40B4-BE49-F238E27FC236}">
                <a16:creationId xmlns:a16="http://schemas.microsoft.com/office/drawing/2014/main" id="{9D50F18D-094A-3F34-2332-8184FB028097}"/>
              </a:ext>
            </a:extLst>
          </p:cNvPr>
          <p:cNvSpPr>
            <a:spLocks noGrp="1"/>
          </p:cNvSpPr>
          <p:nvPr>
            <p:ph type="body" sz="quarter" idx="19" hasCustomPrompt="1"/>
          </p:nvPr>
        </p:nvSpPr>
        <p:spPr>
          <a:xfrm>
            <a:off x="6096000" y="1944332"/>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0" name="Text Placeholder 25">
            <a:extLst>
              <a:ext uri="{FF2B5EF4-FFF2-40B4-BE49-F238E27FC236}">
                <a16:creationId xmlns:a16="http://schemas.microsoft.com/office/drawing/2014/main" id="{D6B49A9E-56E0-4B96-274E-AE9407060A32}"/>
              </a:ext>
            </a:extLst>
          </p:cNvPr>
          <p:cNvSpPr>
            <a:spLocks noGrp="1"/>
          </p:cNvSpPr>
          <p:nvPr>
            <p:ph type="body" sz="quarter" idx="20" hasCustomPrompt="1"/>
          </p:nvPr>
        </p:nvSpPr>
        <p:spPr>
          <a:xfrm>
            <a:off x="6095999" y="24810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a:t>First Name Last Name</a:t>
            </a:r>
          </a:p>
        </p:txBody>
      </p:sp>
      <p:sp>
        <p:nvSpPr>
          <p:cNvPr id="11" name="Text Placeholder 25">
            <a:extLst>
              <a:ext uri="{FF2B5EF4-FFF2-40B4-BE49-F238E27FC236}">
                <a16:creationId xmlns:a16="http://schemas.microsoft.com/office/drawing/2014/main" id="{C839A827-042A-45CF-EC5F-3EEC0A042885}"/>
              </a:ext>
            </a:extLst>
          </p:cNvPr>
          <p:cNvSpPr>
            <a:spLocks noGrp="1"/>
          </p:cNvSpPr>
          <p:nvPr>
            <p:ph type="body" sz="quarter" idx="21" hasCustomPrompt="1"/>
          </p:nvPr>
        </p:nvSpPr>
        <p:spPr>
          <a:xfrm>
            <a:off x="6096000" y="28696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3" name="Text Placeholder 25">
            <a:extLst>
              <a:ext uri="{FF2B5EF4-FFF2-40B4-BE49-F238E27FC236}">
                <a16:creationId xmlns:a16="http://schemas.microsoft.com/office/drawing/2014/main" id="{B156D5DE-348A-5814-3D63-99B7A7AD7CEC}"/>
              </a:ext>
            </a:extLst>
          </p:cNvPr>
          <p:cNvSpPr>
            <a:spLocks noGrp="1"/>
          </p:cNvSpPr>
          <p:nvPr>
            <p:ph type="body" sz="quarter" idx="22" hasCustomPrompt="1"/>
          </p:nvPr>
        </p:nvSpPr>
        <p:spPr>
          <a:xfrm>
            <a:off x="6095999" y="33954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a:t>First Name Last Name</a:t>
            </a:r>
          </a:p>
        </p:txBody>
      </p:sp>
      <p:sp>
        <p:nvSpPr>
          <p:cNvPr id="14" name="Text Placeholder 25">
            <a:extLst>
              <a:ext uri="{FF2B5EF4-FFF2-40B4-BE49-F238E27FC236}">
                <a16:creationId xmlns:a16="http://schemas.microsoft.com/office/drawing/2014/main" id="{0D022B4F-445B-C68B-7D4E-1637811ADEF3}"/>
              </a:ext>
            </a:extLst>
          </p:cNvPr>
          <p:cNvSpPr>
            <a:spLocks noGrp="1"/>
          </p:cNvSpPr>
          <p:nvPr>
            <p:ph type="body" sz="quarter" idx="23" hasCustomPrompt="1"/>
          </p:nvPr>
        </p:nvSpPr>
        <p:spPr>
          <a:xfrm>
            <a:off x="6096000" y="37840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5" name="Text Placeholder 25">
            <a:extLst>
              <a:ext uri="{FF2B5EF4-FFF2-40B4-BE49-F238E27FC236}">
                <a16:creationId xmlns:a16="http://schemas.microsoft.com/office/drawing/2014/main" id="{54D46402-2D58-540B-47B8-CA3E0CE9B427}"/>
              </a:ext>
            </a:extLst>
          </p:cNvPr>
          <p:cNvSpPr>
            <a:spLocks noGrp="1"/>
          </p:cNvSpPr>
          <p:nvPr>
            <p:ph type="body" sz="quarter" idx="24" hasCustomPrompt="1"/>
          </p:nvPr>
        </p:nvSpPr>
        <p:spPr>
          <a:xfrm>
            <a:off x="6095999" y="43098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a:t>First Name Last Name</a:t>
            </a:r>
          </a:p>
        </p:txBody>
      </p:sp>
      <p:sp>
        <p:nvSpPr>
          <p:cNvPr id="16" name="Text Placeholder 25">
            <a:extLst>
              <a:ext uri="{FF2B5EF4-FFF2-40B4-BE49-F238E27FC236}">
                <a16:creationId xmlns:a16="http://schemas.microsoft.com/office/drawing/2014/main" id="{909AFB5E-0CCE-C809-D6E8-F711323BBCB0}"/>
              </a:ext>
            </a:extLst>
          </p:cNvPr>
          <p:cNvSpPr>
            <a:spLocks noGrp="1"/>
          </p:cNvSpPr>
          <p:nvPr>
            <p:ph type="body" sz="quarter" idx="25" hasCustomPrompt="1"/>
          </p:nvPr>
        </p:nvSpPr>
        <p:spPr>
          <a:xfrm>
            <a:off x="6096000" y="46984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7" name="Text Placeholder 25">
            <a:extLst>
              <a:ext uri="{FF2B5EF4-FFF2-40B4-BE49-F238E27FC236}">
                <a16:creationId xmlns:a16="http://schemas.microsoft.com/office/drawing/2014/main" id="{7902C37C-44BB-6725-15F0-5B312B8F53A4}"/>
              </a:ext>
            </a:extLst>
          </p:cNvPr>
          <p:cNvSpPr>
            <a:spLocks noGrp="1"/>
          </p:cNvSpPr>
          <p:nvPr>
            <p:ph type="body" sz="quarter" idx="26" hasCustomPrompt="1"/>
          </p:nvPr>
        </p:nvSpPr>
        <p:spPr>
          <a:xfrm>
            <a:off x="6095999" y="52242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a:t>First Name Last Name</a:t>
            </a:r>
          </a:p>
        </p:txBody>
      </p:sp>
      <p:sp>
        <p:nvSpPr>
          <p:cNvPr id="18" name="Text Placeholder 25">
            <a:extLst>
              <a:ext uri="{FF2B5EF4-FFF2-40B4-BE49-F238E27FC236}">
                <a16:creationId xmlns:a16="http://schemas.microsoft.com/office/drawing/2014/main" id="{DA285015-17FB-D5F3-0FEE-0E501CFF31C7}"/>
              </a:ext>
            </a:extLst>
          </p:cNvPr>
          <p:cNvSpPr>
            <a:spLocks noGrp="1"/>
          </p:cNvSpPr>
          <p:nvPr>
            <p:ph type="body" sz="quarter" idx="27" hasCustomPrompt="1"/>
          </p:nvPr>
        </p:nvSpPr>
        <p:spPr>
          <a:xfrm>
            <a:off x="6096000" y="56128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Tree>
    <p:extLst>
      <p:ext uri="{BB962C8B-B14F-4D97-AF65-F5344CB8AC3E}">
        <p14:creationId xmlns:p14="http://schemas.microsoft.com/office/powerpoint/2010/main" val="419380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 Photos">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E6679F5-96E0-BD70-31C0-10209E37E0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87" y="1121892"/>
            <a:ext cx="204932" cy="111187"/>
          </a:xfrm>
          <a:prstGeom prst="rect">
            <a:avLst/>
          </a:prstGeom>
        </p:spPr>
      </p:pic>
      <p:sp>
        <p:nvSpPr>
          <p:cNvPr id="2" name="Rectangle 1">
            <a:extLst>
              <a:ext uri="{FF2B5EF4-FFF2-40B4-BE49-F238E27FC236}">
                <a16:creationId xmlns:a16="http://schemas.microsoft.com/office/drawing/2014/main" id="{51C0E34B-ADAF-5729-D4BB-8242DF08681C}"/>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5424ED4-DC11-C4BE-7E39-90ABA7CBE9C8}"/>
              </a:ext>
            </a:extLst>
          </p:cNvPr>
          <p:cNvSpPr>
            <a:spLocks noGrp="1"/>
          </p:cNvSpPr>
          <p:nvPr>
            <p:ph type="title" hasCustomPrompt="1"/>
          </p:nvPr>
        </p:nvSpPr>
        <p:spPr>
          <a:xfrm>
            <a:off x="1546272" y="3221250"/>
            <a:ext cx="2374087" cy="415498"/>
          </a:xfrm>
        </p:spPr>
        <p:txBody>
          <a:bodyPr wrap="square" lIns="0" tIns="0" rIns="0" bIns="0" anchor="ctr" anchorCtr="0">
            <a:spAutoFit/>
          </a:bodyPr>
          <a:lstStyle>
            <a:lvl1pPr>
              <a:defRPr sz="3000" b="0" i="0">
                <a:solidFill>
                  <a:schemeClr val="tx1"/>
                </a:solidFill>
                <a:latin typeface="+mj-lt"/>
                <a:cs typeface="Arial" panose="020B0604020202020204" pitchFamily="34" charset="0"/>
              </a:defRPr>
            </a:lvl1pPr>
          </a:lstStyle>
          <a:p>
            <a:r>
              <a:rPr lang="en-US"/>
              <a:t>Presenters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12" name="Picture Placeholder 11">
            <a:extLst>
              <a:ext uri="{FF2B5EF4-FFF2-40B4-BE49-F238E27FC236}">
                <a16:creationId xmlns:a16="http://schemas.microsoft.com/office/drawing/2014/main" id="{D261CC1D-7F2D-4848-1C30-F2077CBE2E44}"/>
              </a:ext>
            </a:extLst>
          </p:cNvPr>
          <p:cNvSpPr>
            <a:spLocks noGrp="1"/>
          </p:cNvSpPr>
          <p:nvPr>
            <p:ph type="pic" sz="quarter" idx="13"/>
          </p:nvPr>
        </p:nvSpPr>
        <p:spPr>
          <a:xfrm>
            <a:off x="4708529" y="957379"/>
            <a:ext cx="1281551" cy="1282824"/>
          </a:xfrm>
          <a:prstGeom prst="ellipse">
            <a:avLst/>
          </a:prstGeom>
          <a:noFill/>
          <a:ln>
            <a:noFill/>
          </a:ln>
        </p:spPr>
        <p:txBody>
          <a:bodyPr/>
          <a:lstStyle>
            <a:lvl1pPr>
              <a:defRPr>
                <a:ln>
                  <a:solidFill>
                    <a:schemeClr val="tx1"/>
                  </a:solidFill>
                </a:ln>
              </a:defRPr>
            </a:lvl1pPr>
          </a:lstStyle>
          <a:p>
            <a:r>
              <a:rPr lang="en-US" dirty="0"/>
              <a:t>Click icon to add picture</a:t>
            </a:r>
          </a:p>
        </p:txBody>
      </p:sp>
      <p:sp>
        <p:nvSpPr>
          <p:cNvPr id="26" name="Text Placeholder 25">
            <a:extLst>
              <a:ext uri="{FF2B5EF4-FFF2-40B4-BE49-F238E27FC236}">
                <a16:creationId xmlns:a16="http://schemas.microsoft.com/office/drawing/2014/main" id="{3C14D216-E1B1-A358-CA37-4B947BE48A9F}"/>
              </a:ext>
            </a:extLst>
          </p:cNvPr>
          <p:cNvSpPr>
            <a:spLocks noGrp="1"/>
          </p:cNvSpPr>
          <p:nvPr>
            <p:ph type="body" sz="quarter" idx="16" hasCustomPrompt="1"/>
          </p:nvPr>
        </p:nvSpPr>
        <p:spPr>
          <a:xfrm>
            <a:off x="4208076"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27" name="Text Placeholder 25">
            <a:extLst>
              <a:ext uri="{FF2B5EF4-FFF2-40B4-BE49-F238E27FC236}">
                <a16:creationId xmlns:a16="http://schemas.microsoft.com/office/drawing/2014/main" id="{5B45C0F9-ABF4-F36B-5286-D8AC0D135321}"/>
              </a:ext>
            </a:extLst>
          </p:cNvPr>
          <p:cNvSpPr>
            <a:spLocks noGrp="1"/>
          </p:cNvSpPr>
          <p:nvPr>
            <p:ph type="body" sz="quarter" idx="17" hasCustomPrompt="1"/>
          </p:nvPr>
        </p:nvSpPr>
        <p:spPr>
          <a:xfrm>
            <a:off x="4312281"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5" name="Picture Placeholder 11">
            <a:extLst>
              <a:ext uri="{FF2B5EF4-FFF2-40B4-BE49-F238E27FC236}">
                <a16:creationId xmlns:a16="http://schemas.microsoft.com/office/drawing/2014/main" id="{0694C6C1-6799-95CB-564F-8811DA6442B6}"/>
              </a:ext>
            </a:extLst>
          </p:cNvPr>
          <p:cNvSpPr>
            <a:spLocks noGrp="1"/>
          </p:cNvSpPr>
          <p:nvPr>
            <p:ph type="pic" sz="quarter" idx="25"/>
          </p:nvPr>
        </p:nvSpPr>
        <p:spPr>
          <a:xfrm>
            <a:off x="7215273" y="957379"/>
            <a:ext cx="1281551" cy="1282824"/>
          </a:xfrm>
          <a:prstGeom prst="ellipse">
            <a:avLst/>
          </a:prstGeom>
          <a:noFill/>
          <a:ln>
            <a:noFill/>
          </a:ln>
        </p:spPr>
        <p:txBody>
          <a:bodyPr/>
          <a:lstStyle>
            <a:lvl1pPr>
              <a:defRPr>
                <a:ln>
                  <a:solidFill>
                    <a:schemeClr val="tx1"/>
                  </a:solidFill>
                </a:ln>
              </a:defRPr>
            </a:lvl1pPr>
          </a:lstStyle>
          <a:p>
            <a:r>
              <a:rPr lang="en-US" dirty="0"/>
              <a:t>Click icon to add picture</a:t>
            </a:r>
          </a:p>
        </p:txBody>
      </p:sp>
      <p:sp>
        <p:nvSpPr>
          <p:cNvPr id="31" name="Text Placeholder 25">
            <a:extLst>
              <a:ext uri="{FF2B5EF4-FFF2-40B4-BE49-F238E27FC236}">
                <a16:creationId xmlns:a16="http://schemas.microsoft.com/office/drawing/2014/main" id="{C0A215AB-AB65-FFB7-0F00-38FCF35560D1}"/>
              </a:ext>
            </a:extLst>
          </p:cNvPr>
          <p:cNvSpPr>
            <a:spLocks noGrp="1"/>
          </p:cNvSpPr>
          <p:nvPr>
            <p:ph type="body" sz="quarter" idx="21" hasCustomPrompt="1"/>
          </p:nvPr>
        </p:nvSpPr>
        <p:spPr>
          <a:xfrm>
            <a:off x="6714820"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2" name="Text Placeholder 25">
            <a:extLst>
              <a:ext uri="{FF2B5EF4-FFF2-40B4-BE49-F238E27FC236}">
                <a16:creationId xmlns:a16="http://schemas.microsoft.com/office/drawing/2014/main" id="{C4AF98F5-F58E-A2ED-7F29-E2F6D5E90D94}"/>
              </a:ext>
            </a:extLst>
          </p:cNvPr>
          <p:cNvSpPr>
            <a:spLocks noGrp="1"/>
          </p:cNvSpPr>
          <p:nvPr>
            <p:ph type="body" sz="quarter" idx="22" hasCustomPrompt="1"/>
          </p:nvPr>
        </p:nvSpPr>
        <p:spPr>
          <a:xfrm>
            <a:off x="6819025"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6" name="Picture Placeholder 11">
            <a:extLst>
              <a:ext uri="{FF2B5EF4-FFF2-40B4-BE49-F238E27FC236}">
                <a16:creationId xmlns:a16="http://schemas.microsoft.com/office/drawing/2014/main" id="{88FB6509-0D93-6611-D7C7-6FD26DE6261F}"/>
              </a:ext>
            </a:extLst>
          </p:cNvPr>
          <p:cNvSpPr>
            <a:spLocks noGrp="1"/>
          </p:cNvSpPr>
          <p:nvPr>
            <p:ph type="pic" sz="quarter" idx="26"/>
          </p:nvPr>
        </p:nvSpPr>
        <p:spPr>
          <a:xfrm>
            <a:off x="9729291" y="957379"/>
            <a:ext cx="1281551" cy="1282824"/>
          </a:xfrm>
          <a:prstGeom prst="ellipse">
            <a:avLst/>
          </a:prstGeom>
          <a:noFill/>
          <a:ln>
            <a:noFill/>
          </a:ln>
        </p:spPr>
        <p:txBody>
          <a:bodyPr/>
          <a:lstStyle>
            <a:lvl1pPr>
              <a:defRPr>
                <a:ln>
                  <a:solidFill>
                    <a:schemeClr val="tx1"/>
                  </a:solidFill>
                </a:ln>
              </a:defRPr>
            </a:lvl1pPr>
          </a:lstStyle>
          <a:p>
            <a:r>
              <a:rPr lang="en-US" dirty="0"/>
              <a:t>Click icon to add picture</a:t>
            </a:r>
          </a:p>
        </p:txBody>
      </p:sp>
      <p:sp>
        <p:nvSpPr>
          <p:cNvPr id="33" name="Text Placeholder 25">
            <a:extLst>
              <a:ext uri="{FF2B5EF4-FFF2-40B4-BE49-F238E27FC236}">
                <a16:creationId xmlns:a16="http://schemas.microsoft.com/office/drawing/2014/main" id="{5BEE588D-762B-2369-368B-C2FCD001C7D2}"/>
              </a:ext>
            </a:extLst>
          </p:cNvPr>
          <p:cNvSpPr>
            <a:spLocks noGrp="1"/>
          </p:cNvSpPr>
          <p:nvPr>
            <p:ph type="body" sz="quarter" idx="23" hasCustomPrompt="1"/>
          </p:nvPr>
        </p:nvSpPr>
        <p:spPr>
          <a:xfrm>
            <a:off x="9228838"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4" name="Text Placeholder 25">
            <a:extLst>
              <a:ext uri="{FF2B5EF4-FFF2-40B4-BE49-F238E27FC236}">
                <a16:creationId xmlns:a16="http://schemas.microsoft.com/office/drawing/2014/main" id="{3F1D34FC-6675-3EEB-E38D-CE1261756F15}"/>
              </a:ext>
            </a:extLst>
          </p:cNvPr>
          <p:cNvSpPr>
            <a:spLocks noGrp="1"/>
          </p:cNvSpPr>
          <p:nvPr>
            <p:ph type="body" sz="quarter" idx="24" hasCustomPrompt="1"/>
          </p:nvPr>
        </p:nvSpPr>
        <p:spPr>
          <a:xfrm>
            <a:off x="9333043"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7" name="Picture Placeholder 11">
            <a:extLst>
              <a:ext uri="{FF2B5EF4-FFF2-40B4-BE49-F238E27FC236}">
                <a16:creationId xmlns:a16="http://schemas.microsoft.com/office/drawing/2014/main" id="{A3517DE7-74E1-B2E5-6C8E-DDBEB1AB36F8}"/>
              </a:ext>
            </a:extLst>
          </p:cNvPr>
          <p:cNvSpPr>
            <a:spLocks noGrp="1"/>
          </p:cNvSpPr>
          <p:nvPr>
            <p:ph type="pic" sz="quarter" idx="27"/>
          </p:nvPr>
        </p:nvSpPr>
        <p:spPr>
          <a:xfrm>
            <a:off x="4708529" y="3700579"/>
            <a:ext cx="1281551" cy="1282824"/>
          </a:xfrm>
          <a:prstGeom prst="ellipse">
            <a:avLst/>
          </a:prstGeom>
          <a:noFill/>
          <a:ln>
            <a:noFill/>
          </a:ln>
        </p:spPr>
        <p:txBody>
          <a:bodyPr/>
          <a:lstStyle>
            <a:lvl1pPr>
              <a:defRPr>
                <a:ln>
                  <a:solidFill>
                    <a:schemeClr val="tx1"/>
                  </a:solidFill>
                </a:ln>
              </a:defRPr>
            </a:lvl1pPr>
          </a:lstStyle>
          <a:p>
            <a:r>
              <a:rPr lang="en-US" dirty="0"/>
              <a:t>Click icon to add picture</a:t>
            </a:r>
          </a:p>
        </p:txBody>
      </p:sp>
      <p:sp>
        <p:nvSpPr>
          <p:cNvPr id="38" name="Text Placeholder 25">
            <a:extLst>
              <a:ext uri="{FF2B5EF4-FFF2-40B4-BE49-F238E27FC236}">
                <a16:creationId xmlns:a16="http://schemas.microsoft.com/office/drawing/2014/main" id="{68637E61-96FE-6C26-A5D3-761BBE2D0040}"/>
              </a:ext>
            </a:extLst>
          </p:cNvPr>
          <p:cNvSpPr>
            <a:spLocks noGrp="1"/>
          </p:cNvSpPr>
          <p:nvPr>
            <p:ph type="body" sz="quarter" idx="28" hasCustomPrompt="1"/>
          </p:nvPr>
        </p:nvSpPr>
        <p:spPr>
          <a:xfrm>
            <a:off x="4208077" y="5264872"/>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9" name="Text Placeholder 25">
            <a:extLst>
              <a:ext uri="{FF2B5EF4-FFF2-40B4-BE49-F238E27FC236}">
                <a16:creationId xmlns:a16="http://schemas.microsoft.com/office/drawing/2014/main" id="{F2EEA79E-A7F6-0349-F912-3FAEA0CF6B60}"/>
              </a:ext>
            </a:extLst>
          </p:cNvPr>
          <p:cNvSpPr>
            <a:spLocks noGrp="1"/>
          </p:cNvSpPr>
          <p:nvPr>
            <p:ph type="body" sz="quarter" idx="29" hasCustomPrompt="1"/>
          </p:nvPr>
        </p:nvSpPr>
        <p:spPr>
          <a:xfrm>
            <a:off x="4312281"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44" name="Picture Placeholder 11">
            <a:extLst>
              <a:ext uri="{FF2B5EF4-FFF2-40B4-BE49-F238E27FC236}">
                <a16:creationId xmlns:a16="http://schemas.microsoft.com/office/drawing/2014/main" id="{359479E4-F628-B7AB-2E1E-A8FED7F7DC86}"/>
              </a:ext>
            </a:extLst>
          </p:cNvPr>
          <p:cNvSpPr>
            <a:spLocks noGrp="1"/>
          </p:cNvSpPr>
          <p:nvPr>
            <p:ph type="pic" sz="quarter" idx="34"/>
          </p:nvPr>
        </p:nvSpPr>
        <p:spPr>
          <a:xfrm>
            <a:off x="7215273" y="3700579"/>
            <a:ext cx="1281551" cy="1282824"/>
          </a:xfrm>
          <a:prstGeom prst="ellipse">
            <a:avLst/>
          </a:prstGeom>
          <a:noFill/>
          <a:ln>
            <a:noFill/>
          </a:ln>
        </p:spPr>
        <p:txBody>
          <a:bodyPr/>
          <a:lstStyle>
            <a:lvl1pPr>
              <a:defRPr>
                <a:ln>
                  <a:solidFill>
                    <a:schemeClr val="tx1"/>
                  </a:solidFill>
                </a:ln>
              </a:defRPr>
            </a:lvl1pPr>
          </a:lstStyle>
          <a:p>
            <a:r>
              <a:rPr lang="en-US" dirty="0"/>
              <a:t>Click icon to add picture</a:t>
            </a:r>
          </a:p>
        </p:txBody>
      </p:sp>
      <p:sp>
        <p:nvSpPr>
          <p:cNvPr id="40" name="Text Placeholder 25">
            <a:extLst>
              <a:ext uri="{FF2B5EF4-FFF2-40B4-BE49-F238E27FC236}">
                <a16:creationId xmlns:a16="http://schemas.microsoft.com/office/drawing/2014/main" id="{35B95967-E66B-2F6E-7AF1-DC372602028F}"/>
              </a:ext>
            </a:extLst>
          </p:cNvPr>
          <p:cNvSpPr>
            <a:spLocks noGrp="1"/>
          </p:cNvSpPr>
          <p:nvPr>
            <p:ph type="body" sz="quarter" idx="30" hasCustomPrompt="1"/>
          </p:nvPr>
        </p:nvSpPr>
        <p:spPr>
          <a:xfrm>
            <a:off x="6714820"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41" name="Text Placeholder 25">
            <a:extLst>
              <a:ext uri="{FF2B5EF4-FFF2-40B4-BE49-F238E27FC236}">
                <a16:creationId xmlns:a16="http://schemas.microsoft.com/office/drawing/2014/main" id="{C08D11D5-33A7-D5EF-A135-B14C00E9CFB9}"/>
              </a:ext>
            </a:extLst>
          </p:cNvPr>
          <p:cNvSpPr>
            <a:spLocks noGrp="1"/>
          </p:cNvSpPr>
          <p:nvPr>
            <p:ph type="body" sz="quarter" idx="31" hasCustomPrompt="1"/>
          </p:nvPr>
        </p:nvSpPr>
        <p:spPr>
          <a:xfrm>
            <a:off x="6819025"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45" name="Picture Placeholder 11">
            <a:extLst>
              <a:ext uri="{FF2B5EF4-FFF2-40B4-BE49-F238E27FC236}">
                <a16:creationId xmlns:a16="http://schemas.microsoft.com/office/drawing/2014/main" id="{D1F1A066-CE4D-8C28-3E0D-497AFB2F5016}"/>
              </a:ext>
            </a:extLst>
          </p:cNvPr>
          <p:cNvSpPr>
            <a:spLocks noGrp="1"/>
          </p:cNvSpPr>
          <p:nvPr>
            <p:ph type="pic" sz="quarter" idx="35"/>
          </p:nvPr>
        </p:nvSpPr>
        <p:spPr>
          <a:xfrm>
            <a:off x="9729291" y="3700579"/>
            <a:ext cx="1281551" cy="1282824"/>
          </a:xfrm>
          <a:prstGeom prst="ellipse">
            <a:avLst/>
          </a:prstGeom>
          <a:noFill/>
          <a:ln>
            <a:noFill/>
          </a:ln>
        </p:spPr>
        <p:txBody>
          <a:bodyPr/>
          <a:lstStyle>
            <a:lvl1pPr>
              <a:defRPr>
                <a:ln>
                  <a:solidFill>
                    <a:schemeClr val="tx1"/>
                  </a:solidFill>
                </a:ln>
              </a:defRPr>
            </a:lvl1pPr>
          </a:lstStyle>
          <a:p>
            <a:r>
              <a:rPr lang="en-US" dirty="0"/>
              <a:t>Click icon to add picture</a:t>
            </a:r>
          </a:p>
        </p:txBody>
      </p:sp>
      <p:sp>
        <p:nvSpPr>
          <p:cNvPr id="42" name="Text Placeholder 25">
            <a:extLst>
              <a:ext uri="{FF2B5EF4-FFF2-40B4-BE49-F238E27FC236}">
                <a16:creationId xmlns:a16="http://schemas.microsoft.com/office/drawing/2014/main" id="{B8DB5B98-DAD6-5F37-B7AB-9449750ED22F}"/>
              </a:ext>
            </a:extLst>
          </p:cNvPr>
          <p:cNvSpPr>
            <a:spLocks noGrp="1"/>
          </p:cNvSpPr>
          <p:nvPr>
            <p:ph type="body" sz="quarter" idx="32" hasCustomPrompt="1"/>
          </p:nvPr>
        </p:nvSpPr>
        <p:spPr>
          <a:xfrm>
            <a:off x="9228838"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43" name="Text Placeholder 25">
            <a:extLst>
              <a:ext uri="{FF2B5EF4-FFF2-40B4-BE49-F238E27FC236}">
                <a16:creationId xmlns:a16="http://schemas.microsoft.com/office/drawing/2014/main" id="{B257F93C-060F-119F-E4CF-ED6B9BE34427}"/>
              </a:ext>
            </a:extLst>
          </p:cNvPr>
          <p:cNvSpPr>
            <a:spLocks noGrp="1"/>
          </p:cNvSpPr>
          <p:nvPr>
            <p:ph type="body" sz="quarter" idx="33" hasCustomPrompt="1"/>
          </p:nvPr>
        </p:nvSpPr>
        <p:spPr>
          <a:xfrm>
            <a:off x="9333043"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Tree>
    <p:extLst>
      <p:ext uri="{BB962C8B-B14F-4D97-AF65-F5344CB8AC3E}">
        <p14:creationId xmlns:p14="http://schemas.microsoft.com/office/powerpoint/2010/main" val="388423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resenters + Photos">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ADA161-70AD-0048-BCB5-3D0F957584BF}"/>
              </a:ext>
            </a:extLst>
          </p:cNvPr>
          <p:cNvSpPr/>
          <p:nvPr userDrawn="1"/>
        </p:nvSpPr>
        <p:spPr>
          <a:xfrm>
            <a:off x="4979962" y="0"/>
            <a:ext cx="7210333"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8FAA33DE-F0FD-4B48-80E7-86C5E3CFFC7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66561"/>
          <a:stretch/>
        </p:blipFill>
        <p:spPr>
          <a:xfrm>
            <a:off x="228927" y="257724"/>
            <a:ext cx="472818" cy="699655"/>
          </a:xfrm>
          <a:prstGeom prst="rect">
            <a:avLst/>
          </a:prstGeom>
        </p:spPr>
      </p:pic>
      <p:cxnSp>
        <p:nvCxnSpPr>
          <p:cNvPr id="4" name="Straight Connector 3">
            <a:extLst>
              <a:ext uri="{FF2B5EF4-FFF2-40B4-BE49-F238E27FC236}">
                <a16:creationId xmlns:a16="http://schemas.microsoft.com/office/drawing/2014/main" id="{988D8D22-ABF4-BE7C-837B-CE221BD442E4}"/>
              </a:ext>
            </a:extLst>
          </p:cNvPr>
          <p:cNvCxnSpPr>
            <a:cxnSpLocks/>
          </p:cNvCxnSpPr>
          <p:nvPr userDrawn="1"/>
        </p:nvCxnSpPr>
        <p:spPr>
          <a:xfrm flipH="1">
            <a:off x="430454"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E3DDCD-5819-0920-274A-60776EE3BB97}"/>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363FA833-6711-42C4-C7DE-26443AA8C0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16D2FF26-D927-0055-36DB-3D9499EE44AF}"/>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4633C6-3B1F-3456-83C4-E2E4F385A1EC}"/>
              </a:ext>
            </a:extLst>
          </p:cNvPr>
          <p:cNvSpPr>
            <a:spLocks noGrp="1"/>
          </p:cNvSpPr>
          <p:nvPr>
            <p:ph type="title" hasCustomPrompt="1"/>
          </p:nvPr>
        </p:nvSpPr>
        <p:spPr>
          <a:xfrm>
            <a:off x="1355808" y="3221250"/>
            <a:ext cx="2931145" cy="415498"/>
          </a:xfrm>
        </p:spPr>
        <p:txBody>
          <a:bodyPr wrap="square" lIns="0" tIns="0" rIns="0" bIns="0" anchor="ctr" anchorCtr="0">
            <a:spAutoFit/>
          </a:bodyPr>
          <a:lstStyle>
            <a:lvl1pPr>
              <a:defRPr sz="3000" b="0" i="0">
                <a:solidFill>
                  <a:schemeClr val="bg1"/>
                </a:solidFill>
                <a:latin typeface="Arial" panose="020B0604020202020204" pitchFamily="34" charset="0"/>
                <a:cs typeface="Arial" panose="020B0604020202020204" pitchFamily="34" charset="0"/>
              </a:defRPr>
            </a:lvl1pPr>
          </a:lstStyle>
          <a:p>
            <a:r>
              <a:rPr lang="en-US"/>
              <a:t>Presenters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12" name="Picture Placeholder 11">
            <a:extLst>
              <a:ext uri="{FF2B5EF4-FFF2-40B4-BE49-F238E27FC236}">
                <a16:creationId xmlns:a16="http://schemas.microsoft.com/office/drawing/2014/main" id="{D261CC1D-7F2D-4848-1C30-F2077CBE2E44}"/>
              </a:ext>
            </a:extLst>
          </p:cNvPr>
          <p:cNvSpPr>
            <a:spLocks noGrp="1"/>
          </p:cNvSpPr>
          <p:nvPr>
            <p:ph type="pic" sz="quarter" idx="13"/>
          </p:nvPr>
        </p:nvSpPr>
        <p:spPr>
          <a:xfrm>
            <a:off x="6693544" y="957379"/>
            <a:ext cx="1281551" cy="1282824"/>
          </a:xfrm>
          <a:prstGeom prst="ellipse">
            <a:avLst/>
          </a:prstGeom>
          <a:noFill/>
          <a:ln>
            <a:noFill/>
          </a:ln>
        </p:spPr>
        <p:txBody>
          <a:bodyPr/>
          <a:lstStyle>
            <a:lvl1pPr>
              <a:defRPr>
                <a:ln>
                  <a:solidFill>
                    <a:schemeClr val="tx1"/>
                  </a:solidFill>
                </a:ln>
              </a:defRPr>
            </a:lvl1pPr>
          </a:lstStyle>
          <a:p>
            <a:r>
              <a:rPr lang="en-US" dirty="0"/>
              <a:t>Click icon to add picture</a:t>
            </a:r>
          </a:p>
        </p:txBody>
      </p:sp>
      <p:sp>
        <p:nvSpPr>
          <p:cNvPr id="26" name="Text Placeholder 25">
            <a:extLst>
              <a:ext uri="{FF2B5EF4-FFF2-40B4-BE49-F238E27FC236}">
                <a16:creationId xmlns:a16="http://schemas.microsoft.com/office/drawing/2014/main" id="{3C14D216-E1B1-A358-CA37-4B947BE48A9F}"/>
              </a:ext>
            </a:extLst>
          </p:cNvPr>
          <p:cNvSpPr>
            <a:spLocks noGrp="1"/>
          </p:cNvSpPr>
          <p:nvPr>
            <p:ph type="body" sz="quarter" idx="16" hasCustomPrompt="1"/>
          </p:nvPr>
        </p:nvSpPr>
        <p:spPr>
          <a:xfrm>
            <a:off x="6193091"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27" name="Text Placeholder 25">
            <a:extLst>
              <a:ext uri="{FF2B5EF4-FFF2-40B4-BE49-F238E27FC236}">
                <a16:creationId xmlns:a16="http://schemas.microsoft.com/office/drawing/2014/main" id="{5B45C0F9-ABF4-F36B-5286-D8AC0D135321}"/>
              </a:ext>
            </a:extLst>
          </p:cNvPr>
          <p:cNvSpPr>
            <a:spLocks noGrp="1"/>
          </p:cNvSpPr>
          <p:nvPr>
            <p:ph type="body" sz="quarter" idx="17" hasCustomPrompt="1"/>
          </p:nvPr>
        </p:nvSpPr>
        <p:spPr>
          <a:xfrm>
            <a:off x="6297296"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5" name="Picture Placeholder 11">
            <a:extLst>
              <a:ext uri="{FF2B5EF4-FFF2-40B4-BE49-F238E27FC236}">
                <a16:creationId xmlns:a16="http://schemas.microsoft.com/office/drawing/2014/main" id="{0694C6C1-6799-95CB-564F-8811DA6442B6}"/>
              </a:ext>
            </a:extLst>
          </p:cNvPr>
          <p:cNvSpPr>
            <a:spLocks noGrp="1"/>
          </p:cNvSpPr>
          <p:nvPr>
            <p:ph type="pic" sz="quarter" idx="25"/>
          </p:nvPr>
        </p:nvSpPr>
        <p:spPr>
          <a:xfrm>
            <a:off x="9200288" y="957379"/>
            <a:ext cx="1281551" cy="1282824"/>
          </a:xfrm>
          <a:prstGeom prst="ellipse">
            <a:avLst/>
          </a:prstGeom>
          <a:noFill/>
          <a:ln>
            <a:noFill/>
          </a:ln>
        </p:spPr>
        <p:txBody>
          <a:bodyPr/>
          <a:lstStyle>
            <a:lvl1pPr>
              <a:defRPr>
                <a:ln>
                  <a:solidFill>
                    <a:schemeClr val="tx1"/>
                  </a:solidFill>
                </a:ln>
              </a:defRPr>
            </a:lvl1pPr>
          </a:lstStyle>
          <a:p>
            <a:r>
              <a:rPr lang="en-US" dirty="0"/>
              <a:t>Click icon to add picture</a:t>
            </a:r>
          </a:p>
        </p:txBody>
      </p:sp>
      <p:sp>
        <p:nvSpPr>
          <p:cNvPr id="31" name="Text Placeholder 25">
            <a:extLst>
              <a:ext uri="{FF2B5EF4-FFF2-40B4-BE49-F238E27FC236}">
                <a16:creationId xmlns:a16="http://schemas.microsoft.com/office/drawing/2014/main" id="{C0A215AB-AB65-FFB7-0F00-38FCF35560D1}"/>
              </a:ext>
            </a:extLst>
          </p:cNvPr>
          <p:cNvSpPr>
            <a:spLocks noGrp="1"/>
          </p:cNvSpPr>
          <p:nvPr>
            <p:ph type="body" sz="quarter" idx="21" hasCustomPrompt="1"/>
          </p:nvPr>
        </p:nvSpPr>
        <p:spPr>
          <a:xfrm>
            <a:off x="8699835"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2" name="Text Placeholder 25">
            <a:extLst>
              <a:ext uri="{FF2B5EF4-FFF2-40B4-BE49-F238E27FC236}">
                <a16:creationId xmlns:a16="http://schemas.microsoft.com/office/drawing/2014/main" id="{C4AF98F5-F58E-A2ED-7F29-E2F6D5E90D94}"/>
              </a:ext>
            </a:extLst>
          </p:cNvPr>
          <p:cNvSpPr>
            <a:spLocks noGrp="1"/>
          </p:cNvSpPr>
          <p:nvPr>
            <p:ph type="body" sz="quarter" idx="22" hasCustomPrompt="1"/>
          </p:nvPr>
        </p:nvSpPr>
        <p:spPr>
          <a:xfrm>
            <a:off x="8804040"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7" name="Picture Placeholder 11">
            <a:extLst>
              <a:ext uri="{FF2B5EF4-FFF2-40B4-BE49-F238E27FC236}">
                <a16:creationId xmlns:a16="http://schemas.microsoft.com/office/drawing/2014/main" id="{A3517DE7-74E1-B2E5-6C8E-DDBEB1AB36F8}"/>
              </a:ext>
            </a:extLst>
          </p:cNvPr>
          <p:cNvSpPr>
            <a:spLocks noGrp="1"/>
          </p:cNvSpPr>
          <p:nvPr>
            <p:ph type="pic" sz="quarter" idx="27"/>
          </p:nvPr>
        </p:nvSpPr>
        <p:spPr>
          <a:xfrm>
            <a:off x="6693544" y="3700579"/>
            <a:ext cx="1281551" cy="1282824"/>
          </a:xfrm>
          <a:prstGeom prst="ellipse">
            <a:avLst/>
          </a:prstGeom>
          <a:noFill/>
          <a:ln>
            <a:noFill/>
          </a:ln>
        </p:spPr>
        <p:txBody>
          <a:bodyPr/>
          <a:lstStyle>
            <a:lvl1pPr>
              <a:defRPr>
                <a:ln>
                  <a:solidFill>
                    <a:schemeClr val="tx1"/>
                  </a:solidFill>
                </a:ln>
              </a:defRPr>
            </a:lvl1pPr>
          </a:lstStyle>
          <a:p>
            <a:r>
              <a:rPr lang="en-US" dirty="0"/>
              <a:t>Click icon to add picture</a:t>
            </a:r>
          </a:p>
        </p:txBody>
      </p:sp>
      <p:sp>
        <p:nvSpPr>
          <p:cNvPr id="38" name="Text Placeholder 25">
            <a:extLst>
              <a:ext uri="{FF2B5EF4-FFF2-40B4-BE49-F238E27FC236}">
                <a16:creationId xmlns:a16="http://schemas.microsoft.com/office/drawing/2014/main" id="{68637E61-96FE-6C26-A5D3-761BBE2D0040}"/>
              </a:ext>
            </a:extLst>
          </p:cNvPr>
          <p:cNvSpPr>
            <a:spLocks noGrp="1"/>
          </p:cNvSpPr>
          <p:nvPr>
            <p:ph type="body" sz="quarter" idx="28" hasCustomPrompt="1"/>
          </p:nvPr>
        </p:nvSpPr>
        <p:spPr>
          <a:xfrm>
            <a:off x="6193091"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9" name="Text Placeholder 25">
            <a:extLst>
              <a:ext uri="{FF2B5EF4-FFF2-40B4-BE49-F238E27FC236}">
                <a16:creationId xmlns:a16="http://schemas.microsoft.com/office/drawing/2014/main" id="{F2EEA79E-A7F6-0349-F912-3FAEA0CF6B60}"/>
              </a:ext>
            </a:extLst>
          </p:cNvPr>
          <p:cNvSpPr>
            <a:spLocks noGrp="1"/>
          </p:cNvSpPr>
          <p:nvPr>
            <p:ph type="body" sz="quarter" idx="29" hasCustomPrompt="1"/>
          </p:nvPr>
        </p:nvSpPr>
        <p:spPr>
          <a:xfrm>
            <a:off x="6297296"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44" name="Picture Placeholder 11">
            <a:extLst>
              <a:ext uri="{FF2B5EF4-FFF2-40B4-BE49-F238E27FC236}">
                <a16:creationId xmlns:a16="http://schemas.microsoft.com/office/drawing/2014/main" id="{359479E4-F628-B7AB-2E1E-A8FED7F7DC86}"/>
              </a:ext>
            </a:extLst>
          </p:cNvPr>
          <p:cNvSpPr>
            <a:spLocks noGrp="1"/>
          </p:cNvSpPr>
          <p:nvPr>
            <p:ph type="pic" sz="quarter" idx="34"/>
          </p:nvPr>
        </p:nvSpPr>
        <p:spPr>
          <a:xfrm>
            <a:off x="9200288" y="3700579"/>
            <a:ext cx="1281551" cy="1282824"/>
          </a:xfrm>
          <a:prstGeom prst="ellipse">
            <a:avLst/>
          </a:prstGeom>
          <a:noFill/>
          <a:ln>
            <a:noFill/>
          </a:ln>
        </p:spPr>
        <p:txBody>
          <a:bodyPr/>
          <a:lstStyle>
            <a:lvl1pPr>
              <a:defRPr>
                <a:ln>
                  <a:solidFill>
                    <a:schemeClr val="tx1"/>
                  </a:solidFill>
                </a:ln>
              </a:defRPr>
            </a:lvl1pPr>
          </a:lstStyle>
          <a:p>
            <a:r>
              <a:rPr lang="en-US" dirty="0"/>
              <a:t>Click icon to add picture</a:t>
            </a:r>
          </a:p>
        </p:txBody>
      </p:sp>
      <p:sp>
        <p:nvSpPr>
          <p:cNvPr id="40" name="Text Placeholder 25">
            <a:extLst>
              <a:ext uri="{FF2B5EF4-FFF2-40B4-BE49-F238E27FC236}">
                <a16:creationId xmlns:a16="http://schemas.microsoft.com/office/drawing/2014/main" id="{35B95967-E66B-2F6E-7AF1-DC372602028F}"/>
              </a:ext>
            </a:extLst>
          </p:cNvPr>
          <p:cNvSpPr>
            <a:spLocks noGrp="1"/>
          </p:cNvSpPr>
          <p:nvPr>
            <p:ph type="body" sz="quarter" idx="30" hasCustomPrompt="1"/>
          </p:nvPr>
        </p:nvSpPr>
        <p:spPr>
          <a:xfrm>
            <a:off x="8699835"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41" name="Text Placeholder 25">
            <a:extLst>
              <a:ext uri="{FF2B5EF4-FFF2-40B4-BE49-F238E27FC236}">
                <a16:creationId xmlns:a16="http://schemas.microsoft.com/office/drawing/2014/main" id="{C08D11D5-33A7-D5EF-A135-B14C00E9CFB9}"/>
              </a:ext>
            </a:extLst>
          </p:cNvPr>
          <p:cNvSpPr>
            <a:spLocks noGrp="1"/>
          </p:cNvSpPr>
          <p:nvPr>
            <p:ph type="body" sz="quarter" idx="31" hasCustomPrompt="1"/>
          </p:nvPr>
        </p:nvSpPr>
        <p:spPr>
          <a:xfrm>
            <a:off x="8804040"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Tree>
    <p:extLst>
      <p:ext uri="{BB962C8B-B14F-4D97-AF65-F5344CB8AC3E}">
        <p14:creationId xmlns:p14="http://schemas.microsoft.com/office/powerpoint/2010/main" val="181189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Text with CPP Green">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73D8B5-3058-D6B0-B994-CE471B949298}"/>
              </a:ext>
            </a:extLst>
          </p:cNvPr>
          <p:cNvSpPr/>
          <p:nvPr userDrawn="1"/>
        </p:nvSpPr>
        <p:spPr>
          <a:xfrm>
            <a:off x="4979962" y="0"/>
            <a:ext cx="7210333"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8A1018BB-501E-EE4B-849A-066C3A57A15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66561"/>
          <a:stretch/>
        </p:blipFill>
        <p:spPr>
          <a:xfrm>
            <a:off x="228927" y="257724"/>
            <a:ext cx="472818" cy="699655"/>
          </a:xfrm>
          <a:prstGeom prst="rect">
            <a:avLst/>
          </a:prstGeom>
        </p:spPr>
      </p:pic>
      <p:cxnSp>
        <p:nvCxnSpPr>
          <p:cNvPr id="3" name="Straight Connector 2">
            <a:extLst>
              <a:ext uri="{FF2B5EF4-FFF2-40B4-BE49-F238E27FC236}">
                <a16:creationId xmlns:a16="http://schemas.microsoft.com/office/drawing/2014/main" id="{5F50F7F9-B70D-CD87-6DC2-667046270E47}"/>
              </a:ext>
            </a:extLst>
          </p:cNvPr>
          <p:cNvCxnSpPr>
            <a:cxnSpLocks/>
          </p:cNvCxnSpPr>
          <p:nvPr userDrawn="1"/>
        </p:nvCxnSpPr>
        <p:spPr>
          <a:xfrm flipH="1">
            <a:off x="430454"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76D0D3E-F86D-5480-E3C7-925FF3859529}"/>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BAA684B1-A678-685A-071E-45C9A85D9C6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6" name="Rectangle 5">
            <a:extLst>
              <a:ext uri="{FF2B5EF4-FFF2-40B4-BE49-F238E27FC236}">
                <a16:creationId xmlns:a16="http://schemas.microsoft.com/office/drawing/2014/main" id="{D2E21C22-B201-2579-C0BD-85CB94EAB19A}"/>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799972-6CAE-C07C-1A29-78C34ACDF0F9}"/>
              </a:ext>
            </a:extLst>
          </p:cNvPr>
          <p:cNvSpPr>
            <a:spLocks noGrp="1"/>
          </p:cNvSpPr>
          <p:nvPr>
            <p:ph type="title" hasCustomPrompt="1"/>
          </p:nvPr>
        </p:nvSpPr>
        <p:spPr>
          <a:xfrm>
            <a:off x="1357637" y="3013501"/>
            <a:ext cx="2886975" cy="830997"/>
          </a:xfrm>
        </p:spPr>
        <p:txBody>
          <a:bodyPr wrap="square" lIns="0" tIns="0" rIns="0" bIns="0" anchor="ctr" anchorCtr="0">
            <a:spAutoFit/>
          </a:bodyPr>
          <a:lstStyle>
            <a:lvl1pPr>
              <a:defRPr sz="3000" b="0" i="0">
                <a:solidFill>
                  <a:schemeClr val="bg1"/>
                </a:solidFill>
                <a:latin typeface="Arial" panose="020B0604020202020204" pitchFamily="34" charset="0"/>
                <a:cs typeface="Arial" panose="020B0604020202020204" pitchFamily="34" charset="0"/>
              </a:defRPr>
            </a:lvl1pPr>
          </a:lstStyle>
          <a:p>
            <a:r>
              <a:rPr lang="en-US"/>
              <a:t>A Short Headline</a:t>
            </a:r>
            <a:br>
              <a:rPr lang="en-US"/>
            </a:br>
            <a:r>
              <a:rPr lang="en-US"/>
              <a:t>Can Go Here</a:t>
            </a:r>
          </a:p>
        </p:txBody>
      </p:sp>
      <p:sp>
        <p:nvSpPr>
          <p:cNvPr id="16" name="Slide Number Placeholder 5">
            <a:extLst>
              <a:ext uri="{FF2B5EF4-FFF2-40B4-BE49-F238E27FC236}">
                <a16:creationId xmlns:a16="http://schemas.microsoft.com/office/drawing/2014/main" id="{F6F49E50-0C7E-7E49-2118-393290668C32}"/>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7" name="Text Placeholder 4">
            <a:extLst>
              <a:ext uri="{FF2B5EF4-FFF2-40B4-BE49-F238E27FC236}">
                <a16:creationId xmlns:a16="http://schemas.microsoft.com/office/drawing/2014/main" id="{80A368A1-BFD3-9127-06A4-B402CF8566FD}"/>
              </a:ext>
            </a:extLst>
          </p:cNvPr>
          <p:cNvSpPr>
            <a:spLocks noGrp="1"/>
          </p:cNvSpPr>
          <p:nvPr>
            <p:ph type="body" sz="quarter" idx="10" hasCustomPrompt="1"/>
          </p:nvPr>
        </p:nvSpPr>
        <p:spPr>
          <a:xfrm>
            <a:off x="6341020" y="2072025"/>
            <a:ext cx="4493343" cy="2713948"/>
          </a:xfrm>
        </p:spPr>
        <p:txBody>
          <a:bodyPr wrap="square" lIns="0" tIns="0" rIns="0" bIns="0" anchor="ctr" anchorCtr="0">
            <a:spAutoFit/>
          </a:bodyPr>
          <a:lstStyle>
            <a:lvl1pPr marL="0" indent="0">
              <a:lnSpc>
                <a:spcPct val="150000"/>
              </a:lnSpc>
              <a:buClr>
                <a:schemeClr val="accent2"/>
              </a:buClr>
              <a:buSzPct val="100000"/>
              <a:buFontTx/>
              <a:buNone/>
              <a:tabLst/>
              <a:defRPr sz="2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Tree>
    <p:extLst>
      <p:ext uri="{BB962C8B-B14F-4D97-AF65-F5344CB8AC3E}">
        <p14:creationId xmlns:p14="http://schemas.microsoft.com/office/powerpoint/2010/main" val="25562919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FF74D-4D2B-ECCE-80B8-6DD34726F863}"/>
              </a:ext>
            </a:extLst>
          </p:cNvPr>
          <p:cNvSpPr>
            <a:spLocks noGrp="1"/>
          </p:cNvSpPr>
          <p:nvPr>
            <p:ph type="title"/>
          </p:nvPr>
        </p:nvSpPr>
        <p:spPr>
          <a:xfrm>
            <a:off x="3785937" y="365125"/>
            <a:ext cx="807905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41D34-C295-2233-34B4-E1A9519B899D}"/>
              </a:ext>
            </a:extLst>
          </p:cNvPr>
          <p:cNvSpPr>
            <a:spLocks noGrp="1"/>
          </p:cNvSpPr>
          <p:nvPr>
            <p:ph type="body" idx="1"/>
          </p:nvPr>
        </p:nvSpPr>
        <p:spPr>
          <a:xfrm>
            <a:off x="3785937" y="1825625"/>
            <a:ext cx="80790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267F2B7-82AE-CEF3-95D5-3A11356917BC}"/>
              </a:ext>
            </a:extLst>
          </p:cNvPr>
          <p:cNvSpPr>
            <a:spLocks noGrp="1"/>
          </p:cNvSpPr>
          <p:nvPr>
            <p:ph type="sldNum" sz="quarter" idx="4"/>
          </p:nvPr>
        </p:nvSpPr>
        <p:spPr>
          <a:xfrm>
            <a:off x="9121794" y="6334048"/>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4" name="Footer Placeholder 4">
            <a:extLst>
              <a:ext uri="{FF2B5EF4-FFF2-40B4-BE49-F238E27FC236}">
                <a16:creationId xmlns:a16="http://schemas.microsoft.com/office/drawing/2014/main" id="{223B191C-5F7F-2026-7D61-B86A083FADDA}"/>
              </a:ext>
            </a:extLst>
          </p:cNvPr>
          <p:cNvSpPr>
            <a:spLocks noGrp="1"/>
          </p:cNvSpPr>
          <p:nvPr>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dirty="0"/>
              <a:t>Cal Poly Pomona | Presentation Title</a:t>
            </a:r>
          </a:p>
        </p:txBody>
      </p:sp>
      <p:sp>
        <p:nvSpPr>
          <p:cNvPr id="5" name="Slide Number Placeholder 5">
            <a:extLst>
              <a:ext uri="{FF2B5EF4-FFF2-40B4-BE49-F238E27FC236}">
                <a16:creationId xmlns:a16="http://schemas.microsoft.com/office/drawing/2014/main" id="{63459F0B-2898-5BB5-A379-2D8201AD8E10}"/>
              </a:ext>
            </a:extLst>
          </p:cNvPr>
          <p:cNvSpPr txBox="1">
            <a:spLocks/>
          </p:cNvSpPr>
          <p:nvPr userDrawn="1"/>
        </p:nvSpPr>
        <p:spPr>
          <a:xfrm>
            <a:off x="0" y="6334048"/>
            <a:ext cx="86626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FB44AE-E8EC-4649-B0F6-833A69ED8138}"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41288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711" r:id="rId3"/>
    <p:sldLayoutId id="2147483720" r:id="rId4"/>
    <p:sldLayoutId id="2147483664" r:id="rId5"/>
    <p:sldLayoutId id="2147483661" r:id="rId6"/>
    <p:sldLayoutId id="2147483700" r:id="rId7"/>
    <p:sldLayoutId id="2147483660" r:id="rId8"/>
    <p:sldLayoutId id="2147483697" r:id="rId9"/>
    <p:sldLayoutId id="2147483701" r:id="rId10"/>
    <p:sldLayoutId id="2147483704" r:id="rId11"/>
    <p:sldLayoutId id="2147483705" r:id="rId12"/>
    <p:sldLayoutId id="2147483699" r:id="rId13"/>
    <p:sldLayoutId id="2147483703" r:id="rId14"/>
    <p:sldLayoutId id="2147483706" r:id="rId15"/>
    <p:sldLayoutId id="2147483724" r:id="rId16"/>
    <p:sldLayoutId id="2147483692" r:id="rId17"/>
    <p:sldLayoutId id="2147483725" r:id="rId18"/>
    <p:sldLayoutId id="2147483726" r:id="rId19"/>
    <p:sldLayoutId id="2147483729" r:id="rId20"/>
    <p:sldLayoutId id="2147483695" r:id="rId21"/>
    <p:sldLayoutId id="2147483694" r:id="rId22"/>
    <p:sldLayoutId id="2147483710" r:id="rId23"/>
    <p:sldLayoutId id="2147483668" r:id="rId24"/>
    <p:sldLayoutId id="2147483683" r:id="rId25"/>
    <p:sldLayoutId id="2147483682" r:id="rId26"/>
    <p:sldLayoutId id="2147483727" r:id="rId27"/>
    <p:sldLayoutId id="2147483690" r:id="rId28"/>
    <p:sldLayoutId id="2147483728" r:id="rId29"/>
    <p:sldLayoutId id="2147483670" r:id="rId30"/>
    <p:sldLayoutId id="2147483669" r:id="rId31"/>
    <p:sldLayoutId id="2147483702" r:id="rId32"/>
    <p:sldLayoutId id="2147483674" r:id="rId33"/>
    <p:sldLayoutId id="2147483716" r:id="rId34"/>
    <p:sldLayoutId id="2147483685" r:id="rId35"/>
    <p:sldLayoutId id="2147483712" r:id="rId36"/>
    <p:sldLayoutId id="2147483715" r:id="rId37"/>
    <p:sldLayoutId id="2147483732" r:id="rId38"/>
    <p:sldLayoutId id="2147483733" r:id="rId39"/>
    <p:sldLayoutId id="2147483717" r:id="rId4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28">
          <p15:clr>
            <a:srgbClr val="F26B43"/>
          </p15:clr>
        </p15:guide>
        <p15:guide id="4" pos="6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hyperlink" Target="mailto:drmartinez2@cpp.edu" TargetMode="Externa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9BBC-FADB-8D29-A651-06216D6C4CCE}"/>
              </a:ext>
            </a:extLst>
          </p:cNvPr>
          <p:cNvSpPr>
            <a:spLocks noGrp="1"/>
          </p:cNvSpPr>
          <p:nvPr>
            <p:ph type="title"/>
          </p:nvPr>
        </p:nvSpPr>
        <p:spPr>
          <a:xfrm>
            <a:off x="920270" y="462324"/>
            <a:ext cx="5890330" cy="1828193"/>
          </a:xfrm>
        </p:spPr>
        <p:txBody>
          <a:bodyPr/>
          <a:lstStyle/>
          <a:p>
            <a:r>
              <a:rPr lang="en-US" sz="4400" dirty="0"/>
              <a:t>CSU Systemwide NAGPRA Policy and Its Implications for CPP</a:t>
            </a:r>
          </a:p>
        </p:txBody>
      </p:sp>
      <p:sp>
        <p:nvSpPr>
          <p:cNvPr id="3" name="Text Placeholder 2">
            <a:extLst>
              <a:ext uri="{FF2B5EF4-FFF2-40B4-BE49-F238E27FC236}">
                <a16:creationId xmlns:a16="http://schemas.microsoft.com/office/drawing/2014/main" id="{CD068842-1DA4-0987-3862-DCD3B2105066}"/>
              </a:ext>
            </a:extLst>
          </p:cNvPr>
          <p:cNvSpPr>
            <a:spLocks noGrp="1"/>
          </p:cNvSpPr>
          <p:nvPr>
            <p:ph type="body" sz="quarter" idx="16"/>
          </p:nvPr>
        </p:nvSpPr>
        <p:spPr>
          <a:xfrm>
            <a:off x="920270" y="4030493"/>
            <a:ext cx="4795942" cy="830997"/>
          </a:xfrm>
        </p:spPr>
        <p:txBody>
          <a:bodyPr/>
          <a:lstStyle/>
          <a:p>
            <a:r>
              <a:rPr lang="en-US" dirty="0"/>
              <a:t>Desireé Reneé Martinez, MA, RPA</a:t>
            </a:r>
            <a:br>
              <a:rPr lang="en-US" dirty="0"/>
            </a:br>
            <a:r>
              <a:rPr lang="en-US" dirty="0"/>
              <a:t>Tribal Relations and NAGPRA/CalNAGPRA Director</a:t>
            </a:r>
          </a:p>
        </p:txBody>
      </p:sp>
      <p:sp>
        <p:nvSpPr>
          <p:cNvPr id="4" name="Text Placeholder 3">
            <a:extLst>
              <a:ext uri="{FF2B5EF4-FFF2-40B4-BE49-F238E27FC236}">
                <a16:creationId xmlns:a16="http://schemas.microsoft.com/office/drawing/2014/main" id="{AE384EB2-C8A3-60BA-9C31-47AEC9B4769D}"/>
              </a:ext>
            </a:extLst>
          </p:cNvPr>
          <p:cNvSpPr>
            <a:spLocks noGrp="1"/>
          </p:cNvSpPr>
          <p:nvPr>
            <p:ph type="body" sz="quarter" idx="17"/>
          </p:nvPr>
        </p:nvSpPr>
        <p:spPr>
          <a:xfrm>
            <a:off x="920270" y="5281414"/>
            <a:ext cx="4558069" cy="626838"/>
          </a:xfrm>
        </p:spPr>
        <p:txBody>
          <a:bodyPr/>
          <a:lstStyle/>
          <a:p>
            <a:r>
              <a:rPr lang="en-US" sz="1800" dirty="0"/>
              <a:t>Academic Senate</a:t>
            </a:r>
          </a:p>
          <a:p>
            <a:r>
              <a:rPr lang="en-US" sz="1800" dirty="0"/>
              <a:t>December 3, 2025</a:t>
            </a:r>
          </a:p>
        </p:txBody>
      </p:sp>
    </p:spTree>
    <p:extLst>
      <p:ext uri="{BB962C8B-B14F-4D97-AF65-F5344CB8AC3E}">
        <p14:creationId xmlns:p14="http://schemas.microsoft.com/office/powerpoint/2010/main" val="2201227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ECE2B-87F7-A433-D8AC-BBFD38A84DA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9AC786-DFCE-6ECD-0004-C75FCB15D0BE}"/>
              </a:ext>
            </a:extLst>
          </p:cNvPr>
          <p:cNvSpPr>
            <a:spLocks noGrp="1"/>
          </p:cNvSpPr>
          <p:nvPr>
            <p:ph type="sldNum" sz="quarter" idx="4"/>
          </p:nvPr>
        </p:nvSpPr>
        <p:spPr/>
        <p:txBody>
          <a:bodyPr/>
          <a:lstStyle/>
          <a:p>
            <a:fld id="{1BFB44AE-E8EC-4649-B0F6-833A69ED8138}" type="slidenum">
              <a:rPr lang="en-US" smtClean="0"/>
              <a:pPr/>
              <a:t>10</a:t>
            </a:fld>
            <a:endParaRPr lang="en-US" dirty="0"/>
          </a:p>
        </p:txBody>
      </p:sp>
      <p:sp>
        <p:nvSpPr>
          <p:cNvPr id="8" name="Title 7">
            <a:extLst>
              <a:ext uri="{FF2B5EF4-FFF2-40B4-BE49-F238E27FC236}">
                <a16:creationId xmlns:a16="http://schemas.microsoft.com/office/drawing/2014/main" id="{8E16EDA7-BD31-071A-6029-C88A4408A232}"/>
              </a:ext>
            </a:extLst>
          </p:cNvPr>
          <p:cNvSpPr>
            <a:spLocks noGrp="1"/>
          </p:cNvSpPr>
          <p:nvPr>
            <p:ph type="title"/>
          </p:nvPr>
        </p:nvSpPr>
        <p:spPr>
          <a:xfrm>
            <a:off x="1546271" y="630627"/>
            <a:ext cx="9044143" cy="498598"/>
          </a:xfrm>
        </p:spPr>
        <p:txBody>
          <a:bodyPr/>
          <a:lstStyle/>
          <a:p>
            <a:r>
              <a:rPr lang="en-US" sz="3600" b="1" dirty="0"/>
              <a:t>No New Collections</a:t>
            </a:r>
          </a:p>
        </p:txBody>
      </p:sp>
      <p:sp>
        <p:nvSpPr>
          <p:cNvPr id="4" name="TextBox 3">
            <a:extLst>
              <a:ext uri="{FF2B5EF4-FFF2-40B4-BE49-F238E27FC236}">
                <a16:creationId xmlns:a16="http://schemas.microsoft.com/office/drawing/2014/main" id="{BB06EA10-D787-D9B1-E562-3D65FBFC87CB}"/>
              </a:ext>
            </a:extLst>
          </p:cNvPr>
          <p:cNvSpPr txBox="1"/>
          <p:nvPr/>
        </p:nvSpPr>
        <p:spPr>
          <a:xfrm>
            <a:off x="1145627" y="1370714"/>
            <a:ext cx="10762594" cy="5632311"/>
          </a:xfrm>
          <a:prstGeom prst="rect">
            <a:avLst/>
          </a:prstGeom>
          <a:noFill/>
        </p:spPr>
        <p:txBody>
          <a:bodyPr wrap="square" numCol="1" rtlCol="0">
            <a:spAutoFit/>
          </a:bodyPr>
          <a:lstStyle/>
          <a:p>
            <a:pPr marL="285750">
              <a:defRPr sz="1400">
                <a:solidFill>
                  <a:srgbClr val="000000"/>
                </a:solidFill>
                <a:latin typeface="Calibri"/>
              </a:defRPr>
            </a:pPr>
            <a:r>
              <a:rPr lang="en-US" sz="2400" dirty="0">
                <a:latin typeface="Arial" panose="020B0604020202020204" pitchFamily="34" charset="0"/>
                <a:cs typeface="Arial" panose="020B0604020202020204" pitchFamily="34" charset="0"/>
              </a:rPr>
              <a:t>“…campuses must not create, accept, or acquire new holdings or collections that contain or may contain Human Remains or Cultural Items”.</a:t>
            </a:r>
          </a:p>
          <a:p>
            <a:pPr marL="285750">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a:p>
            <a:pPr marL="285750">
              <a:defRPr sz="1400">
                <a:solidFill>
                  <a:srgbClr val="000000"/>
                </a:solidFill>
                <a:latin typeface="Calibri"/>
              </a:defRPr>
            </a:pPr>
            <a:r>
              <a:rPr lang="en-US" sz="2400" dirty="0">
                <a:latin typeface="Arial" panose="020B0604020202020204" pitchFamily="34" charset="0"/>
                <a:cs typeface="Arial" panose="020B0604020202020204" pitchFamily="34" charset="0"/>
              </a:rPr>
              <a:t>The CO and all campuses must review their policies for alignment with NAGPRA/CalNAGPRA</a:t>
            </a:r>
          </a:p>
          <a:p>
            <a:pPr marL="1085850" lvl="1"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CSU Systemwide Art Collection Management Policy</a:t>
            </a:r>
          </a:p>
          <a:p>
            <a:pPr marL="1085850" lvl="1"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Philanthropic Foundation Gift Policy </a:t>
            </a:r>
          </a:p>
          <a:p>
            <a:pPr marL="1085850" lvl="1"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College of Environmental Design Donation Policy for Gifts of Art to the University Permanent Collections </a:t>
            </a:r>
          </a:p>
          <a:p>
            <a:pPr marL="1085850" lvl="1"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Police Policy (Policy 343; regarding response to human remains on)</a:t>
            </a:r>
          </a:p>
          <a:p>
            <a:pPr marL="1085850" lvl="1" indent="-342900">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a:p>
            <a:pPr marL="285750">
              <a:defRPr sz="1400">
                <a:solidFill>
                  <a:srgbClr val="000000"/>
                </a:solidFill>
                <a:latin typeface="Calibri"/>
              </a:defRPr>
            </a:pPr>
            <a:r>
              <a:rPr lang="en-US" sz="2400" dirty="0">
                <a:latin typeface="Arial" panose="020B0604020202020204" pitchFamily="34" charset="0"/>
                <a:cs typeface="Arial" panose="020B0604020202020204" pitchFamily="34" charset="0"/>
              </a:rPr>
              <a:t>Contact NAGPRA/CalNAGPRA Director for review and recommendations on potential collection donation</a:t>
            </a:r>
          </a:p>
          <a:p>
            <a:pPr marL="628650" indent="-342900">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a:p>
            <a:pPr marL="285750" algn="just">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59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C88EB-25B7-06FB-6226-85DFD842F1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7E6B7B-381E-31E2-A6B1-DC84748A9958}"/>
              </a:ext>
            </a:extLst>
          </p:cNvPr>
          <p:cNvSpPr>
            <a:spLocks noGrp="1"/>
          </p:cNvSpPr>
          <p:nvPr>
            <p:ph type="sldNum" sz="quarter" idx="4"/>
          </p:nvPr>
        </p:nvSpPr>
        <p:spPr/>
        <p:txBody>
          <a:bodyPr/>
          <a:lstStyle/>
          <a:p>
            <a:fld id="{1BFB44AE-E8EC-4649-B0F6-833A69ED8138}" type="slidenum">
              <a:rPr lang="en-US" smtClean="0"/>
              <a:pPr/>
              <a:t>11</a:t>
            </a:fld>
            <a:endParaRPr lang="en-US" dirty="0"/>
          </a:p>
        </p:txBody>
      </p:sp>
      <p:sp>
        <p:nvSpPr>
          <p:cNvPr id="8" name="Title 7">
            <a:extLst>
              <a:ext uri="{FF2B5EF4-FFF2-40B4-BE49-F238E27FC236}">
                <a16:creationId xmlns:a16="http://schemas.microsoft.com/office/drawing/2014/main" id="{2DDF3BFD-5D90-AE96-78AF-73D32E8AD69F}"/>
              </a:ext>
            </a:extLst>
          </p:cNvPr>
          <p:cNvSpPr>
            <a:spLocks noGrp="1"/>
          </p:cNvSpPr>
          <p:nvPr>
            <p:ph type="title"/>
          </p:nvPr>
        </p:nvSpPr>
        <p:spPr>
          <a:xfrm>
            <a:off x="1546271" y="630627"/>
            <a:ext cx="9044143" cy="498598"/>
          </a:xfrm>
        </p:spPr>
        <p:txBody>
          <a:bodyPr/>
          <a:lstStyle/>
          <a:p>
            <a:r>
              <a:rPr lang="en-US" sz="3600" b="1" dirty="0"/>
              <a:t>Field Schools</a:t>
            </a:r>
          </a:p>
        </p:txBody>
      </p:sp>
      <p:sp>
        <p:nvSpPr>
          <p:cNvPr id="4" name="TextBox 3">
            <a:extLst>
              <a:ext uri="{FF2B5EF4-FFF2-40B4-BE49-F238E27FC236}">
                <a16:creationId xmlns:a16="http://schemas.microsoft.com/office/drawing/2014/main" id="{174ADFEB-CE72-089C-E500-7CF73AEE0201}"/>
              </a:ext>
            </a:extLst>
          </p:cNvPr>
          <p:cNvSpPr txBox="1"/>
          <p:nvPr/>
        </p:nvSpPr>
        <p:spPr>
          <a:xfrm>
            <a:off x="1124606" y="1436194"/>
            <a:ext cx="10489324" cy="6001643"/>
          </a:xfrm>
          <a:prstGeom prst="rect">
            <a:avLst/>
          </a:prstGeom>
          <a:noFill/>
        </p:spPr>
        <p:txBody>
          <a:bodyPr wrap="square" numCol="1" rtlCol="0">
            <a:spAutoFit/>
          </a:bodyPr>
          <a:lstStyle/>
          <a:p>
            <a:pPr marL="628650"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Campuses shall not initiate any field school on any site identified as a sacred or burial site or place of cultural significance as determined by a California Indian Tribe. </a:t>
            </a:r>
          </a:p>
          <a:p>
            <a:pPr marL="628650"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“Any short-term academic program or course with a field work component that involves any ground-disturbing activity, led, assisted and/or supervised by CSU faculty or staff, that takes students or non-CSU affiliated individuals into the field to conduct research in a specific discipline (e.g., archaeology, geology, paleontology, environmental studies, marine biology, anthropology and geography).”</a:t>
            </a:r>
          </a:p>
          <a:p>
            <a:pPr marL="628650" indent="-342900">
              <a:buFont typeface="Arial" panose="020B0604020202020204" pitchFamily="34" charset="0"/>
              <a:buChar char="•"/>
              <a:defRPr sz="1400">
                <a:solidFill>
                  <a:srgbClr val="000000"/>
                </a:solidFill>
                <a:latin typeface="Calibri"/>
              </a:defRPr>
            </a:pPr>
            <a:r>
              <a:rPr lang="en-US" sz="2400" u="sng" dirty="0">
                <a:latin typeface="Arial" panose="020B0604020202020204" pitchFamily="34" charset="0"/>
                <a:cs typeface="Arial" panose="020B0604020202020204" pitchFamily="34" charset="0"/>
              </a:rPr>
              <a:t>“Ground-disturbing activity</a:t>
            </a:r>
            <a:r>
              <a:rPr lang="en-US" sz="2400" dirty="0">
                <a:latin typeface="Arial" panose="020B0604020202020204" pitchFamily="34" charset="0"/>
                <a:cs typeface="Arial" panose="020B0604020202020204" pitchFamily="34" charset="0"/>
              </a:rPr>
              <a:t>: Ground-disturbing activities shall include, but are not limited to, moving dirt or rock with heavy equipment or hand tools, demolition, pavement removal, potholing, </a:t>
            </a:r>
            <a:r>
              <a:rPr lang="en-US" sz="2400" dirty="0" err="1">
                <a:latin typeface="Arial" panose="020B0604020202020204" pitchFamily="34" charset="0"/>
                <a:cs typeface="Arial" panose="020B0604020202020204" pitchFamily="34" charset="0"/>
              </a:rPr>
              <a:t>augering</a:t>
            </a:r>
            <a:r>
              <a:rPr lang="en-US" sz="2400" dirty="0">
                <a:latin typeface="Arial" panose="020B0604020202020204" pitchFamily="34" charset="0"/>
                <a:cs typeface="Arial" panose="020B0604020202020204" pitchFamily="34" charset="0"/>
              </a:rPr>
              <a:t>, grubbing, tree removal, boring, grading, excavation, drilling, and trenching”.</a:t>
            </a:r>
          </a:p>
          <a:p>
            <a:pPr marL="628650" indent="-342900">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a:p>
            <a:pPr marL="285750" algn="just">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a:p>
            <a:pPr marL="285750" algn="just">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65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0DD7D-EFD3-388C-91E7-A774845309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91B6A8-9A95-16B1-91C5-8CF94D7FED21}"/>
              </a:ext>
            </a:extLst>
          </p:cNvPr>
          <p:cNvSpPr>
            <a:spLocks noGrp="1"/>
          </p:cNvSpPr>
          <p:nvPr>
            <p:ph type="sldNum" sz="quarter" idx="4"/>
          </p:nvPr>
        </p:nvSpPr>
        <p:spPr/>
        <p:txBody>
          <a:bodyPr/>
          <a:lstStyle/>
          <a:p>
            <a:fld id="{1BFB44AE-E8EC-4649-B0F6-833A69ED8138}" type="slidenum">
              <a:rPr lang="en-US" smtClean="0"/>
              <a:pPr/>
              <a:t>12</a:t>
            </a:fld>
            <a:endParaRPr lang="en-US" dirty="0"/>
          </a:p>
        </p:txBody>
      </p:sp>
      <p:sp>
        <p:nvSpPr>
          <p:cNvPr id="8" name="Title 7">
            <a:extLst>
              <a:ext uri="{FF2B5EF4-FFF2-40B4-BE49-F238E27FC236}">
                <a16:creationId xmlns:a16="http://schemas.microsoft.com/office/drawing/2014/main" id="{AE8BB54F-B4C3-DEA6-B352-A276B77F6A76}"/>
              </a:ext>
            </a:extLst>
          </p:cNvPr>
          <p:cNvSpPr>
            <a:spLocks noGrp="1"/>
          </p:cNvSpPr>
          <p:nvPr>
            <p:ph type="title"/>
          </p:nvPr>
        </p:nvSpPr>
        <p:spPr>
          <a:xfrm>
            <a:off x="1546271" y="630627"/>
            <a:ext cx="9044143" cy="498598"/>
          </a:xfrm>
        </p:spPr>
        <p:txBody>
          <a:bodyPr/>
          <a:lstStyle/>
          <a:p>
            <a:r>
              <a:rPr lang="en-US" sz="3600" b="1" dirty="0"/>
              <a:t>Field Schools- Tribal Consultation</a:t>
            </a:r>
          </a:p>
        </p:txBody>
      </p:sp>
      <p:sp>
        <p:nvSpPr>
          <p:cNvPr id="4" name="TextBox 3">
            <a:extLst>
              <a:ext uri="{FF2B5EF4-FFF2-40B4-BE49-F238E27FC236}">
                <a16:creationId xmlns:a16="http://schemas.microsoft.com/office/drawing/2014/main" id="{7D1C86C5-1DD5-5503-9197-709044B12E46}"/>
              </a:ext>
            </a:extLst>
          </p:cNvPr>
          <p:cNvSpPr txBox="1"/>
          <p:nvPr/>
        </p:nvSpPr>
        <p:spPr>
          <a:xfrm>
            <a:off x="1124606" y="1436194"/>
            <a:ext cx="10489324" cy="2677656"/>
          </a:xfrm>
          <a:prstGeom prst="rect">
            <a:avLst/>
          </a:prstGeom>
          <a:noFill/>
        </p:spPr>
        <p:txBody>
          <a:bodyPr wrap="square" numCol="1" rtlCol="0">
            <a:spAutoFit/>
          </a:bodyPr>
          <a:lstStyle/>
          <a:p>
            <a:pPr marL="628650"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“Campuses must engage in </a:t>
            </a:r>
            <a:r>
              <a:rPr lang="en-US" sz="2400" u="sng" dirty="0">
                <a:latin typeface="Arial" panose="020B0604020202020204" pitchFamily="34" charset="0"/>
                <a:cs typeface="Arial" panose="020B0604020202020204" pitchFamily="34" charset="0"/>
              </a:rPr>
              <a:t>meaningful consultation </a:t>
            </a:r>
            <a:r>
              <a:rPr lang="en-US" sz="2400" dirty="0">
                <a:latin typeface="Arial" panose="020B0604020202020204" pitchFamily="34" charset="0"/>
                <a:cs typeface="Arial" panose="020B0604020202020204" pitchFamily="34" charset="0"/>
              </a:rPr>
              <a:t>with culturally affiliated or potentially culturally affiliated Indian Tribes and California Indian Tribes without federal recognition prior to initiating field schools or conducting any activities related to field schools that involve Tribal ancestral territories, cultural resources, or areas of potential Tribal significance.”</a:t>
            </a:r>
          </a:p>
          <a:p>
            <a:pPr marL="628650" indent="-342900">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14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15F57-93CD-6D6F-4352-610A4DA2D99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A263-3EC2-B042-D2DD-CAB792CEA1F5}"/>
              </a:ext>
            </a:extLst>
          </p:cNvPr>
          <p:cNvSpPr>
            <a:spLocks noGrp="1"/>
          </p:cNvSpPr>
          <p:nvPr>
            <p:ph type="sldNum" sz="quarter" idx="4"/>
          </p:nvPr>
        </p:nvSpPr>
        <p:spPr/>
        <p:txBody>
          <a:bodyPr/>
          <a:lstStyle/>
          <a:p>
            <a:fld id="{1BFB44AE-E8EC-4649-B0F6-833A69ED8138}" type="slidenum">
              <a:rPr lang="en-US" smtClean="0"/>
              <a:pPr/>
              <a:t>13</a:t>
            </a:fld>
            <a:endParaRPr lang="en-US" dirty="0"/>
          </a:p>
        </p:txBody>
      </p:sp>
      <p:sp>
        <p:nvSpPr>
          <p:cNvPr id="8" name="Title 7">
            <a:extLst>
              <a:ext uri="{FF2B5EF4-FFF2-40B4-BE49-F238E27FC236}">
                <a16:creationId xmlns:a16="http://schemas.microsoft.com/office/drawing/2014/main" id="{B1E20F4A-D691-E859-1415-D49BED3752D3}"/>
              </a:ext>
            </a:extLst>
          </p:cNvPr>
          <p:cNvSpPr>
            <a:spLocks noGrp="1"/>
          </p:cNvSpPr>
          <p:nvPr>
            <p:ph type="title"/>
          </p:nvPr>
        </p:nvSpPr>
        <p:spPr>
          <a:xfrm>
            <a:off x="1546271" y="630627"/>
            <a:ext cx="9044143" cy="498598"/>
          </a:xfrm>
        </p:spPr>
        <p:txBody>
          <a:bodyPr/>
          <a:lstStyle/>
          <a:p>
            <a:r>
              <a:rPr lang="en-US" sz="3600" b="1" dirty="0"/>
              <a:t>Why Consultation?</a:t>
            </a:r>
          </a:p>
        </p:txBody>
      </p:sp>
      <p:sp>
        <p:nvSpPr>
          <p:cNvPr id="4" name="TextBox 3">
            <a:extLst>
              <a:ext uri="{FF2B5EF4-FFF2-40B4-BE49-F238E27FC236}">
                <a16:creationId xmlns:a16="http://schemas.microsoft.com/office/drawing/2014/main" id="{292BA13C-C228-F7F9-CCE9-4A56E6C19629}"/>
              </a:ext>
            </a:extLst>
          </p:cNvPr>
          <p:cNvSpPr txBox="1"/>
          <p:nvPr/>
        </p:nvSpPr>
        <p:spPr>
          <a:xfrm>
            <a:off x="1145627" y="1370714"/>
            <a:ext cx="10762594" cy="4524315"/>
          </a:xfrm>
          <a:prstGeom prst="rect">
            <a:avLst/>
          </a:prstGeom>
          <a:noFill/>
        </p:spPr>
        <p:txBody>
          <a:bodyPr wrap="square" numCol="1" rtlCol="0">
            <a:spAutoFit/>
          </a:bodyPr>
          <a:lstStyle/>
          <a:p>
            <a:pPr marL="628650"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Consultation ensures Tribal perspectives, concerns, and cultural protocols are respected and incorporated into the planning and execution.</a:t>
            </a:r>
          </a:p>
          <a:p>
            <a:pPr marL="628650"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Consulting parties may reject or approve of a campus's proposed field school.</a:t>
            </a:r>
          </a:p>
          <a:p>
            <a:pPr marL="628650"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Failure to conduct Tribal consultation and provide proper documentation may result in the suspension or cancellation of field school activities.</a:t>
            </a:r>
          </a:p>
          <a:p>
            <a:pPr marL="628650"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Process may take 1-6 months. Plan accordingly.</a:t>
            </a:r>
          </a:p>
          <a:p>
            <a:pPr marL="628650"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Contact NAGPRA/CalNAGPRA Director for review and consultation guidance.</a:t>
            </a:r>
          </a:p>
          <a:p>
            <a:pPr marL="628650" indent="-342900">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a:p>
            <a:pPr marL="285750" algn="just">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5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3E693-D89B-4DF3-641F-2A5398338A4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CF3DA-BCA5-48A6-3FB7-2F4A97F3B5D0}"/>
              </a:ext>
            </a:extLst>
          </p:cNvPr>
          <p:cNvSpPr>
            <a:spLocks noGrp="1"/>
          </p:cNvSpPr>
          <p:nvPr>
            <p:ph type="sldNum" sz="quarter" idx="4"/>
          </p:nvPr>
        </p:nvSpPr>
        <p:spPr/>
        <p:txBody>
          <a:bodyPr/>
          <a:lstStyle/>
          <a:p>
            <a:fld id="{1BFB44AE-E8EC-4649-B0F6-833A69ED8138}" type="slidenum">
              <a:rPr lang="en-US" smtClean="0"/>
              <a:pPr/>
              <a:t>14</a:t>
            </a:fld>
            <a:endParaRPr lang="en-US" dirty="0"/>
          </a:p>
        </p:txBody>
      </p:sp>
      <p:sp>
        <p:nvSpPr>
          <p:cNvPr id="8" name="Title 7">
            <a:extLst>
              <a:ext uri="{FF2B5EF4-FFF2-40B4-BE49-F238E27FC236}">
                <a16:creationId xmlns:a16="http://schemas.microsoft.com/office/drawing/2014/main" id="{73747BB2-E560-1F26-3615-0789AC93125F}"/>
              </a:ext>
            </a:extLst>
          </p:cNvPr>
          <p:cNvSpPr>
            <a:spLocks noGrp="1"/>
          </p:cNvSpPr>
          <p:nvPr>
            <p:ph type="title"/>
          </p:nvPr>
        </p:nvSpPr>
        <p:spPr>
          <a:xfrm>
            <a:off x="1546271" y="630627"/>
            <a:ext cx="9044143" cy="498598"/>
          </a:xfrm>
        </p:spPr>
        <p:txBody>
          <a:bodyPr/>
          <a:lstStyle/>
          <a:p>
            <a:r>
              <a:rPr lang="en-US" sz="3600" b="1" dirty="0"/>
              <a:t>Noncompliance </a:t>
            </a:r>
          </a:p>
        </p:txBody>
      </p:sp>
      <p:sp>
        <p:nvSpPr>
          <p:cNvPr id="4" name="TextBox 3">
            <a:extLst>
              <a:ext uri="{FF2B5EF4-FFF2-40B4-BE49-F238E27FC236}">
                <a16:creationId xmlns:a16="http://schemas.microsoft.com/office/drawing/2014/main" id="{35466DAC-6F15-4F83-C564-5876C2684B3C}"/>
              </a:ext>
            </a:extLst>
          </p:cNvPr>
          <p:cNvSpPr txBox="1"/>
          <p:nvPr/>
        </p:nvSpPr>
        <p:spPr>
          <a:xfrm>
            <a:off x="1145627" y="1370714"/>
            <a:ext cx="10762594" cy="5262979"/>
          </a:xfrm>
          <a:prstGeom prst="rect">
            <a:avLst/>
          </a:prstGeom>
          <a:noFill/>
        </p:spPr>
        <p:txBody>
          <a:bodyPr wrap="square" numCol="1" rtlCol="0">
            <a:spAutoFit/>
          </a:bodyPr>
          <a:lstStyle/>
          <a:p>
            <a:pPr marL="285750">
              <a:defRPr sz="1400">
                <a:solidFill>
                  <a:srgbClr val="000000"/>
                </a:solidFill>
                <a:latin typeface="Calibri"/>
              </a:defRPr>
            </a:pPr>
            <a:r>
              <a:rPr lang="en-US" sz="2400" dirty="0">
                <a:latin typeface="Arial" panose="020B0604020202020204" pitchFamily="34" charset="0"/>
                <a:cs typeface="Arial" panose="020B0604020202020204" pitchFamily="34" charset="0"/>
              </a:rPr>
              <a:t>NAGPRA Law States:</a:t>
            </a:r>
          </a:p>
          <a:p>
            <a:pPr marL="628650"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Civil penalties can be applied broadly to the entire  NAGPRA process.</a:t>
            </a:r>
          </a:p>
          <a:p>
            <a:pPr marL="628650"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Base penalty of </a:t>
            </a:r>
            <a:r>
              <a:rPr lang="en-US" sz="2400" u="sng" dirty="0">
                <a:latin typeface="Arial" panose="020B0604020202020204" pitchFamily="34" charset="0"/>
                <a:cs typeface="Arial" panose="020B0604020202020204" pitchFamily="34" charset="0"/>
              </a:rPr>
              <a:t>$7,475 per incident</a:t>
            </a:r>
            <a:r>
              <a:rPr lang="en-US" sz="2400" dirty="0">
                <a:latin typeface="Arial" panose="020B0604020202020204" pitchFamily="34" charset="0"/>
                <a:cs typeface="Arial" panose="020B0604020202020204" pitchFamily="34" charset="0"/>
              </a:rPr>
              <a:t> but can be more based on the ceremonial, cultural, archaeological, historical or commercial value of the materials involved, as well as the damages (economic and otherwise) suffered by direct descendants.</a:t>
            </a:r>
          </a:p>
          <a:p>
            <a:pPr marL="628650" indent="-342900">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a:p>
            <a:pPr marL="285750">
              <a:defRPr sz="1400">
                <a:solidFill>
                  <a:srgbClr val="000000"/>
                </a:solidFill>
                <a:latin typeface="Calibri"/>
              </a:defRPr>
            </a:pPr>
            <a:r>
              <a:rPr lang="en-US" sz="2400" dirty="0">
                <a:latin typeface="Arial" panose="020B0604020202020204" pitchFamily="34" charset="0"/>
                <a:cs typeface="Arial" panose="020B0604020202020204" pitchFamily="34" charset="0"/>
              </a:rPr>
              <a:t>CSU NAGPRA Policy States:</a:t>
            </a:r>
          </a:p>
          <a:p>
            <a:pPr marL="628650" indent="-342900">
              <a:buFont typeface="Arial" panose="020B0604020202020204" pitchFamily="34" charset="0"/>
              <a:buChar char="•"/>
              <a:defRPr sz="1400">
                <a:solidFill>
                  <a:srgbClr val="000000"/>
                </a:solidFill>
                <a:latin typeface="Calibri"/>
              </a:defRPr>
            </a:pPr>
            <a:r>
              <a:rPr lang="en-US" sz="2400" dirty="0">
                <a:latin typeface="Arial" panose="020B0604020202020204" pitchFamily="34" charset="0"/>
                <a:cs typeface="Arial" panose="020B0604020202020204" pitchFamily="34" charset="0"/>
              </a:rPr>
              <a:t>Any CSU employee in violation of repatriation laws will be subject to disciplinary actions under state and federal law, criminal and civil law, and collective bargaining agreements.</a:t>
            </a:r>
          </a:p>
          <a:p>
            <a:pPr marL="628650" indent="-342900">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a:p>
            <a:pPr marL="628650" indent="-342900">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a:p>
            <a:pPr marL="285750" algn="just">
              <a:buFont typeface="Arial" panose="020B0604020202020204" pitchFamily="34" charset="0"/>
              <a:buChar char="•"/>
              <a:defRPr sz="1400">
                <a:solidFill>
                  <a:srgbClr val="000000"/>
                </a:solidFill>
                <a:latin typeface="Calibri"/>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83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A5341E1-464E-9630-D08B-4361A7BB9EAC}"/>
              </a:ext>
            </a:extLst>
          </p:cNvPr>
          <p:cNvSpPr>
            <a:spLocks noGrp="1"/>
          </p:cNvSpPr>
          <p:nvPr>
            <p:ph type="body" sz="quarter" idx="12"/>
          </p:nvPr>
        </p:nvSpPr>
        <p:spPr/>
        <p:txBody>
          <a:bodyPr/>
          <a:lstStyle/>
          <a:p>
            <a:r>
              <a:rPr lang="en-US" dirty="0"/>
              <a:t>1250</a:t>
            </a:r>
          </a:p>
        </p:txBody>
      </p:sp>
      <p:sp>
        <p:nvSpPr>
          <p:cNvPr id="20" name="Text Placeholder 19">
            <a:extLst>
              <a:ext uri="{FF2B5EF4-FFF2-40B4-BE49-F238E27FC236}">
                <a16:creationId xmlns:a16="http://schemas.microsoft.com/office/drawing/2014/main" id="{534A2E23-36EC-20E9-F86B-DF7DCC683CD3}"/>
              </a:ext>
            </a:extLst>
          </p:cNvPr>
          <p:cNvSpPr>
            <a:spLocks noGrp="1"/>
          </p:cNvSpPr>
          <p:nvPr>
            <p:ph type="body" sz="quarter" idx="19"/>
          </p:nvPr>
        </p:nvSpPr>
        <p:spPr>
          <a:xfrm>
            <a:off x="9079119" y="696936"/>
            <a:ext cx="2368252" cy="1107996"/>
          </a:xfrm>
        </p:spPr>
        <p:txBody>
          <a:bodyPr/>
          <a:lstStyle/>
          <a:p>
            <a:r>
              <a:rPr lang="en-US" dirty="0">
                <a:latin typeface="Georgia"/>
                <a:cs typeface="Arial"/>
              </a:rPr>
              <a:t>Responses received as of 12/2/2025</a:t>
            </a:r>
            <a:endParaRPr lang="en-US" dirty="0"/>
          </a:p>
        </p:txBody>
      </p:sp>
      <p:sp>
        <p:nvSpPr>
          <p:cNvPr id="6" name="Slide Number Placeholder 5">
            <a:extLst>
              <a:ext uri="{FF2B5EF4-FFF2-40B4-BE49-F238E27FC236}">
                <a16:creationId xmlns:a16="http://schemas.microsoft.com/office/drawing/2014/main" id="{72E4015E-D22B-DB08-44EA-1FE47E59D302}"/>
              </a:ext>
            </a:extLst>
          </p:cNvPr>
          <p:cNvSpPr>
            <a:spLocks noGrp="1"/>
          </p:cNvSpPr>
          <p:nvPr>
            <p:ph type="sldNum" sz="quarter" idx="4"/>
          </p:nvPr>
        </p:nvSpPr>
        <p:spPr/>
        <p:txBody>
          <a:bodyPr/>
          <a:lstStyle/>
          <a:p>
            <a:fld id="{1BFB44AE-E8EC-4649-B0F6-833A69ED8138}" type="slidenum">
              <a:rPr lang="en-US" smtClean="0"/>
              <a:pPr/>
              <a:t>15</a:t>
            </a:fld>
            <a:endParaRPr lang="en-US"/>
          </a:p>
        </p:txBody>
      </p:sp>
      <p:sp>
        <p:nvSpPr>
          <p:cNvPr id="22" name="Text Placeholder 21">
            <a:extLst>
              <a:ext uri="{FF2B5EF4-FFF2-40B4-BE49-F238E27FC236}">
                <a16:creationId xmlns:a16="http://schemas.microsoft.com/office/drawing/2014/main" id="{CFAEA40E-BE54-C231-7CCD-E29B8806722D}"/>
              </a:ext>
            </a:extLst>
          </p:cNvPr>
          <p:cNvSpPr>
            <a:spLocks noGrp="1"/>
          </p:cNvSpPr>
          <p:nvPr>
            <p:ph type="body" sz="quarter" idx="21"/>
          </p:nvPr>
        </p:nvSpPr>
        <p:spPr/>
        <p:txBody>
          <a:bodyPr/>
          <a:lstStyle/>
          <a:p>
            <a:r>
              <a:rPr lang="en-US" dirty="0"/>
              <a:t>197</a:t>
            </a:r>
          </a:p>
        </p:txBody>
      </p:sp>
      <p:sp>
        <p:nvSpPr>
          <p:cNvPr id="24" name="Text Placeholder 23">
            <a:extLst>
              <a:ext uri="{FF2B5EF4-FFF2-40B4-BE49-F238E27FC236}">
                <a16:creationId xmlns:a16="http://schemas.microsoft.com/office/drawing/2014/main" id="{6C8F6CC7-2E7E-0E94-1E97-9393CC1EE8A9}"/>
              </a:ext>
            </a:extLst>
          </p:cNvPr>
          <p:cNvSpPr>
            <a:spLocks noGrp="1"/>
          </p:cNvSpPr>
          <p:nvPr>
            <p:ph type="body" sz="quarter" idx="23"/>
          </p:nvPr>
        </p:nvSpPr>
        <p:spPr>
          <a:xfrm>
            <a:off x="9079119" y="2690336"/>
            <a:ext cx="2368252" cy="1477328"/>
          </a:xfrm>
        </p:spPr>
        <p:txBody>
          <a:bodyPr/>
          <a:lstStyle/>
          <a:p>
            <a:r>
              <a:rPr lang="en-US" dirty="0"/>
              <a:t>Cultural Items controlled by CPP (before this survey)</a:t>
            </a:r>
          </a:p>
        </p:txBody>
      </p:sp>
      <p:sp>
        <p:nvSpPr>
          <p:cNvPr id="25" name="Text Placeholder 24">
            <a:extLst>
              <a:ext uri="{FF2B5EF4-FFF2-40B4-BE49-F238E27FC236}">
                <a16:creationId xmlns:a16="http://schemas.microsoft.com/office/drawing/2014/main" id="{6E49596A-7C27-E384-0C2D-FF10EA4300E3}"/>
              </a:ext>
            </a:extLst>
          </p:cNvPr>
          <p:cNvSpPr>
            <a:spLocks noGrp="1"/>
          </p:cNvSpPr>
          <p:nvPr>
            <p:ph type="body" sz="quarter" idx="24"/>
          </p:nvPr>
        </p:nvSpPr>
        <p:spPr/>
        <p:txBody>
          <a:bodyPr/>
          <a:lstStyle/>
          <a:p>
            <a:r>
              <a:rPr lang="en-US" dirty="0"/>
              <a:t>69</a:t>
            </a:r>
          </a:p>
        </p:txBody>
      </p:sp>
      <p:sp>
        <p:nvSpPr>
          <p:cNvPr id="27" name="Text Placeholder 26">
            <a:extLst>
              <a:ext uri="{FF2B5EF4-FFF2-40B4-BE49-F238E27FC236}">
                <a16:creationId xmlns:a16="http://schemas.microsoft.com/office/drawing/2014/main" id="{05CACE4C-BC15-C13A-E2B5-E2B74DAE504E}"/>
              </a:ext>
            </a:extLst>
          </p:cNvPr>
          <p:cNvSpPr>
            <a:spLocks noGrp="1"/>
          </p:cNvSpPr>
          <p:nvPr>
            <p:ph type="body" sz="quarter" idx="26"/>
          </p:nvPr>
        </p:nvSpPr>
        <p:spPr>
          <a:xfrm>
            <a:off x="9079119" y="4856720"/>
            <a:ext cx="2602341" cy="1477328"/>
          </a:xfrm>
        </p:spPr>
        <p:txBody>
          <a:bodyPr/>
          <a:lstStyle/>
          <a:p>
            <a:r>
              <a:rPr lang="en-US" dirty="0"/>
              <a:t>Cultural Items controlled by other entities (before this survey)</a:t>
            </a:r>
          </a:p>
        </p:txBody>
      </p:sp>
      <p:sp>
        <p:nvSpPr>
          <p:cNvPr id="29" name="Text Placeholder 10">
            <a:extLst>
              <a:ext uri="{FF2B5EF4-FFF2-40B4-BE49-F238E27FC236}">
                <a16:creationId xmlns:a16="http://schemas.microsoft.com/office/drawing/2014/main" id="{43CC4D81-239C-3BDB-8737-05CEC739761D}"/>
              </a:ext>
            </a:extLst>
          </p:cNvPr>
          <p:cNvSpPr>
            <a:spLocks noGrp="1"/>
          </p:cNvSpPr>
          <p:nvPr>
            <p:ph type="body" sz="quarter" idx="20"/>
          </p:nvPr>
        </p:nvSpPr>
        <p:spPr>
          <a:xfrm>
            <a:off x="1053522" y="1496986"/>
            <a:ext cx="4714011" cy="4575612"/>
          </a:xfrm>
        </p:spPr>
        <p:txBody>
          <a:bodyPr/>
          <a:lstStyle/>
          <a:p>
            <a:pPr>
              <a:lnSpc>
                <a:spcPct val="100000"/>
              </a:lnSpc>
              <a:buClr>
                <a:schemeClr val="accent2">
                  <a:lumMod val="75000"/>
                </a:schemeClr>
              </a:buClr>
              <a:buSzPct val="110000"/>
            </a:pPr>
            <a:r>
              <a:rPr lang="en-US" sz="2400" dirty="0">
                <a:latin typeface="Arial"/>
                <a:cs typeface="Arial"/>
              </a:rPr>
              <a:t>Conducted from November 3-December 1, 2025. Responses submitted by online form. </a:t>
            </a:r>
          </a:p>
          <a:p>
            <a:pPr>
              <a:lnSpc>
                <a:spcPct val="100000"/>
              </a:lnSpc>
              <a:buClr>
                <a:schemeClr val="accent2">
                  <a:lumMod val="75000"/>
                </a:schemeClr>
              </a:buClr>
              <a:buSzPct val="110000"/>
            </a:pPr>
            <a:r>
              <a:rPr lang="en-US" sz="2400" dirty="0">
                <a:latin typeface="Arial"/>
                <a:cs typeface="Arial"/>
              </a:rPr>
              <a:t>POCs from each college/division appointed</a:t>
            </a:r>
          </a:p>
          <a:p>
            <a:pPr>
              <a:lnSpc>
                <a:spcPct val="100000"/>
              </a:lnSpc>
              <a:buClr>
                <a:schemeClr val="accent2">
                  <a:lumMod val="75000"/>
                </a:schemeClr>
              </a:buClr>
              <a:buSzPct val="110000"/>
            </a:pPr>
            <a:r>
              <a:rPr lang="en-US" sz="2400" dirty="0">
                <a:latin typeface="Arial"/>
                <a:cs typeface="Arial"/>
              </a:rPr>
              <a:t>No Native American human remains identified on campus </a:t>
            </a:r>
          </a:p>
          <a:p>
            <a:pPr>
              <a:lnSpc>
                <a:spcPct val="100000"/>
              </a:lnSpc>
              <a:buClr>
                <a:schemeClr val="accent2">
                  <a:lumMod val="75000"/>
                </a:schemeClr>
              </a:buClr>
              <a:buSzPct val="110000"/>
            </a:pPr>
            <a:r>
              <a:rPr lang="en-US" sz="2400" dirty="0">
                <a:latin typeface="Arial"/>
                <a:cs typeface="Arial"/>
              </a:rPr>
              <a:t>New cultural items identified and undergoing review</a:t>
            </a:r>
          </a:p>
          <a:p>
            <a:pPr>
              <a:lnSpc>
                <a:spcPct val="100000"/>
              </a:lnSpc>
              <a:buClr>
                <a:schemeClr val="accent2">
                  <a:lumMod val="75000"/>
                </a:schemeClr>
              </a:buClr>
              <a:buSzPct val="110000"/>
            </a:pPr>
            <a:r>
              <a:rPr lang="en-US" sz="2400" b="1" u="sng" dirty="0">
                <a:latin typeface="Arial"/>
                <a:cs typeface="Arial"/>
              </a:rPr>
              <a:t>Survey to be conducted annually.</a:t>
            </a:r>
          </a:p>
        </p:txBody>
      </p:sp>
      <p:sp>
        <p:nvSpPr>
          <p:cNvPr id="28" name="Title 8">
            <a:extLst>
              <a:ext uri="{FF2B5EF4-FFF2-40B4-BE49-F238E27FC236}">
                <a16:creationId xmlns:a16="http://schemas.microsoft.com/office/drawing/2014/main" id="{ADEB1121-D4CC-1D12-41A1-637F5B9C49C4}"/>
              </a:ext>
            </a:extLst>
          </p:cNvPr>
          <p:cNvSpPr>
            <a:spLocks noGrp="1"/>
          </p:cNvSpPr>
          <p:nvPr>
            <p:ph type="title"/>
          </p:nvPr>
        </p:nvSpPr>
        <p:spPr>
          <a:xfrm>
            <a:off x="1224210" y="296657"/>
            <a:ext cx="3767460" cy="830997"/>
          </a:xfrm>
        </p:spPr>
        <p:txBody>
          <a:bodyPr/>
          <a:lstStyle/>
          <a:p>
            <a:r>
              <a:rPr lang="en-US" b="1" dirty="0"/>
              <a:t>2025 Campus Physical Survey</a:t>
            </a:r>
          </a:p>
        </p:txBody>
      </p:sp>
    </p:spTree>
    <p:extLst>
      <p:ext uri="{BB962C8B-B14F-4D97-AF65-F5344CB8AC3E}">
        <p14:creationId xmlns:p14="http://schemas.microsoft.com/office/powerpoint/2010/main" val="352387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13ED36-A214-F8B8-4252-E04FA5528A7D}"/>
              </a:ext>
            </a:extLst>
          </p:cNvPr>
          <p:cNvSpPr>
            <a:spLocks noGrp="1"/>
          </p:cNvSpPr>
          <p:nvPr>
            <p:ph type="sldNum" sz="quarter" idx="4"/>
          </p:nvPr>
        </p:nvSpPr>
        <p:spPr/>
        <p:txBody>
          <a:bodyPr/>
          <a:lstStyle/>
          <a:p>
            <a:fld id="{1BFB44AE-E8EC-4649-B0F6-833A69ED8138}" type="slidenum">
              <a:rPr lang="en-US" smtClean="0"/>
              <a:pPr/>
              <a:t>16</a:t>
            </a:fld>
            <a:endParaRPr lang="en-US" dirty="0"/>
          </a:p>
        </p:txBody>
      </p:sp>
      <p:sp>
        <p:nvSpPr>
          <p:cNvPr id="4" name="Text Placeholder 2">
            <a:extLst>
              <a:ext uri="{FF2B5EF4-FFF2-40B4-BE49-F238E27FC236}">
                <a16:creationId xmlns:a16="http://schemas.microsoft.com/office/drawing/2014/main" id="{5BBB6510-FFDA-6042-9C87-EC198880EA41}"/>
              </a:ext>
            </a:extLst>
          </p:cNvPr>
          <p:cNvSpPr txBox="1">
            <a:spLocks/>
          </p:cNvSpPr>
          <p:nvPr/>
        </p:nvSpPr>
        <p:spPr>
          <a:xfrm>
            <a:off x="6180513" y="2598002"/>
            <a:ext cx="6011487" cy="830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Desireé Reneé Martinez</a:t>
            </a:r>
            <a:br>
              <a:rPr lang="en-US" dirty="0"/>
            </a:br>
            <a:r>
              <a:rPr lang="en-US" dirty="0"/>
              <a:t>Tribal Relations and NAGPRA/CalNAGPRA Director</a:t>
            </a:r>
          </a:p>
          <a:p>
            <a:pPr marL="0" indent="0">
              <a:buNone/>
            </a:pPr>
            <a:r>
              <a:rPr lang="en-US" dirty="0">
                <a:hlinkClick r:id="rId2"/>
              </a:rPr>
              <a:t>drmartinez2@cpp.edu</a:t>
            </a:r>
            <a:endParaRPr lang="en-US" dirty="0"/>
          </a:p>
          <a:p>
            <a:pPr marL="0" indent="0">
              <a:buNone/>
            </a:pPr>
            <a:r>
              <a:rPr lang="en-US" dirty="0"/>
              <a:t>(909) 997-3005</a:t>
            </a:r>
          </a:p>
        </p:txBody>
      </p:sp>
      <p:sp>
        <p:nvSpPr>
          <p:cNvPr id="2" name="Title 1">
            <a:extLst>
              <a:ext uri="{FF2B5EF4-FFF2-40B4-BE49-F238E27FC236}">
                <a16:creationId xmlns:a16="http://schemas.microsoft.com/office/drawing/2014/main" id="{F83A70DF-663B-DF88-7065-FBB5278C12E5}"/>
              </a:ext>
            </a:extLst>
          </p:cNvPr>
          <p:cNvSpPr>
            <a:spLocks noGrp="1"/>
          </p:cNvSpPr>
          <p:nvPr>
            <p:ph type="title"/>
          </p:nvPr>
        </p:nvSpPr>
        <p:spPr>
          <a:xfrm>
            <a:off x="1822056" y="3013500"/>
            <a:ext cx="4961032" cy="747897"/>
          </a:xfrm>
        </p:spPr>
        <p:txBody>
          <a:bodyPr/>
          <a:lstStyle/>
          <a:p>
            <a:r>
              <a:rPr lang="en-US" dirty="0"/>
              <a:t>Questions?</a:t>
            </a:r>
          </a:p>
        </p:txBody>
      </p:sp>
    </p:spTree>
    <p:extLst>
      <p:ext uri="{BB962C8B-B14F-4D97-AF65-F5344CB8AC3E}">
        <p14:creationId xmlns:p14="http://schemas.microsoft.com/office/powerpoint/2010/main" val="66577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FBDA3-47BB-16FA-C2D9-C06EAF2CDB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AB1128-6E00-A651-1D38-DF02F81D2EB1}"/>
              </a:ext>
            </a:extLst>
          </p:cNvPr>
          <p:cNvSpPr>
            <a:spLocks noGrp="1"/>
          </p:cNvSpPr>
          <p:nvPr>
            <p:ph type="sldNum" sz="quarter" idx="4"/>
          </p:nvPr>
        </p:nvSpPr>
        <p:spPr/>
        <p:txBody>
          <a:bodyPr/>
          <a:lstStyle/>
          <a:p>
            <a:fld id="{1BFB44AE-E8EC-4649-B0F6-833A69ED8138}" type="slidenum">
              <a:rPr lang="en-US" smtClean="0"/>
              <a:pPr/>
              <a:t>2</a:t>
            </a:fld>
            <a:endParaRPr lang="en-US" dirty="0"/>
          </a:p>
        </p:txBody>
      </p:sp>
      <p:sp>
        <p:nvSpPr>
          <p:cNvPr id="8" name="Title 7">
            <a:extLst>
              <a:ext uri="{FF2B5EF4-FFF2-40B4-BE49-F238E27FC236}">
                <a16:creationId xmlns:a16="http://schemas.microsoft.com/office/drawing/2014/main" id="{9C986478-389F-4544-D540-67C78A0361A8}"/>
              </a:ext>
            </a:extLst>
          </p:cNvPr>
          <p:cNvSpPr>
            <a:spLocks noGrp="1"/>
          </p:cNvSpPr>
          <p:nvPr>
            <p:ph type="title"/>
          </p:nvPr>
        </p:nvSpPr>
        <p:spPr>
          <a:xfrm>
            <a:off x="1546271" y="630627"/>
            <a:ext cx="9044143" cy="498598"/>
          </a:xfrm>
        </p:spPr>
        <p:txBody>
          <a:bodyPr/>
          <a:lstStyle/>
          <a:p>
            <a:r>
              <a:rPr lang="en-US" sz="3600" b="1" dirty="0">
                <a:solidFill>
                  <a:srgbClr val="000000"/>
                </a:solidFill>
              </a:rPr>
              <a:t>NAGPRA Update</a:t>
            </a:r>
            <a:endParaRPr lang="en-US" sz="3600" b="1" dirty="0"/>
          </a:p>
        </p:txBody>
      </p:sp>
      <p:sp>
        <p:nvSpPr>
          <p:cNvPr id="3" name="Text Placeholder 21">
            <a:extLst>
              <a:ext uri="{FF2B5EF4-FFF2-40B4-BE49-F238E27FC236}">
                <a16:creationId xmlns:a16="http://schemas.microsoft.com/office/drawing/2014/main" id="{A03CC4A8-D4A9-040A-572F-37D61DC10802}"/>
              </a:ext>
            </a:extLst>
          </p:cNvPr>
          <p:cNvSpPr txBox="1">
            <a:spLocks/>
          </p:cNvSpPr>
          <p:nvPr/>
        </p:nvSpPr>
        <p:spPr>
          <a:xfrm>
            <a:off x="1456387" y="1912847"/>
            <a:ext cx="9279226" cy="30323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buSzPct val="123000"/>
            </a:pPr>
            <a:r>
              <a:rPr lang="en-US" kern="100" dirty="0">
                <a:solidFill>
                  <a:srgbClr val="005030"/>
                </a:solidFill>
              </a:rPr>
              <a:t>What are NAGPRA and CalNAGPRA?</a:t>
            </a:r>
          </a:p>
          <a:p>
            <a:pPr>
              <a:lnSpc>
                <a:spcPct val="115000"/>
              </a:lnSpc>
              <a:spcAft>
                <a:spcPts val="800"/>
              </a:spcAft>
              <a:buSzPct val="123000"/>
            </a:pPr>
            <a:r>
              <a:rPr lang="en-US" kern="100" dirty="0">
                <a:solidFill>
                  <a:srgbClr val="005030"/>
                </a:solidFill>
              </a:rPr>
              <a:t>Why Is Repatriation Important?</a:t>
            </a:r>
          </a:p>
          <a:p>
            <a:pPr>
              <a:lnSpc>
                <a:spcPct val="115000"/>
              </a:lnSpc>
              <a:spcAft>
                <a:spcPts val="800"/>
              </a:spcAft>
              <a:buSzPct val="123000"/>
            </a:pPr>
            <a:r>
              <a:rPr lang="en-US" kern="100" dirty="0">
                <a:solidFill>
                  <a:srgbClr val="005030"/>
                </a:solidFill>
              </a:rPr>
              <a:t>The CSU and CPP NAGPRA Teams</a:t>
            </a:r>
          </a:p>
          <a:p>
            <a:pPr>
              <a:lnSpc>
                <a:spcPct val="115000"/>
              </a:lnSpc>
              <a:spcAft>
                <a:spcPts val="800"/>
              </a:spcAft>
              <a:buSzPct val="123000"/>
            </a:pPr>
            <a:r>
              <a:rPr lang="en-US" kern="100" dirty="0">
                <a:solidFill>
                  <a:srgbClr val="005030"/>
                </a:solidFill>
                <a:ea typeface="Aptos" panose="020B0004020202020204" pitchFamily="34" charset="0"/>
              </a:rPr>
              <a:t>CSU Campuswide Systemwide NAGPRA Policy </a:t>
            </a:r>
          </a:p>
          <a:p>
            <a:pPr>
              <a:lnSpc>
                <a:spcPct val="115000"/>
              </a:lnSpc>
              <a:spcAft>
                <a:spcPts val="800"/>
              </a:spcAft>
              <a:buSzPct val="123000"/>
            </a:pPr>
            <a:r>
              <a:rPr lang="en-US" kern="100" dirty="0">
                <a:solidFill>
                  <a:srgbClr val="005030"/>
                </a:solidFill>
              </a:rPr>
              <a:t>2025 Campuswide Physical Survey</a:t>
            </a:r>
          </a:p>
        </p:txBody>
      </p:sp>
    </p:spTree>
    <p:extLst>
      <p:ext uri="{BB962C8B-B14F-4D97-AF65-F5344CB8AC3E}">
        <p14:creationId xmlns:p14="http://schemas.microsoft.com/office/powerpoint/2010/main" val="92240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13C9496B-9ADA-AC8A-B142-FD6E9AEE1A3C}"/>
              </a:ext>
            </a:extLst>
          </p:cNvPr>
          <p:cNvSpPr txBox="1">
            <a:spLocks/>
          </p:cNvSpPr>
          <p:nvPr/>
        </p:nvSpPr>
        <p:spPr>
          <a:xfrm>
            <a:off x="0" y="6334048"/>
            <a:ext cx="86626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FB44AE-E8EC-4649-B0F6-833A69ED8138}" type="slidenum">
              <a:rPr lang="en-US" smtClean="0"/>
              <a:pPr/>
              <a:t>3</a:t>
            </a:fld>
            <a:endParaRPr lang="en-US" dirty="0"/>
          </a:p>
        </p:txBody>
      </p:sp>
      <p:sp>
        <p:nvSpPr>
          <p:cNvPr id="6" name="Title 1">
            <a:extLst>
              <a:ext uri="{FF2B5EF4-FFF2-40B4-BE49-F238E27FC236}">
                <a16:creationId xmlns:a16="http://schemas.microsoft.com/office/drawing/2014/main" id="{AC6BBF3F-DD93-CBCD-6354-FC51EC44B3A0}"/>
              </a:ext>
            </a:extLst>
          </p:cNvPr>
          <p:cNvSpPr>
            <a:spLocks noGrp="1"/>
          </p:cNvSpPr>
          <p:nvPr>
            <p:ph type="title"/>
          </p:nvPr>
        </p:nvSpPr>
        <p:spPr>
          <a:xfrm>
            <a:off x="866268" y="265920"/>
            <a:ext cx="10134600" cy="498598"/>
          </a:xfrm>
        </p:spPr>
        <p:txBody>
          <a:bodyPr/>
          <a:lstStyle/>
          <a:p>
            <a:r>
              <a:rPr lang="en-US" sz="3600" b="1" dirty="0"/>
              <a:t>What are NAGPRA and CalNAGPRA?</a:t>
            </a:r>
          </a:p>
        </p:txBody>
      </p:sp>
      <p:sp>
        <p:nvSpPr>
          <p:cNvPr id="7" name="Text Placeholder 2">
            <a:extLst>
              <a:ext uri="{FF2B5EF4-FFF2-40B4-BE49-F238E27FC236}">
                <a16:creationId xmlns:a16="http://schemas.microsoft.com/office/drawing/2014/main" id="{D3D28A14-F4C0-CABD-862A-A242F6D33106}"/>
              </a:ext>
            </a:extLst>
          </p:cNvPr>
          <p:cNvSpPr txBox="1">
            <a:spLocks/>
          </p:cNvSpPr>
          <p:nvPr/>
        </p:nvSpPr>
        <p:spPr>
          <a:xfrm>
            <a:off x="6617653" y="1127526"/>
            <a:ext cx="5444067" cy="52065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sz="2400" i="1" dirty="0"/>
              <a:t>California Native American Graves Protection and Repatriation Act  (CalNAGPRA) </a:t>
            </a:r>
          </a:p>
          <a:p>
            <a:pPr>
              <a:lnSpc>
                <a:spcPct val="100000"/>
              </a:lnSpc>
              <a:spcBef>
                <a:spcPts val="0"/>
              </a:spcBef>
              <a:spcAft>
                <a:spcPts val="600"/>
              </a:spcAft>
            </a:pPr>
            <a:r>
              <a:rPr lang="en-US" sz="2400" dirty="0"/>
              <a:t>State law passed in 2001.</a:t>
            </a:r>
          </a:p>
          <a:p>
            <a:pPr>
              <a:lnSpc>
                <a:spcPct val="100000"/>
              </a:lnSpc>
              <a:spcBef>
                <a:spcPts val="0"/>
              </a:spcBef>
              <a:spcAft>
                <a:spcPts val="600"/>
              </a:spcAft>
            </a:pPr>
            <a:r>
              <a:rPr lang="en-US" sz="2400" dirty="0"/>
              <a:t>return of Native American human remains and cultural items to California Indian Tribes. </a:t>
            </a:r>
          </a:p>
          <a:p>
            <a:pPr>
              <a:lnSpc>
                <a:spcPct val="100000"/>
              </a:lnSpc>
              <a:spcBef>
                <a:spcPts val="0"/>
              </a:spcBef>
              <a:spcAft>
                <a:spcPts val="600"/>
              </a:spcAft>
            </a:pPr>
            <a:r>
              <a:rPr lang="en-US" sz="2400" dirty="0">
                <a:latin typeface="+mn-lt"/>
                <a:ea typeface="Calibri" panose="020F0502020204030204" pitchFamily="34" charset="0"/>
                <a:cs typeface="Calibri" panose="020F0502020204030204" pitchFamily="34" charset="0"/>
              </a:rPr>
              <a:t>Oversight by the Native American Heritage Commission (NAHC)</a:t>
            </a:r>
          </a:p>
          <a:p>
            <a:pPr>
              <a:lnSpc>
                <a:spcPct val="120000"/>
              </a:lnSpc>
              <a:spcBef>
                <a:spcPts val="0"/>
              </a:spcBef>
            </a:pPr>
            <a:endParaRPr lang="en-US" sz="1400" b="1" dirty="0">
              <a:latin typeface="+mn-lt"/>
            </a:endParaRPr>
          </a:p>
        </p:txBody>
      </p:sp>
      <p:sp>
        <p:nvSpPr>
          <p:cNvPr id="8" name="Text Placeholder 2">
            <a:extLst>
              <a:ext uri="{FF2B5EF4-FFF2-40B4-BE49-F238E27FC236}">
                <a16:creationId xmlns:a16="http://schemas.microsoft.com/office/drawing/2014/main" id="{F219C537-CDB9-4983-17ED-4F8B7F784515}"/>
              </a:ext>
            </a:extLst>
          </p:cNvPr>
          <p:cNvSpPr txBox="1">
            <a:spLocks/>
          </p:cNvSpPr>
          <p:nvPr/>
        </p:nvSpPr>
        <p:spPr>
          <a:xfrm>
            <a:off x="1078756" y="1136257"/>
            <a:ext cx="4628942" cy="5206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ckwell" panose="02060603020205020403" pitchFamily="18"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ckwell" panose="02060603020205020403"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ckwell" panose="02060603020205020403"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ckwell" panose="02060603020205020403"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ckwell" panose="02060603020205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endParaRPr lang="en-US" b="1" dirty="0">
              <a:solidFill>
                <a:schemeClr val="tx1">
                  <a:lumMod val="90000"/>
                  <a:lumOff val="10000"/>
                </a:schemeClr>
              </a:solidFill>
            </a:endParaRPr>
          </a:p>
        </p:txBody>
      </p:sp>
      <p:sp>
        <p:nvSpPr>
          <p:cNvPr id="3" name="TextBox 2">
            <a:extLst>
              <a:ext uri="{FF2B5EF4-FFF2-40B4-BE49-F238E27FC236}">
                <a16:creationId xmlns:a16="http://schemas.microsoft.com/office/drawing/2014/main" id="{DE4F10C8-9A01-0400-15BB-59482D31B066}"/>
              </a:ext>
            </a:extLst>
          </p:cNvPr>
          <p:cNvSpPr txBox="1"/>
          <p:nvPr/>
        </p:nvSpPr>
        <p:spPr>
          <a:xfrm>
            <a:off x="1009650" y="1166842"/>
            <a:ext cx="5257800" cy="5191165"/>
          </a:xfrm>
          <a:prstGeom prst="rect">
            <a:avLst/>
          </a:prstGeom>
          <a:noFill/>
        </p:spPr>
        <p:txBody>
          <a:bodyPr wrap="square">
            <a:spAutoFit/>
          </a:bodyPr>
          <a:lstStyle/>
          <a:p>
            <a:r>
              <a:rPr lang="en-US" sz="2400" i="1" dirty="0"/>
              <a:t>Native American Graves Protection and Repatriation Act (NAGPRA) </a:t>
            </a:r>
          </a:p>
          <a:p>
            <a:pPr>
              <a:spcAft>
                <a:spcPts val="1400"/>
              </a:spcAft>
            </a:pPr>
            <a:endParaRPr lang="en-US" sz="800" i="1" dirty="0"/>
          </a:p>
          <a:p>
            <a:pPr>
              <a:spcAft>
                <a:spcPts val="1400"/>
              </a:spcAft>
            </a:pPr>
            <a:endParaRPr lang="en-US" sz="1200" i="1" dirty="0"/>
          </a:p>
          <a:p>
            <a:pPr marL="285750" indent="-285750">
              <a:buFont typeface="Arial" panose="020B0604020202020204" pitchFamily="34" charset="0"/>
              <a:buChar char="•"/>
            </a:pPr>
            <a:r>
              <a:rPr lang="en-US" sz="2400" dirty="0"/>
              <a:t>US federal law enacted in 1990. </a:t>
            </a:r>
          </a:p>
          <a:p>
            <a:pPr marL="285750" indent="-285750">
              <a:buFont typeface="Arial" panose="020B0604020202020204" pitchFamily="34" charset="0"/>
              <a:buChar char="•"/>
            </a:pPr>
            <a:r>
              <a:rPr lang="en-US" sz="2400" dirty="0"/>
              <a:t>return Native American cultural items – including human remains, funerary objects, sacred objects, and objects of cultural patrimony – to lineal descendants, culturally affiliated Indian Tribes, and Native Hawaiian organizations.</a:t>
            </a:r>
          </a:p>
          <a:p>
            <a:pPr marL="285750" indent="-285750">
              <a:buFont typeface="Arial" panose="020B0604020202020204" pitchFamily="34" charset="0"/>
              <a:buChar char="•"/>
            </a:pPr>
            <a:r>
              <a:rPr lang="en-US" sz="2400" dirty="0"/>
              <a:t>Oversight by National Park Service (National NAGPRA)</a:t>
            </a:r>
          </a:p>
        </p:txBody>
      </p:sp>
    </p:spTree>
    <p:extLst>
      <p:ext uri="{BB962C8B-B14F-4D97-AF65-F5344CB8AC3E}">
        <p14:creationId xmlns:p14="http://schemas.microsoft.com/office/powerpoint/2010/main" val="126779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EDE-5E3F-D963-4797-4CBBF8434B12}"/>
              </a:ext>
            </a:extLst>
          </p:cNvPr>
          <p:cNvSpPr>
            <a:spLocks noGrp="1"/>
          </p:cNvSpPr>
          <p:nvPr>
            <p:ph type="title"/>
          </p:nvPr>
        </p:nvSpPr>
        <p:spPr>
          <a:xfrm>
            <a:off x="1357637" y="2681103"/>
            <a:ext cx="2886975" cy="1495794"/>
          </a:xfrm>
        </p:spPr>
        <p:txBody>
          <a:bodyPr/>
          <a:lstStyle/>
          <a:p>
            <a:r>
              <a:rPr lang="en-US" sz="3600" dirty="0"/>
              <a:t>Why is Repatriation Important?</a:t>
            </a:r>
          </a:p>
        </p:txBody>
      </p:sp>
      <p:sp>
        <p:nvSpPr>
          <p:cNvPr id="3" name="Slide Number Placeholder 2">
            <a:extLst>
              <a:ext uri="{FF2B5EF4-FFF2-40B4-BE49-F238E27FC236}">
                <a16:creationId xmlns:a16="http://schemas.microsoft.com/office/drawing/2014/main" id="{C595E4C3-7ED4-BD20-1F31-3FD6471CA60C}"/>
              </a:ext>
            </a:extLst>
          </p:cNvPr>
          <p:cNvSpPr>
            <a:spLocks noGrp="1"/>
          </p:cNvSpPr>
          <p:nvPr>
            <p:ph type="sldNum" sz="quarter" idx="4"/>
          </p:nvPr>
        </p:nvSpPr>
        <p:spPr/>
        <p:txBody>
          <a:bodyPr/>
          <a:lstStyle/>
          <a:p>
            <a:fld id="{1BFB44AE-E8EC-4649-B0F6-833A69ED8138}" type="slidenum">
              <a:rPr lang="en-US" smtClean="0"/>
              <a:pPr/>
              <a:t>4</a:t>
            </a:fld>
            <a:endParaRPr lang="en-US" dirty="0"/>
          </a:p>
        </p:txBody>
      </p:sp>
      <p:sp>
        <p:nvSpPr>
          <p:cNvPr id="4" name="Text Placeholder 3">
            <a:extLst>
              <a:ext uri="{FF2B5EF4-FFF2-40B4-BE49-F238E27FC236}">
                <a16:creationId xmlns:a16="http://schemas.microsoft.com/office/drawing/2014/main" id="{4F0A3AC3-AC7C-985B-AA99-5F15247EC45C}"/>
              </a:ext>
            </a:extLst>
          </p:cNvPr>
          <p:cNvSpPr>
            <a:spLocks noGrp="1"/>
          </p:cNvSpPr>
          <p:nvPr>
            <p:ph type="body" sz="quarter" idx="10"/>
          </p:nvPr>
        </p:nvSpPr>
        <p:spPr>
          <a:xfrm>
            <a:off x="5600700" y="436770"/>
            <a:ext cx="6267450" cy="5984459"/>
          </a:xfrm>
        </p:spPr>
        <p:txBody>
          <a:bodyPr/>
          <a:lstStyle/>
          <a:p>
            <a:pPr marL="342900" indent="-342900">
              <a:buClr>
                <a:srgbClr val="005030"/>
              </a:buClr>
              <a:buFont typeface="Arial" panose="020B0604020202020204" pitchFamily="34" charset="0"/>
              <a:buChar char="•"/>
            </a:pPr>
            <a:r>
              <a:rPr lang="en-US" sz="2400" dirty="0">
                <a:latin typeface="+mn-lt"/>
              </a:rPr>
              <a:t>Acknowledges the long history of the discriminatory treatment of Native Americans, their remains and cultural items</a:t>
            </a:r>
          </a:p>
          <a:p>
            <a:pPr marL="342900" indent="-342900">
              <a:buClr>
                <a:srgbClr val="005030"/>
              </a:buClr>
              <a:buFont typeface="Arial" panose="020B0604020202020204" pitchFamily="34" charset="0"/>
              <a:buChar char="•"/>
            </a:pPr>
            <a:r>
              <a:rPr lang="en-US" sz="2400" dirty="0">
                <a:latin typeface="+mn-lt"/>
              </a:rPr>
              <a:t>Acknowledges the scientific mis-use of Native American human remains and cultural items</a:t>
            </a:r>
          </a:p>
          <a:p>
            <a:pPr marL="342900" indent="-342900">
              <a:buClr>
                <a:srgbClr val="005030"/>
              </a:buClr>
              <a:buFont typeface="Arial" panose="020B0604020202020204" pitchFamily="34" charset="0"/>
              <a:buChar char="•"/>
            </a:pPr>
            <a:r>
              <a:rPr lang="en-US" sz="2400" dirty="0">
                <a:latin typeface="+mn-lt"/>
              </a:rPr>
              <a:t>Acknowledges the removal without consent of Native American Tribes</a:t>
            </a:r>
          </a:p>
          <a:p>
            <a:pPr marL="342900" indent="-342900">
              <a:buClr>
                <a:srgbClr val="005030"/>
              </a:buClr>
              <a:buFont typeface="Arial" panose="020B0604020202020204" pitchFamily="34" charset="0"/>
              <a:buChar char="•"/>
            </a:pPr>
            <a:r>
              <a:rPr lang="en-US" sz="2400" dirty="0">
                <a:latin typeface="+mn-lt"/>
              </a:rPr>
              <a:t>Protects civil and human rights</a:t>
            </a:r>
          </a:p>
          <a:p>
            <a:endParaRPr lang="en-US" sz="2400" dirty="0">
              <a:latin typeface="+mn-lt"/>
            </a:endParaRPr>
          </a:p>
        </p:txBody>
      </p:sp>
    </p:spTree>
    <p:extLst>
      <p:ext uri="{BB962C8B-B14F-4D97-AF65-F5344CB8AC3E}">
        <p14:creationId xmlns:p14="http://schemas.microsoft.com/office/powerpoint/2010/main" val="246314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121C419-B0E1-560C-C8F3-66D4A52B6EC9}"/>
              </a:ext>
            </a:extLst>
          </p:cNvPr>
          <p:cNvSpPr>
            <a:spLocks noGrp="1"/>
          </p:cNvSpPr>
          <p:nvPr>
            <p:ph type="title"/>
          </p:nvPr>
        </p:nvSpPr>
        <p:spPr>
          <a:xfrm>
            <a:off x="748965" y="4379842"/>
            <a:ext cx="3909848" cy="1246495"/>
          </a:xfrm>
        </p:spPr>
        <p:txBody>
          <a:bodyPr/>
          <a:lstStyle/>
          <a:p>
            <a:pPr algn="ctr"/>
            <a:r>
              <a:rPr lang="en-US"/>
              <a:t>The CPP NAGPRA/CalNAGPRA Team</a:t>
            </a:r>
          </a:p>
        </p:txBody>
      </p:sp>
      <p:sp>
        <p:nvSpPr>
          <p:cNvPr id="3" name="Slide Number Placeholder 2">
            <a:extLst>
              <a:ext uri="{FF2B5EF4-FFF2-40B4-BE49-F238E27FC236}">
                <a16:creationId xmlns:a16="http://schemas.microsoft.com/office/drawing/2014/main" id="{4041F150-C6FB-82F9-D3FF-C42280EC956A}"/>
              </a:ext>
            </a:extLst>
          </p:cNvPr>
          <p:cNvSpPr>
            <a:spLocks noGrp="1"/>
          </p:cNvSpPr>
          <p:nvPr>
            <p:ph type="sldNum" sz="quarter" idx="4"/>
          </p:nvPr>
        </p:nvSpPr>
        <p:spPr/>
        <p:txBody>
          <a:bodyPr/>
          <a:lstStyle/>
          <a:p>
            <a:fld id="{1BFB44AE-E8EC-4649-B0F6-833A69ED8138}" type="slidenum">
              <a:rPr lang="en-US" smtClean="0"/>
              <a:pPr/>
              <a:t>5</a:t>
            </a:fld>
            <a:endParaRPr lang="en-US"/>
          </a:p>
        </p:txBody>
      </p:sp>
      <p:pic>
        <p:nvPicPr>
          <p:cNvPr id="17" name="Picture Placeholder 16">
            <a:extLst>
              <a:ext uri="{FF2B5EF4-FFF2-40B4-BE49-F238E27FC236}">
                <a16:creationId xmlns:a16="http://schemas.microsoft.com/office/drawing/2014/main" id="{A5A48D8B-347C-920F-0235-8BAE9168AB3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5841543" y="3720266"/>
            <a:ext cx="1281551" cy="1282824"/>
          </a:xfrm>
        </p:spPr>
      </p:pic>
      <p:sp>
        <p:nvSpPr>
          <p:cNvPr id="5" name="Text Placeholder 4">
            <a:extLst>
              <a:ext uri="{FF2B5EF4-FFF2-40B4-BE49-F238E27FC236}">
                <a16:creationId xmlns:a16="http://schemas.microsoft.com/office/drawing/2014/main" id="{E3D01AAC-A040-E7C0-917A-610D873317BD}"/>
              </a:ext>
            </a:extLst>
          </p:cNvPr>
          <p:cNvSpPr>
            <a:spLocks noGrp="1"/>
          </p:cNvSpPr>
          <p:nvPr>
            <p:ph type="body" sz="quarter" idx="16"/>
          </p:nvPr>
        </p:nvSpPr>
        <p:spPr>
          <a:xfrm>
            <a:off x="5341090" y="5284560"/>
            <a:ext cx="2282457" cy="249299"/>
          </a:xfrm>
        </p:spPr>
        <p:txBody>
          <a:bodyPr/>
          <a:lstStyle/>
          <a:p>
            <a:r>
              <a:rPr lang="en-US"/>
              <a:t>Nicole A. Hawkes</a:t>
            </a:r>
          </a:p>
        </p:txBody>
      </p:sp>
      <p:sp>
        <p:nvSpPr>
          <p:cNvPr id="19" name="Text Placeholder 18">
            <a:extLst>
              <a:ext uri="{FF2B5EF4-FFF2-40B4-BE49-F238E27FC236}">
                <a16:creationId xmlns:a16="http://schemas.microsoft.com/office/drawing/2014/main" id="{C2CC7E3A-48C5-E85D-374F-4EFDF3B59B96}"/>
              </a:ext>
            </a:extLst>
          </p:cNvPr>
          <p:cNvSpPr>
            <a:spLocks noGrp="1"/>
          </p:cNvSpPr>
          <p:nvPr>
            <p:ph type="body" sz="quarter" idx="17"/>
          </p:nvPr>
        </p:nvSpPr>
        <p:spPr>
          <a:xfrm>
            <a:off x="5445294" y="5679956"/>
            <a:ext cx="2074047" cy="903837"/>
          </a:xfrm>
        </p:spPr>
        <p:txBody>
          <a:bodyPr/>
          <a:lstStyle/>
          <a:p>
            <a:r>
              <a:rPr lang="en-US"/>
              <a:t>Vice President and Chief of Staff</a:t>
            </a:r>
          </a:p>
          <a:p>
            <a:r>
              <a:rPr lang="en-US"/>
              <a:t>President’s NAGPRA Designee</a:t>
            </a:r>
          </a:p>
        </p:txBody>
      </p:sp>
      <p:pic>
        <p:nvPicPr>
          <p:cNvPr id="30" name="Picture Placeholder 29">
            <a:extLst>
              <a:ext uri="{FF2B5EF4-FFF2-40B4-BE49-F238E27FC236}">
                <a16:creationId xmlns:a16="http://schemas.microsoft.com/office/drawing/2014/main" id="{CA1B1DC1-E59D-22C4-3E85-C532E927B8C1}"/>
              </a:ext>
            </a:extLst>
          </p:cNvPr>
          <p:cNvPicPr>
            <a:picLocks noGrp="1" noChangeAspect="1"/>
          </p:cNvPicPr>
          <p:nvPr>
            <p:ph type="pic" sz="quarter" idx="25"/>
          </p:nvPr>
        </p:nvPicPr>
        <p:blipFill>
          <a:blip r:embed="rId3" cstate="screen">
            <a:extLst>
              <a:ext uri="{28A0092B-C50C-407E-A947-70E740481C1C}">
                <a14:useLocalDpi xmlns:a14="http://schemas.microsoft.com/office/drawing/2010/main"/>
              </a:ext>
            </a:extLst>
          </a:blip>
          <a:srcRect/>
          <a:stretch/>
        </p:blipFill>
        <p:spPr>
          <a:xfrm>
            <a:off x="8000298" y="3720266"/>
            <a:ext cx="1281551" cy="1282824"/>
          </a:xfrm>
        </p:spPr>
      </p:pic>
      <p:sp>
        <p:nvSpPr>
          <p:cNvPr id="20" name="Text Placeholder 19">
            <a:extLst>
              <a:ext uri="{FF2B5EF4-FFF2-40B4-BE49-F238E27FC236}">
                <a16:creationId xmlns:a16="http://schemas.microsoft.com/office/drawing/2014/main" id="{55897CD8-D99E-5B13-EAAB-52E9ECC413CA}"/>
              </a:ext>
            </a:extLst>
          </p:cNvPr>
          <p:cNvSpPr>
            <a:spLocks noGrp="1"/>
          </p:cNvSpPr>
          <p:nvPr>
            <p:ph type="body" sz="quarter" idx="21"/>
          </p:nvPr>
        </p:nvSpPr>
        <p:spPr>
          <a:xfrm>
            <a:off x="7499846" y="5284560"/>
            <a:ext cx="2282457" cy="249299"/>
          </a:xfrm>
        </p:spPr>
        <p:txBody>
          <a:bodyPr/>
          <a:lstStyle/>
          <a:p>
            <a:r>
              <a:rPr lang="en-US"/>
              <a:t>Desireé Martinez</a:t>
            </a:r>
          </a:p>
        </p:txBody>
      </p:sp>
      <p:sp>
        <p:nvSpPr>
          <p:cNvPr id="21" name="Text Placeholder 20">
            <a:extLst>
              <a:ext uri="{FF2B5EF4-FFF2-40B4-BE49-F238E27FC236}">
                <a16:creationId xmlns:a16="http://schemas.microsoft.com/office/drawing/2014/main" id="{76E458D8-5A4F-AD2D-CC79-14CC4925BDA1}"/>
              </a:ext>
            </a:extLst>
          </p:cNvPr>
          <p:cNvSpPr>
            <a:spLocks noGrp="1"/>
          </p:cNvSpPr>
          <p:nvPr>
            <p:ph type="body" sz="quarter" idx="22"/>
          </p:nvPr>
        </p:nvSpPr>
        <p:spPr>
          <a:xfrm>
            <a:off x="7604050" y="5679956"/>
            <a:ext cx="2074047" cy="581698"/>
          </a:xfrm>
        </p:spPr>
        <p:txBody>
          <a:bodyPr/>
          <a:lstStyle/>
          <a:p>
            <a:r>
              <a:rPr lang="en-US"/>
              <a:t>Tribal Relations and NAGPRA/CalNAGPRA Director</a:t>
            </a:r>
          </a:p>
        </p:txBody>
      </p:sp>
      <p:pic>
        <p:nvPicPr>
          <p:cNvPr id="34" name="Picture Placeholder 33">
            <a:extLst>
              <a:ext uri="{FF2B5EF4-FFF2-40B4-BE49-F238E27FC236}">
                <a16:creationId xmlns:a16="http://schemas.microsoft.com/office/drawing/2014/main" id="{F4B470E4-BE5A-5ECC-90D4-49A0CFED8903}"/>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p:blipFill>
        <p:spPr>
          <a:xfrm>
            <a:off x="10159054" y="3720266"/>
            <a:ext cx="1281551" cy="1282824"/>
          </a:xfrm>
        </p:spPr>
      </p:pic>
      <p:sp>
        <p:nvSpPr>
          <p:cNvPr id="26" name="Text Placeholder 25">
            <a:extLst>
              <a:ext uri="{FF2B5EF4-FFF2-40B4-BE49-F238E27FC236}">
                <a16:creationId xmlns:a16="http://schemas.microsoft.com/office/drawing/2014/main" id="{C533BED3-EBCB-AEFA-2E7C-77BC0354E736}"/>
              </a:ext>
            </a:extLst>
          </p:cNvPr>
          <p:cNvSpPr>
            <a:spLocks noGrp="1"/>
          </p:cNvSpPr>
          <p:nvPr>
            <p:ph type="body" sz="quarter" idx="30"/>
          </p:nvPr>
        </p:nvSpPr>
        <p:spPr>
          <a:xfrm>
            <a:off x="9658602" y="5284560"/>
            <a:ext cx="2282456" cy="249299"/>
          </a:xfrm>
        </p:spPr>
        <p:txBody>
          <a:bodyPr/>
          <a:lstStyle/>
          <a:p>
            <a:r>
              <a:rPr lang="en-US"/>
              <a:t>Sandy Dixon</a:t>
            </a:r>
          </a:p>
        </p:txBody>
      </p:sp>
      <p:sp>
        <p:nvSpPr>
          <p:cNvPr id="27" name="Text Placeholder 26">
            <a:extLst>
              <a:ext uri="{FF2B5EF4-FFF2-40B4-BE49-F238E27FC236}">
                <a16:creationId xmlns:a16="http://schemas.microsoft.com/office/drawing/2014/main" id="{234C19FB-1742-5F7D-2185-76F47DC1A1F3}"/>
              </a:ext>
            </a:extLst>
          </p:cNvPr>
          <p:cNvSpPr>
            <a:spLocks noGrp="1"/>
          </p:cNvSpPr>
          <p:nvPr>
            <p:ph type="body" sz="quarter" idx="31"/>
          </p:nvPr>
        </p:nvSpPr>
        <p:spPr>
          <a:xfrm>
            <a:off x="9762807" y="5679956"/>
            <a:ext cx="2074047" cy="581698"/>
          </a:xfrm>
        </p:spPr>
        <p:txBody>
          <a:bodyPr/>
          <a:lstStyle/>
          <a:p>
            <a:r>
              <a:rPr lang="en-US"/>
              <a:t>Tribal Liaison NAGPRA Campus Committee Member</a:t>
            </a:r>
          </a:p>
        </p:txBody>
      </p:sp>
      <p:sp>
        <p:nvSpPr>
          <p:cNvPr id="10" name="Title 17">
            <a:extLst>
              <a:ext uri="{FF2B5EF4-FFF2-40B4-BE49-F238E27FC236}">
                <a16:creationId xmlns:a16="http://schemas.microsoft.com/office/drawing/2014/main" id="{58373535-FF89-4140-ECEB-D16B97B33264}"/>
              </a:ext>
            </a:extLst>
          </p:cNvPr>
          <p:cNvSpPr txBox="1">
            <a:spLocks/>
          </p:cNvSpPr>
          <p:nvPr/>
        </p:nvSpPr>
        <p:spPr>
          <a:xfrm>
            <a:off x="751395" y="1670066"/>
            <a:ext cx="3909848" cy="1246495"/>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000" b="0" i="0" kern="1200">
                <a:solidFill>
                  <a:schemeClr val="bg1"/>
                </a:solidFill>
                <a:latin typeface="Arial" panose="020B0604020202020204" pitchFamily="34" charset="0"/>
                <a:ea typeface="+mj-ea"/>
                <a:cs typeface="Arial" panose="020B0604020202020204" pitchFamily="34" charset="0"/>
              </a:defRPr>
            </a:lvl1pPr>
          </a:lstStyle>
          <a:p>
            <a:pPr algn="ctr"/>
            <a:r>
              <a:rPr lang="en-US"/>
              <a:t>The CSU NAGPRA/CalNAGPRA Team</a:t>
            </a:r>
          </a:p>
        </p:txBody>
      </p:sp>
      <p:pic>
        <p:nvPicPr>
          <p:cNvPr id="12" name="Picture Placeholder 21">
            <a:extLst>
              <a:ext uri="{FF2B5EF4-FFF2-40B4-BE49-F238E27FC236}">
                <a16:creationId xmlns:a16="http://schemas.microsoft.com/office/drawing/2014/main" id="{FDB626A9-0BA4-D9BF-5749-A67D3EF51F1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889802" y="1010490"/>
            <a:ext cx="1281551" cy="1282824"/>
          </a:xfrm>
          <a:prstGeom prst="ellipse">
            <a:avLst/>
          </a:prstGeom>
          <a:noFill/>
          <a:ln>
            <a:noFill/>
          </a:ln>
        </p:spPr>
      </p:pic>
      <p:sp>
        <p:nvSpPr>
          <p:cNvPr id="13" name="Text Placeholder 2">
            <a:extLst>
              <a:ext uri="{FF2B5EF4-FFF2-40B4-BE49-F238E27FC236}">
                <a16:creationId xmlns:a16="http://schemas.microsoft.com/office/drawing/2014/main" id="{2F2641ED-F679-FF98-A032-CD75A058FD28}"/>
              </a:ext>
            </a:extLst>
          </p:cNvPr>
          <p:cNvSpPr txBox="1">
            <a:spLocks/>
          </p:cNvSpPr>
          <p:nvPr/>
        </p:nvSpPr>
        <p:spPr>
          <a:xfrm>
            <a:off x="5389349" y="2574784"/>
            <a:ext cx="2282457" cy="2492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Tx/>
              <a:buNone/>
              <a:defRPr sz="1800" kern="1200">
                <a:solidFill>
                  <a:schemeClr val="tx1"/>
                </a:solidFill>
                <a:latin typeface="Georgia" panose="02040502050405020303"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Samantha Cypret</a:t>
            </a:r>
          </a:p>
        </p:txBody>
      </p:sp>
      <p:sp>
        <p:nvSpPr>
          <p:cNvPr id="14" name="Text Placeholder 3">
            <a:extLst>
              <a:ext uri="{FF2B5EF4-FFF2-40B4-BE49-F238E27FC236}">
                <a16:creationId xmlns:a16="http://schemas.microsoft.com/office/drawing/2014/main" id="{570388D3-39F1-7325-F850-C5E9B358E4F2}"/>
              </a:ext>
            </a:extLst>
          </p:cNvPr>
          <p:cNvSpPr txBox="1">
            <a:spLocks/>
          </p:cNvSpPr>
          <p:nvPr/>
        </p:nvSpPr>
        <p:spPr>
          <a:xfrm>
            <a:off x="5493554" y="2943835"/>
            <a:ext cx="2074047" cy="3877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Executive Director, Tribal Relations</a:t>
            </a:r>
          </a:p>
        </p:txBody>
      </p:sp>
      <p:pic>
        <p:nvPicPr>
          <p:cNvPr id="15" name="Picture Placeholder 23">
            <a:extLst>
              <a:ext uri="{FF2B5EF4-FFF2-40B4-BE49-F238E27FC236}">
                <a16:creationId xmlns:a16="http://schemas.microsoft.com/office/drawing/2014/main" id="{A69CCCF5-1CC4-7DAC-626F-AF177AADEC3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96546" y="1010490"/>
            <a:ext cx="1281551" cy="1282824"/>
          </a:xfrm>
          <a:prstGeom prst="ellipse">
            <a:avLst/>
          </a:prstGeom>
          <a:noFill/>
          <a:ln>
            <a:noFill/>
          </a:ln>
        </p:spPr>
      </p:pic>
      <p:sp>
        <p:nvSpPr>
          <p:cNvPr id="16" name="Text Placeholder 4">
            <a:extLst>
              <a:ext uri="{FF2B5EF4-FFF2-40B4-BE49-F238E27FC236}">
                <a16:creationId xmlns:a16="http://schemas.microsoft.com/office/drawing/2014/main" id="{A2C44C0A-D292-1D08-7456-0F37416C3513}"/>
              </a:ext>
            </a:extLst>
          </p:cNvPr>
          <p:cNvSpPr txBox="1">
            <a:spLocks/>
          </p:cNvSpPr>
          <p:nvPr/>
        </p:nvSpPr>
        <p:spPr>
          <a:xfrm>
            <a:off x="7896093" y="2574784"/>
            <a:ext cx="2282457" cy="2492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Tx/>
              <a:buNone/>
              <a:defRPr sz="1800" kern="1200">
                <a:solidFill>
                  <a:schemeClr val="tx1"/>
                </a:solidFill>
                <a:latin typeface="Georgia" panose="02040502050405020303"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Adriane Tafoya </a:t>
            </a:r>
          </a:p>
        </p:txBody>
      </p:sp>
      <p:sp>
        <p:nvSpPr>
          <p:cNvPr id="22" name="Text Placeholder 5">
            <a:extLst>
              <a:ext uri="{FF2B5EF4-FFF2-40B4-BE49-F238E27FC236}">
                <a16:creationId xmlns:a16="http://schemas.microsoft.com/office/drawing/2014/main" id="{063E63E6-773C-1F2C-2924-A17737B64B8B}"/>
              </a:ext>
            </a:extLst>
          </p:cNvPr>
          <p:cNvSpPr txBox="1">
            <a:spLocks/>
          </p:cNvSpPr>
          <p:nvPr/>
        </p:nvSpPr>
        <p:spPr>
          <a:xfrm>
            <a:off x="8000298" y="2943835"/>
            <a:ext cx="2074047" cy="3877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CalNAGPRA/NAGPRA Project Manager</a:t>
            </a:r>
          </a:p>
        </p:txBody>
      </p:sp>
    </p:spTree>
    <p:extLst>
      <p:ext uri="{BB962C8B-B14F-4D97-AF65-F5344CB8AC3E}">
        <p14:creationId xmlns:p14="http://schemas.microsoft.com/office/powerpoint/2010/main" val="58194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D6D01-336D-A198-756C-1FF63438804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53FB1-580A-5856-B0D5-26AFC25ACF20}"/>
              </a:ext>
            </a:extLst>
          </p:cNvPr>
          <p:cNvSpPr>
            <a:spLocks noGrp="1"/>
          </p:cNvSpPr>
          <p:nvPr>
            <p:ph type="title"/>
          </p:nvPr>
        </p:nvSpPr>
        <p:spPr>
          <a:xfrm>
            <a:off x="1174898" y="356846"/>
            <a:ext cx="10390311" cy="997196"/>
          </a:xfrm>
        </p:spPr>
        <p:txBody>
          <a:bodyPr/>
          <a:lstStyle/>
          <a:p>
            <a:r>
              <a:rPr lang="en-US" sz="3600" b="1" dirty="0">
                <a:solidFill>
                  <a:srgbClr val="000000"/>
                </a:solidFill>
              </a:rPr>
              <a:t>Systemwide NAGPRA Policy Development Timeline</a:t>
            </a:r>
          </a:p>
        </p:txBody>
      </p:sp>
      <p:sp>
        <p:nvSpPr>
          <p:cNvPr id="2" name="Slide Number Placeholder 1">
            <a:extLst>
              <a:ext uri="{FF2B5EF4-FFF2-40B4-BE49-F238E27FC236}">
                <a16:creationId xmlns:a16="http://schemas.microsoft.com/office/drawing/2014/main" id="{AC52E573-2D60-2D73-0200-D95FC2ABB057}"/>
              </a:ext>
            </a:extLst>
          </p:cNvPr>
          <p:cNvSpPr>
            <a:spLocks noGrp="1"/>
          </p:cNvSpPr>
          <p:nvPr>
            <p:ph type="sldNum" sz="quarter" idx="4"/>
          </p:nvPr>
        </p:nvSpPr>
        <p:spPr/>
        <p:txBody>
          <a:bodyPr/>
          <a:lstStyle/>
          <a:p>
            <a:fld id="{1BFB44AE-E8EC-4649-B0F6-833A69ED8138}" type="slidenum">
              <a:rPr lang="en-US" smtClean="0">
                <a:solidFill>
                  <a:srgbClr val="005030"/>
                </a:solidFill>
              </a:rPr>
              <a:pPr/>
              <a:t>6</a:t>
            </a:fld>
            <a:endParaRPr lang="en-US" dirty="0">
              <a:solidFill>
                <a:srgbClr val="005030"/>
              </a:solidFill>
            </a:endParaRPr>
          </a:p>
        </p:txBody>
      </p:sp>
      <p:sp>
        <p:nvSpPr>
          <p:cNvPr id="6" name="Text Placeholder 5">
            <a:extLst>
              <a:ext uri="{FF2B5EF4-FFF2-40B4-BE49-F238E27FC236}">
                <a16:creationId xmlns:a16="http://schemas.microsoft.com/office/drawing/2014/main" id="{089916BC-3528-9978-6B51-D4BACE96D49E}"/>
              </a:ext>
            </a:extLst>
          </p:cNvPr>
          <p:cNvSpPr>
            <a:spLocks noGrp="1"/>
          </p:cNvSpPr>
          <p:nvPr>
            <p:ph type="body" sz="quarter" idx="10"/>
          </p:nvPr>
        </p:nvSpPr>
        <p:spPr>
          <a:xfrm>
            <a:off x="9962649" y="2105504"/>
            <a:ext cx="2057748" cy="369332"/>
          </a:xfrm>
        </p:spPr>
        <p:txBody>
          <a:bodyPr/>
          <a:lstStyle/>
          <a:p>
            <a:r>
              <a:rPr lang="en-US" sz="2400" dirty="0">
                <a:solidFill>
                  <a:srgbClr val="005030"/>
                </a:solidFill>
              </a:rPr>
              <a:t>Nov. 12, 2025</a:t>
            </a:r>
          </a:p>
        </p:txBody>
      </p:sp>
      <p:sp>
        <p:nvSpPr>
          <p:cNvPr id="7" name="Text Placeholder 6">
            <a:extLst>
              <a:ext uri="{FF2B5EF4-FFF2-40B4-BE49-F238E27FC236}">
                <a16:creationId xmlns:a16="http://schemas.microsoft.com/office/drawing/2014/main" id="{023DA61A-27E3-DC41-2525-5ADB72452A35}"/>
              </a:ext>
            </a:extLst>
          </p:cNvPr>
          <p:cNvSpPr>
            <a:spLocks noGrp="1"/>
          </p:cNvSpPr>
          <p:nvPr>
            <p:ph type="body" sz="quarter" idx="11"/>
          </p:nvPr>
        </p:nvSpPr>
        <p:spPr>
          <a:xfrm>
            <a:off x="7939498" y="1649738"/>
            <a:ext cx="1409917" cy="825098"/>
          </a:xfrm>
        </p:spPr>
        <p:txBody>
          <a:bodyPr/>
          <a:lstStyle/>
          <a:p>
            <a:pPr marL="0" marR="0">
              <a:lnSpc>
                <a:spcPct val="115000"/>
              </a:lnSpc>
              <a:spcAft>
                <a:spcPts val="800"/>
              </a:spcAft>
            </a:pPr>
            <a:r>
              <a:rPr lang="en-US" sz="2400" kern="100" dirty="0">
                <a:solidFill>
                  <a:srgbClr val="005030"/>
                </a:solidFill>
                <a:effectLst/>
              </a:rPr>
              <a:t>August –Oct. 2025</a:t>
            </a:r>
            <a:endParaRPr lang="en-US" sz="2400" kern="100" dirty="0">
              <a:solidFill>
                <a:srgbClr val="00503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Placeholder 10">
            <a:extLst>
              <a:ext uri="{FF2B5EF4-FFF2-40B4-BE49-F238E27FC236}">
                <a16:creationId xmlns:a16="http://schemas.microsoft.com/office/drawing/2014/main" id="{E224D0BA-57BE-98C6-AE3D-BD23431EE670}"/>
              </a:ext>
            </a:extLst>
          </p:cNvPr>
          <p:cNvSpPr>
            <a:spLocks noGrp="1"/>
          </p:cNvSpPr>
          <p:nvPr>
            <p:ph type="body" sz="quarter" idx="21"/>
          </p:nvPr>
        </p:nvSpPr>
        <p:spPr>
          <a:xfrm>
            <a:off x="7939498" y="2782111"/>
            <a:ext cx="1968318" cy="2457083"/>
          </a:xfrm>
        </p:spPr>
        <p:txBody>
          <a:bodyPr/>
          <a:lstStyle/>
          <a:p>
            <a:pPr>
              <a:buSzPct val="123000"/>
            </a:pPr>
            <a:r>
              <a:rPr lang="en-US" sz="2000" b="0" i="0" u="none" strike="noStrike" kern="100" dirty="0">
                <a:solidFill>
                  <a:srgbClr val="005030"/>
                </a:solidFill>
                <a:effectLst/>
                <a:latin typeface="Arial" panose="020B0604020202020204" pitchFamily="34" charset="0"/>
              </a:rPr>
              <a:t>Additional Tribal Outreach Sessions </a:t>
            </a:r>
            <a:r>
              <a:rPr lang="en-US" sz="2000" kern="100" dirty="0">
                <a:solidFill>
                  <a:srgbClr val="005030"/>
                </a:solidFill>
              </a:rPr>
              <a:t>and</a:t>
            </a:r>
            <a:r>
              <a:rPr lang="en-US" sz="2000" b="0" i="0" u="none" strike="noStrike" kern="100" dirty="0">
                <a:solidFill>
                  <a:srgbClr val="005030"/>
                </a:solidFill>
                <a:effectLst/>
                <a:latin typeface="Arial" panose="020B0604020202020204" pitchFamily="34" charset="0"/>
              </a:rPr>
              <a:t> Consultations </a:t>
            </a:r>
            <a:endParaRPr lang="en-US" sz="2000" kern="100" dirty="0">
              <a:solidFill>
                <a:srgbClr val="005030"/>
              </a:solidFill>
            </a:endParaRPr>
          </a:p>
          <a:p>
            <a:pPr>
              <a:buSzPct val="123000"/>
            </a:pPr>
            <a:r>
              <a:rPr lang="en-US" sz="2000" kern="100" dirty="0">
                <a:solidFill>
                  <a:srgbClr val="005030"/>
                </a:solidFill>
              </a:rPr>
              <a:t>Incorporate Feedback</a:t>
            </a:r>
            <a:endParaRPr lang="en-US" sz="2000" dirty="0">
              <a:solidFill>
                <a:srgbClr val="005030"/>
              </a:solidFill>
            </a:endParaRPr>
          </a:p>
          <a:p>
            <a:pPr fontAlgn="t">
              <a:lnSpc>
                <a:spcPct val="115000"/>
              </a:lnSpc>
              <a:spcAft>
                <a:spcPts val="800"/>
              </a:spcAft>
              <a:buSzPct val="123000"/>
            </a:pPr>
            <a:endParaRPr lang="en-US" sz="2000" b="0" i="0" u="none" strike="noStrike" dirty="0">
              <a:solidFill>
                <a:srgbClr val="005030"/>
              </a:solidFill>
              <a:effectLst/>
              <a:latin typeface="Arial" panose="020B0604020202020204" pitchFamily="34" charset="0"/>
            </a:endParaRPr>
          </a:p>
        </p:txBody>
      </p:sp>
      <p:sp>
        <p:nvSpPr>
          <p:cNvPr id="8" name="Text Placeholder 7">
            <a:extLst>
              <a:ext uri="{FF2B5EF4-FFF2-40B4-BE49-F238E27FC236}">
                <a16:creationId xmlns:a16="http://schemas.microsoft.com/office/drawing/2014/main" id="{FD31846C-B8BF-1DF5-4AD6-B77765820667}"/>
              </a:ext>
            </a:extLst>
          </p:cNvPr>
          <p:cNvSpPr>
            <a:spLocks noGrp="1"/>
          </p:cNvSpPr>
          <p:nvPr>
            <p:ph type="body" sz="quarter" idx="12"/>
          </p:nvPr>
        </p:nvSpPr>
        <p:spPr>
          <a:xfrm>
            <a:off x="890995" y="2090354"/>
            <a:ext cx="1910196" cy="369332"/>
          </a:xfrm>
        </p:spPr>
        <p:txBody>
          <a:bodyPr/>
          <a:lstStyle/>
          <a:p>
            <a:r>
              <a:rPr lang="en-US" sz="2400" kern="100" dirty="0">
                <a:solidFill>
                  <a:srgbClr val="005030"/>
                </a:solidFill>
                <a:effectLst/>
              </a:rPr>
              <a:t>October 2023</a:t>
            </a:r>
            <a:endParaRPr lang="en-US" sz="2400" kern="100" dirty="0">
              <a:solidFill>
                <a:srgbClr val="00503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C8675835-8C81-2613-859F-7C9BD730C40D}"/>
              </a:ext>
            </a:extLst>
          </p:cNvPr>
          <p:cNvSpPr>
            <a:spLocks noGrp="1"/>
          </p:cNvSpPr>
          <p:nvPr>
            <p:ph type="body" sz="quarter" idx="13"/>
          </p:nvPr>
        </p:nvSpPr>
        <p:spPr>
          <a:xfrm>
            <a:off x="5483591" y="2096458"/>
            <a:ext cx="1781227" cy="338579"/>
          </a:xfrm>
        </p:spPr>
        <p:txBody>
          <a:bodyPr/>
          <a:lstStyle/>
          <a:p>
            <a:r>
              <a:rPr lang="en-US" sz="2400" dirty="0">
                <a:solidFill>
                  <a:srgbClr val="005030"/>
                </a:solidFill>
              </a:rPr>
              <a:t>July 1, 2025</a:t>
            </a:r>
          </a:p>
        </p:txBody>
      </p:sp>
      <p:sp>
        <p:nvSpPr>
          <p:cNvPr id="22" name="Text Placeholder 21">
            <a:extLst>
              <a:ext uri="{FF2B5EF4-FFF2-40B4-BE49-F238E27FC236}">
                <a16:creationId xmlns:a16="http://schemas.microsoft.com/office/drawing/2014/main" id="{F4D7E05E-FFE8-A7F6-F11B-038515945A0F}"/>
              </a:ext>
            </a:extLst>
          </p:cNvPr>
          <p:cNvSpPr>
            <a:spLocks noGrp="1"/>
          </p:cNvSpPr>
          <p:nvPr>
            <p:ph type="body" sz="quarter" idx="23"/>
          </p:nvPr>
        </p:nvSpPr>
        <p:spPr>
          <a:xfrm>
            <a:off x="5483591" y="2773065"/>
            <a:ext cx="2057748" cy="3032305"/>
          </a:xfrm>
        </p:spPr>
        <p:txBody>
          <a:bodyPr/>
          <a:lstStyle/>
          <a:p>
            <a:pPr>
              <a:lnSpc>
                <a:spcPct val="115000"/>
              </a:lnSpc>
              <a:spcAft>
                <a:spcPts val="800"/>
              </a:spcAft>
              <a:buSzPct val="123000"/>
            </a:pPr>
            <a:r>
              <a:rPr lang="en-US" sz="2000" kern="100" dirty="0">
                <a:solidFill>
                  <a:srgbClr val="005030"/>
                </a:solidFill>
              </a:rPr>
              <a:t>Adopted Interim</a:t>
            </a:r>
            <a:r>
              <a:rPr lang="en-US" sz="2000" kern="100" dirty="0">
                <a:solidFill>
                  <a:srgbClr val="005030"/>
                </a:solidFill>
                <a:effectLst/>
              </a:rPr>
              <a:t> Systemwide NAGPRA Policy</a:t>
            </a:r>
          </a:p>
          <a:p>
            <a:pPr>
              <a:lnSpc>
                <a:spcPct val="115000"/>
              </a:lnSpc>
              <a:spcAft>
                <a:spcPts val="800"/>
              </a:spcAft>
              <a:buSzPct val="123000"/>
            </a:pPr>
            <a:r>
              <a:rPr lang="en-US" sz="2000" kern="100" dirty="0">
                <a:solidFill>
                  <a:srgbClr val="005030"/>
                </a:solidFill>
                <a:ea typeface="Aptos" panose="020B0004020202020204" pitchFamily="34" charset="0"/>
              </a:rPr>
              <a:t>NAHC Requested Additional Tribal Consultation Period</a:t>
            </a:r>
            <a:endParaRPr lang="en-US" sz="2000" kern="100" dirty="0">
              <a:solidFill>
                <a:srgbClr val="005030"/>
              </a:solidFill>
              <a:effectLst/>
              <a:ea typeface="Aptos" panose="020B0004020202020204" pitchFamily="34" charset="0"/>
            </a:endParaRPr>
          </a:p>
        </p:txBody>
      </p:sp>
      <p:sp>
        <p:nvSpPr>
          <p:cNvPr id="23" name="Oval 22">
            <a:extLst>
              <a:ext uri="{FF2B5EF4-FFF2-40B4-BE49-F238E27FC236}">
                <a16:creationId xmlns:a16="http://schemas.microsoft.com/office/drawing/2014/main" id="{0A8BF0B9-F549-0D1D-4E8E-E15577C568E3}"/>
              </a:ext>
            </a:extLst>
          </p:cNvPr>
          <p:cNvSpPr/>
          <p:nvPr/>
        </p:nvSpPr>
        <p:spPr>
          <a:xfrm>
            <a:off x="10422253" y="2444083"/>
            <a:ext cx="225287" cy="22528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30"/>
              </a:solidFill>
            </a:endParaRPr>
          </a:p>
        </p:txBody>
      </p:sp>
      <p:sp>
        <p:nvSpPr>
          <p:cNvPr id="4" name="TextBox 3">
            <a:extLst>
              <a:ext uri="{FF2B5EF4-FFF2-40B4-BE49-F238E27FC236}">
                <a16:creationId xmlns:a16="http://schemas.microsoft.com/office/drawing/2014/main" id="{4C66E025-3311-2EF4-35C3-AD7219D67D90}"/>
              </a:ext>
            </a:extLst>
          </p:cNvPr>
          <p:cNvSpPr txBox="1"/>
          <p:nvPr/>
        </p:nvSpPr>
        <p:spPr>
          <a:xfrm>
            <a:off x="2848128" y="6024100"/>
            <a:ext cx="7210395" cy="954107"/>
          </a:xfrm>
          <a:prstGeom prst="rect">
            <a:avLst/>
          </a:prstGeom>
          <a:noFill/>
        </p:spPr>
        <p:txBody>
          <a:bodyPr wrap="square">
            <a:spAutoFit/>
          </a:bodyPr>
          <a:lstStyle/>
          <a:p>
            <a:pPr algn="ctr"/>
            <a:r>
              <a:rPr lang="en-US" sz="3600" b="1" i="0" u="none" strike="noStrike" baseline="0" dirty="0">
                <a:solidFill>
                  <a:srgbClr val="005030"/>
                </a:solidFill>
              </a:rPr>
              <a:t>nagpra.calstate.edu/csu-policy</a:t>
            </a:r>
          </a:p>
          <a:p>
            <a:pPr algn="ctr"/>
            <a:endParaRPr lang="en-US" sz="2000" dirty="0">
              <a:solidFill>
                <a:srgbClr val="005030"/>
              </a:solidFill>
            </a:endParaRPr>
          </a:p>
        </p:txBody>
      </p:sp>
      <p:sp>
        <p:nvSpPr>
          <p:cNvPr id="13" name="Text Placeholder 20">
            <a:extLst>
              <a:ext uri="{FF2B5EF4-FFF2-40B4-BE49-F238E27FC236}">
                <a16:creationId xmlns:a16="http://schemas.microsoft.com/office/drawing/2014/main" id="{1B76CB08-AE8B-B3E0-22D4-42432A6B8D05}"/>
              </a:ext>
            </a:extLst>
          </p:cNvPr>
          <p:cNvSpPr txBox="1">
            <a:spLocks/>
          </p:cNvSpPr>
          <p:nvPr/>
        </p:nvSpPr>
        <p:spPr>
          <a:xfrm>
            <a:off x="9962649" y="2782111"/>
            <a:ext cx="2057748" cy="1359346"/>
          </a:xfrm>
          <a:prstGeom prst="rect">
            <a:avLst/>
          </a:prstGeom>
        </p:spPr>
        <p:txBody>
          <a:bodyPr vert="horz" wrap="square" lIns="0" tIns="0" rIns="0" bIns="0" rtlCol="0" anchor="t" anchorCtr="0">
            <a:spAutoFit/>
          </a:bodyPr>
          <a:lstStyle>
            <a:lvl1pPr marL="171450" indent="-171450" algn="l" defTabSz="914400" rtl="0" eaLnBrk="1" latinLnBrk="0" hangingPunct="1">
              <a:lnSpc>
                <a:spcPts val="2400"/>
              </a:lnSpc>
              <a:spcBef>
                <a:spcPts val="1000"/>
              </a:spcBef>
              <a:buClr>
                <a:schemeClr val="accent2"/>
              </a:buClr>
              <a:buSzPct val="100000"/>
              <a:buFont typeface="Arial" panose="020B0604020202020204" pitchFamily="34" charset="0"/>
              <a:buChar char="•"/>
              <a:tabLst/>
              <a:defRPr sz="16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2"/>
              </a:buClr>
              <a:buSzPct val="70000"/>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144588" indent="-230188"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547813" indent="-176213"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63750" indent="-234950"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23000"/>
            </a:pPr>
            <a:r>
              <a:rPr lang="en-US" sz="2000" dirty="0">
                <a:solidFill>
                  <a:srgbClr val="005030"/>
                </a:solidFill>
              </a:rPr>
              <a:t>Final CSU Systemwide NAGPRA Policy</a:t>
            </a:r>
          </a:p>
          <a:p>
            <a:pPr>
              <a:buSzPct val="123000"/>
            </a:pPr>
            <a:endParaRPr lang="en-US" sz="2000" dirty="0">
              <a:solidFill>
                <a:srgbClr val="005030"/>
              </a:solidFill>
            </a:endParaRPr>
          </a:p>
        </p:txBody>
      </p:sp>
      <p:sp>
        <p:nvSpPr>
          <p:cNvPr id="12" name="Text Placeholder 21">
            <a:extLst>
              <a:ext uri="{FF2B5EF4-FFF2-40B4-BE49-F238E27FC236}">
                <a16:creationId xmlns:a16="http://schemas.microsoft.com/office/drawing/2014/main" id="{6CB4DF7B-1AB7-B490-66E1-A3E436B4BA07}"/>
              </a:ext>
            </a:extLst>
          </p:cNvPr>
          <p:cNvSpPr txBox="1">
            <a:spLocks/>
          </p:cNvSpPr>
          <p:nvPr/>
        </p:nvSpPr>
        <p:spPr>
          <a:xfrm>
            <a:off x="890995" y="2782111"/>
            <a:ext cx="2057748" cy="2447529"/>
          </a:xfrm>
          <a:prstGeom prst="rect">
            <a:avLst/>
          </a:prstGeom>
        </p:spPr>
        <p:txBody>
          <a:bodyPr vert="horz" wrap="square" lIns="0" tIns="0" rIns="0" bIns="0" rtlCol="0" anchor="t" anchorCtr="0">
            <a:spAutoFit/>
          </a:bodyPr>
          <a:lstStyle>
            <a:lvl1pPr marL="171450" indent="-171450" algn="l" defTabSz="914400" rtl="0" eaLnBrk="1" latinLnBrk="0" hangingPunct="1">
              <a:lnSpc>
                <a:spcPts val="2400"/>
              </a:lnSpc>
              <a:spcBef>
                <a:spcPts val="1000"/>
              </a:spcBef>
              <a:buClr>
                <a:schemeClr val="accent2"/>
              </a:buClr>
              <a:buSzPct val="100000"/>
              <a:buFont typeface="Arial" panose="020B0604020202020204" pitchFamily="34" charset="0"/>
              <a:buChar char="•"/>
              <a:tabLst/>
              <a:defRPr sz="16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2"/>
              </a:buClr>
              <a:buSzPct val="70000"/>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144588" indent="-230188"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547813" indent="-176213"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63750" indent="-234950"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buSzPct val="123000"/>
            </a:pPr>
            <a:r>
              <a:rPr lang="en-US" sz="2000" kern="100" dirty="0">
                <a:solidFill>
                  <a:srgbClr val="005030"/>
                </a:solidFill>
              </a:rPr>
              <a:t>CalNAGPRA Update Required CSU To Adopt A Systemwide NAGPRA Policy By July 1, 2025</a:t>
            </a:r>
            <a:endParaRPr lang="en-US" sz="2000" kern="100" dirty="0">
              <a:solidFill>
                <a:srgbClr val="005030"/>
              </a:solidFill>
              <a:ea typeface="Aptos" panose="020B0004020202020204" pitchFamily="34" charset="0"/>
            </a:endParaRPr>
          </a:p>
        </p:txBody>
      </p:sp>
      <p:sp>
        <p:nvSpPr>
          <p:cNvPr id="14" name="Text Placeholder 7">
            <a:extLst>
              <a:ext uri="{FF2B5EF4-FFF2-40B4-BE49-F238E27FC236}">
                <a16:creationId xmlns:a16="http://schemas.microsoft.com/office/drawing/2014/main" id="{CE598D7F-93C8-8ABD-EF68-0AA187F9058E}"/>
              </a:ext>
            </a:extLst>
          </p:cNvPr>
          <p:cNvSpPr txBox="1">
            <a:spLocks/>
          </p:cNvSpPr>
          <p:nvPr/>
        </p:nvSpPr>
        <p:spPr>
          <a:xfrm>
            <a:off x="3346902" y="1736172"/>
            <a:ext cx="1517375" cy="738664"/>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SzPct val="100000"/>
              <a:buFontTx/>
              <a:buNone/>
              <a:tabLst/>
              <a:defRPr sz="14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2"/>
              </a:buClr>
              <a:buSzPct val="70000"/>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144588" indent="-230188"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547813" indent="-176213"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63750" indent="-234950"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kern="100" dirty="0">
                <a:solidFill>
                  <a:srgbClr val="005030"/>
                </a:solidFill>
              </a:rPr>
              <a:t>Late 2023- June 2025</a:t>
            </a:r>
            <a:endParaRPr lang="en-US" sz="2400" kern="100" dirty="0">
              <a:solidFill>
                <a:srgbClr val="005030"/>
              </a:solidFill>
              <a:latin typeface="Aptos" panose="020B0004020202020204" pitchFamily="34" charset="0"/>
              <a:ea typeface="Aptos" panose="020B0004020202020204" pitchFamily="34" charset="0"/>
              <a:cs typeface="Times New Roman" panose="02020603050405020304" pitchFamily="18" charset="0"/>
            </a:endParaRPr>
          </a:p>
        </p:txBody>
      </p:sp>
      <p:sp>
        <p:nvSpPr>
          <p:cNvPr id="15" name="Text Placeholder 21">
            <a:extLst>
              <a:ext uri="{FF2B5EF4-FFF2-40B4-BE49-F238E27FC236}">
                <a16:creationId xmlns:a16="http://schemas.microsoft.com/office/drawing/2014/main" id="{6BC24631-44BD-8710-09F8-0FA050314E30}"/>
              </a:ext>
            </a:extLst>
          </p:cNvPr>
          <p:cNvSpPr txBox="1">
            <a:spLocks/>
          </p:cNvSpPr>
          <p:nvPr/>
        </p:nvSpPr>
        <p:spPr>
          <a:xfrm>
            <a:off x="3346902" y="2782111"/>
            <a:ext cx="2057748" cy="2678362"/>
          </a:xfrm>
          <a:prstGeom prst="rect">
            <a:avLst/>
          </a:prstGeom>
        </p:spPr>
        <p:txBody>
          <a:bodyPr vert="horz" wrap="square" lIns="0" tIns="0" rIns="0" bIns="0" rtlCol="0" anchor="t" anchorCtr="0">
            <a:spAutoFit/>
          </a:bodyPr>
          <a:lstStyle>
            <a:lvl1pPr marL="171450" indent="-171450" algn="l" defTabSz="914400" rtl="0" eaLnBrk="1" latinLnBrk="0" hangingPunct="1">
              <a:lnSpc>
                <a:spcPts val="2400"/>
              </a:lnSpc>
              <a:spcBef>
                <a:spcPts val="1000"/>
              </a:spcBef>
              <a:buClr>
                <a:schemeClr val="accent2"/>
              </a:buClr>
              <a:buSzPct val="100000"/>
              <a:buFont typeface="Arial" panose="020B0604020202020204" pitchFamily="34" charset="0"/>
              <a:buChar char="•"/>
              <a:tabLst/>
              <a:defRPr sz="16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2"/>
              </a:buClr>
              <a:buSzPct val="70000"/>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144588" indent="-230188"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547813" indent="-176213"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63750" indent="-234950" algn="l" defTabSz="914400" rtl="0" eaLnBrk="1" latinLnBrk="0" hangingPunct="1">
              <a:lnSpc>
                <a:spcPct val="90000"/>
              </a:lnSpc>
              <a:spcBef>
                <a:spcPts val="500"/>
              </a:spcBef>
              <a:buClr>
                <a:schemeClr val="accent2"/>
              </a:buClr>
              <a:buSzPct val="7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buSzPct val="123000"/>
            </a:pPr>
            <a:r>
              <a:rPr lang="en-US" sz="2000" kern="100" dirty="0">
                <a:solidFill>
                  <a:srgbClr val="005030"/>
                </a:solidFill>
              </a:rPr>
              <a:t>Work Group Creates Draft Policy</a:t>
            </a:r>
          </a:p>
          <a:p>
            <a:pPr>
              <a:lnSpc>
                <a:spcPct val="115000"/>
              </a:lnSpc>
              <a:spcAft>
                <a:spcPts val="800"/>
              </a:spcAft>
              <a:buSzPct val="123000"/>
            </a:pPr>
            <a:r>
              <a:rPr lang="en-US" sz="2000" kern="100" dirty="0">
                <a:solidFill>
                  <a:srgbClr val="005030"/>
                </a:solidFill>
                <a:ea typeface="Aptos" panose="020B0004020202020204" pitchFamily="34" charset="0"/>
              </a:rPr>
              <a:t>Initial Tribal Outreach Sessions and Consultations </a:t>
            </a:r>
          </a:p>
        </p:txBody>
      </p:sp>
    </p:spTree>
    <p:extLst>
      <p:ext uri="{BB962C8B-B14F-4D97-AF65-F5344CB8AC3E}">
        <p14:creationId xmlns:p14="http://schemas.microsoft.com/office/powerpoint/2010/main" val="155323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4893C-BF11-367A-6BD1-D6BC7908638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EF1E6-FDD2-3506-BF30-2081A5E86A97}"/>
              </a:ext>
            </a:extLst>
          </p:cNvPr>
          <p:cNvSpPr>
            <a:spLocks noGrp="1"/>
          </p:cNvSpPr>
          <p:nvPr>
            <p:ph type="sldNum" sz="quarter" idx="4"/>
          </p:nvPr>
        </p:nvSpPr>
        <p:spPr/>
        <p:txBody>
          <a:bodyPr/>
          <a:lstStyle/>
          <a:p>
            <a:fld id="{1BFB44AE-E8EC-4649-B0F6-833A69ED8138}" type="slidenum">
              <a:rPr lang="en-US" smtClean="0"/>
              <a:pPr/>
              <a:t>7</a:t>
            </a:fld>
            <a:endParaRPr lang="en-US" dirty="0"/>
          </a:p>
        </p:txBody>
      </p:sp>
      <p:sp>
        <p:nvSpPr>
          <p:cNvPr id="8" name="Title 7">
            <a:extLst>
              <a:ext uri="{FF2B5EF4-FFF2-40B4-BE49-F238E27FC236}">
                <a16:creationId xmlns:a16="http://schemas.microsoft.com/office/drawing/2014/main" id="{6A4F613A-E8F5-2EF3-5AC5-EF29B854EF69}"/>
              </a:ext>
            </a:extLst>
          </p:cNvPr>
          <p:cNvSpPr>
            <a:spLocks noGrp="1"/>
          </p:cNvSpPr>
          <p:nvPr>
            <p:ph type="title"/>
          </p:nvPr>
        </p:nvSpPr>
        <p:spPr>
          <a:xfrm>
            <a:off x="1546271" y="630627"/>
            <a:ext cx="9044143" cy="498598"/>
          </a:xfrm>
        </p:spPr>
        <p:txBody>
          <a:bodyPr/>
          <a:lstStyle/>
          <a:p>
            <a:r>
              <a:rPr lang="en-US" sz="3600" b="1" dirty="0"/>
              <a:t>Policy Sections</a:t>
            </a:r>
          </a:p>
        </p:txBody>
      </p:sp>
      <p:sp>
        <p:nvSpPr>
          <p:cNvPr id="3" name="Text Placeholder 3">
            <a:extLst>
              <a:ext uri="{FF2B5EF4-FFF2-40B4-BE49-F238E27FC236}">
                <a16:creationId xmlns:a16="http://schemas.microsoft.com/office/drawing/2014/main" id="{4177261C-046F-D258-E8D0-3872B9297002}"/>
              </a:ext>
            </a:extLst>
          </p:cNvPr>
          <p:cNvSpPr txBox="1">
            <a:spLocks/>
          </p:cNvSpPr>
          <p:nvPr/>
        </p:nvSpPr>
        <p:spPr>
          <a:xfrm>
            <a:off x="1228022" y="1369553"/>
            <a:ext cx="10658096" cy="4964495"/>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5000"/>
              <a:buFont typeface="Wingdings" panose="05000000000000000000" pitchFamily="2" charset="2"/>
              <a:buChar char="Ø"/>
            </a:pPr>
            <a:r>
              <a:rPr lang="en-US" sz="1400" b="1" dirty="0"/>
              <a:t>Scope and Purpose</a:t>
            </a:r>
          </a:p>
          <a:p>
            <a:pPr>
              <a:buSzPct val="105000"/>
              <a:buFont typeface="Wingdings" panose="05000000000000000000" pitchFamily="2" charset="2"/>
              <a:buChar char="Ø"/>
            </a:pPr>
            <a:r>
              <a:rPr lang="en-US" sz="1400" b="1" dirty="0"/>
              <a:t>Policy Statement</a:t>
            </a:r>
          </a:p>
          <a:p>
            <a:pPr>
              <a:buSzPct val="105000"/>
              <a:buFont typeface="Wingdings" panose="05000000000000000000" pitchFamily="2" charset="2"/>
              <a:buChar char="Ø"/>
            </a:pPr>
            <a:r>
              <a:rPr lang="en-US" sz="1400" b="1" dirty="0"/>
              <a:t>Definitions</a:t>
            </a:r>
          </a:p>
          <a:p>
            <a:pPr>
              <a:buSzPct val="105000"/>
              <a:buFont typeface="Wingdings" panose="05000000000000000000" pitchFamily="2" charset="2"/>
              <a:buChar char="Ø"/>
            </a:pPr>
            <a:r>
              <a:rPr lang="en-US" sz="1400" b="1" dirty="0"/>
              <a:t>Note on Language</a:t>
            </a:r>
          </a:p>
          <a:p>
            <a:pPr>
              <a:buSzPct val="105000"/>
              <a:buFont typeface="Wingdings" panose="05000000000000000000" pitchFamily="2" charset="2"/>
              <a:buChar char="Ø"/>
            </a:pPr>
            <a:r>
              <a:rPr lang="en-US" sz="1400" b="1" dirty="0"/>
              <a:t>Background</a:t>
            </a:r>
          </a:p>
          <a:p>
            <a:pPr>
              <a:buSzPct val="105000"/>
              <a:buFont typeface="Wingdings" panose="05000000000000000000" pitchFamily="2" charset="2"/>
              <a:buChar char="Ø"/>
            </a:pPr>
            <a:r>
              <a:rPr lang="en-US" sz="1400" b="1" dirty="0"/>
              <a:t>Guiding Principles</a:t>
            </a:r>
          </a:p>
          <a:p>
            <a:pPr>
              <a:buSzPct val="105000"/>
              <a:buFont typeface="Wingdings" panose="05000000000000000000" pitchFamily="2" charset="2"/>
              <a:buChar char="Ø"/>
            </a:pPr>
            <a:r>
              <a:rPr lang="en-US" sz="1400" b="1" dirty="0"/>
              <a:t>CSU Systemwide Oversight and Responsibilities</a:t>
            </a:r>
          </a:p>
          <a:p>
            <a:pPr>
              <a:buSzPct val="105000"/>
              <a:buFont typeface="Wingdings" panose="05000000000000000000" pitchFamily="2" charset="2"/>
              <a:buChar char="Ø"/>
            </a:pPr>
            <a:r>
              <a:rPr lang="en-US" sz="1400" b="1" dirty="0"/>
              <a:t>CSU Campus Oversight and Responsibilities</a:t>
            </a:r>
          </a:p>
          <a:p>
            <a:pPr>
              <a:buSzPct val="105000"/>
              <a:buFont typeface="Wingdings" panose="05000000000000000000" pitchFamily="2" charset="2"/>
              <a:buChar char="Ø"/>
            </a:pPr>
            <a:r>
              <a:rPr lang="en-US" sz="1400" b="1" dirty="0"/>
              <a:t>Compliance</a:t>
            </a:r>
          </a:p>
          <a:p>
            <a:pPr lvl="1">
              <a:buSzPct val="105000"/>
              <a:buFont typeface="Wingdings" panose="05000000000000000000" pitchFamily="2" charset="2"/>
              <a:buChar char="v"/>
            </a:pPr>
            <a:r>
              <a:rPr lang="en-US" sz="1400" dirty="0"/>
              <a:t>Responsibilities</a:t>
            </a:r>
          </a:p>
          <a:p>
            <a:pPr lvl="1">
              <a:buSzPct val="105000"/>
              <a:buFont typeface="Wingdings" panose="05000000000000000000" pitchFamily="2" charset="2"/>
              <a:buChar char="v"/>
            </a:pPr>
            <a:r>
              <a:rPr lang="en-US" sz="1400" dirty="0"/>
              <a:t>Prohibition on Teaching and Research</a:t>
            </a:r>
          </a:p>
          <a:p>
            <a:pPr lvl="1">
              <a:buSzPct val="105000"/>
              <a:buFont typeface="Wingdings" panose="05000000000000000000" pitchFamily="2" charset="2"/>
              <a:buChar char="v"/>
            </a:pPr>
            <a:r>
              <a:rPr lang="en-US" sz="1400" dirty="0"/>
              <a:t>Duty to Safeguard and Protect Native American Human Remains and Cultural Items</a:t>
            </a:r>
          </a:p>
          <a:p>
            <a:pPr lvl="1">
              <a:buSzPct val="105000"/>
              <a:buFont typeface="Wingdings" panose="05000000000000000000" pitchFamily="2" charset="2"/>
              <a:buChar char="v"/>
            </a:pPr>
            <a:r>
              <a:rPr lang="en-US" sz="1400" dirty="0"/>
              <a:t>Campus Searches</a:t>
            </a:r>
          </a:p>
          <a:p>
            <a:pPr lvl="1">
              <a:buSzPct val="105000"/>
              <a:buFont typeface="Wingdings" panose="05000000000000000000" pitchFamily="2" charset="2"/>
              <a:buChar char="v"/>
            </a:pPr>
            <a:r>
              <a:rPr lang="en-US" sz="1400" dirty="0"/>
              <a:t>Missing, Loans, and Reunifications</a:t>
            </a:r>
          </a:p>
          <a:p>
            <a:pPr lvl="1">
              <a:buSzPct val="105000"/>
              <a:buFont typeface="Wingdings" panose="05000000000000000000" pitchFamily="2" charset="2"/>
              <a:buChar char="v"/>
            </a:pPr>
            <a:r>
              <a:rPr lang="en-US" sz="1400" dirty="0"/>
              <a:t>Field Schools</a:t>
            </a:r>
          </a:p>
          <a:p>
            <a:pPr lvl="1">
              <a:buSzPct val="105000"/>
              <a:buFont typeface="Wingdings" panose="05000000000000000000" pitchFamily="2" charset="2"/>
              <a:buChar char="v"/>
            </a:pPr>
            <a:r>
              <a:rPr lang="en-US" sz="1400" dirty="0"/>
              <a:t>Hazardous Substance Contamination Histories</a:t>
            </a:r>
          </a:p>
          <a:p>
            <a:pPr lvl="1">
              <a:buSzPct val="105000"/>
              <a:buFont typeface="Wingdings" panose="05000000000000000000" pitchFamily="2" charset="2"/>
              <a:buChar char="v"/>
            </a:pPr>
            <a:r>
              <a:rPr lang="en-US" sz="1400" dirty="0"/>
              <a:t>Tribal Outreach and Communication</a:t>
            </a:r>
          </a:p>
          <a:p>
            <a:pPr lvl="1">
              <a:buSzPct val="105000"/>
              <a:buFont typeface="Wingdings" panose="05000000000000000000" pitchFamily="2" charset="2"/>
              <a:buChar char="v"/>
            </a:pPr>
            <a:r>
              <a:rPr lang="en-US" sz="1400" dirty="0"/>
              <a:t>Consultation</a:t>
            </a:r>
          </a:p>
          <a:p>
            <a:pPr lvl="1">
              <a:buSzPct val="105000"/>
              <a:buFont typeface="Wingdings" panose="05000000000000000000" pitchFamily="2" charset="2"/>
              <a:buChar char="v"/>
            </a:pPr>
            <a:r>
              <a:rPr lang="en-US" sz="1400" dirty="0"/>
              <a:t>Confidentiality</a:t>
            </a:r>
          </a:p>
          <a:p>
            <a:pPr lvl="1">
              <a:buSzPct val="105000"/>
              <a:buFont typeface="Wingdings" panose="05000000000000000000" pitchFamily="2" charset="2"/>
              <a:buChar char="v"/>
            </a:pPr>
            <a:r>
              <a:rPr lang="en-US" sz="1400" dirty="0"/>
              <a:t>Cultural Affiliation  </a:t>
            </a:r>
          </a:p>
          <a:p>
            <a:pPr lvl="1">
              <a:buSzPct val="105000"/>
              <a:buFont typeface="Wingdings" panose="05000000000000000000" pitchFamily="2" charset="2"/>
              <a:buChar char="v"/>
            </a:pPr>
            <a:r>
              <a:rPr lang="en-US" sz="1400" dirty="0"/>
              <a:t>Inventories and Summaries</a:t>
            </a:r>
          </a:p>
          <a:p>
            <a:pPr lvl="1">
              <a:buSzPct val="105000"/>
              <a:buFont typeface="Wingdings" panose="05000000000000000000" pitchFamily="2" charset="2"/>
              <a:buChar char="v"/>
            </a:pPr>
            <a:r>
              <a:rPr lang="en-US" sz="1400" dirty="0"/>
              <a:t>Repatriation and Repatriation Time Frames</a:t>
            </a:r>
          </a:p>
          <a:p>
            <a:pPr lvl="1">
              <a:buSzPct val="105000"/>
              <a:buFont typeface="Wingdings" panose="05000000000000000000" pitchFamily="2" charset="2"/>
              <a:buChar char="v"/>
            </a:pPr>
            <a:r>
              <a:rPr lang="en-US" sz="1400" dirty="0"/>
              <a:t>Appeals  </a:t>
            </a:r>
          </a:p>
          <a:p>
            <a:pPr lvl="1">
              <a:buSzPct val="105000"/>
              <a:buFont typeface="Wingdings" panose="05000000000000000000" pitchFamily="2" charset="2"/>
              <a:buChar char="v"/>
            </a:pPr>
            <a:r>
              <a:rPr lang="en-US" sz="1400" dirty="0"/>
              <a:t>Reburial</a:t>
            </a:r>
          </a:p>
          <a:p>
            <a:pPr lvl="1">
              <a:buSzPct val="105000"/>
              <a:buFont typeface="Wingdings" panose="05000000000000000000" pitchFamily="2" charset="2"/>
              <a:buChar char="v"/>
            </a:pPr>
            <a:r>
              <a:rPr lang="en-US" sz="1400" dirty="0"/>
              <a:t>Tribal Requests: </a:t>
            </a:r>
            <a:r>
              <a:rPr lang="en-US" sz="1400" dirty="0">
                <a:latin typeface="+mn-lt"/>
              </a:rPr>
              <a:t>Research and Testing, Acceptance of Collections, Request for Assistance and Held-in-Trust Requests</a:t>
            </a:r>
          </a:p>
          <a:p>
            <a:pPr lvl="1">
              <a:buSzPct val="105000"/>
              <a:buFont typeface="Wingdings" panose="05000000000000000000" pitchFamily="2" charset="2"/>
              <a:buChar char="v"/>
            </a:pPr>
            <a:r>
              <a:rPr lang="en-US" sz="1400" dirty="0"/>
              <a:t>Agency, Institution and Private Holdings and Collections</a:t>
            </a:r>
          </a:p>
          <a:p>
            <a:pPr lvl="1">
              <a:buSzPct val="105000"/>
              <a:buFont typeface="Wingdings" panose="05000000000000000000" pitchFamily="2" charset="2"/>
              <a:buChar char="v"/>
            </a:pPr>
            <a:r>
              <a:rPr lang="en-US" sz="1400" dirty="0"/>
              <a:t>Deaccession and Voluntary Deaccessioning</a:t>
            </a:r>
          </a:p>
          <a:p>
            <a:pPr>
              <a:buSzPct val="105000"/>
              <a:buFont typeface="Wingdings" panose="05000000000000000000" pitchFamily="2" charset="2"/>
              <a:buChar char="Ø"/>
            </a:pPr>
            <a:r>
              <a:rPr lang="en-US" sz="1400" b="1" dirty="0"/>
              <a:t>Tribal Requests: Research and Testing, Acceptance of Collections, Request for Assistance, and Held-in-Trust Requests</a:t>
            </a:r>
          </a:p>
          <a:p>
            <a:pPr>
              <a:buSzPct val="105000"/>
              <a:buFont typeface="Wingdings" panose="05000000000000000000" pitchFamily="2" charset="2"/>
              <a:buChar char="Ø"/>
            </a:pPr>
            <a:r>
              <a:rPr lang="en-US" sz="1400" b="1" dirty="0"/>
              <a:t>Noncompliance Enforcement</a:t>
            </a:r>
          </a:p>
          <a:p>
            <a:pPr>
              <a:buSzPct val="105000"/>
              <a:buFont typeface="Wingdings" panose="05000000000000000000" pitchFamily="2" charset="2"/>
              <a:buChar char="Ø"/>
            </a:pPr>
            <a:r>
              <a:rPr lang="en-US" sz="1400" b="1" dirty="0"/>
              <a:t>Policy History and Updates</a:t>
            </a:r>
          </a:p>
          <a:p>
            <a:pPr>
              <a:buSzPct val="105000"/>
              <a:buFont typeface="Wingdings" panose="05000000000000000000" pitchFamily="2" charset="2"/>
              <a:buChar char="Ø"/>
            </a:pPr>
            <a:r>
              <a:rPr lang="en-US" sz="1400" b="1" dirty="0"/>
              <a:t>Resources</a:t>
            </a:r>
          </a:p>
        </p:txBody>
      </p:sp>
      <p:sp>
        <p:nvSpPr>
          <p:cNvPr id="4" name="Oval 3">
            <a:extLst>
              <a:ext uri="{FF2B5EF4-FFF2-40B4-BE49-F238E27FC236}">
                <a16:creationId xmlns:a16="http://schemas.microsoft.com/office/drawing/2014/main" id="{64A0742A-3C58-578B-F400-F8A41D11682E}"/>
              </a:ext>
            </a:extLst>
          </p:cNvPr>
          <p:cNvSpPr/>
          <p:nvPr/>
        </p:nvSpPr>
        <p:spPr>
          <a:xfrm>
            <a:off x="1228022" y="5501509"/>
            <a:ext cx="2406718" cy="419100"/>
          </a:xfrm>
          <a:prstGeom prst="ellipse">
            <a:avLst/>
          </a:prstGeom>
          <a:noFill/>
          <a:ln w="50800">
            <a:solidFill>
              <a:srgbClr val="FF0000"/>
            </a:solidFill>
          </a:ln>
        </p:spPr>
        <p:txBody>
          <a:bodyPr vert="horz" wrap="square" lIns="0" tIns="0" rIns="0" bIns="0" rtlCol="0" anchor="ctr" anchorCtr="0">
            <a:noAutofit/>
          </a:bodyPr>
          <a:lstStyle/>
          <a:p>
            <a:pPr algn="l"/>
            <a:endParaRPr lang="en-US" dirty="0"/>
          </a:p>
        </p:txBody>
      </p:sp>
      <p:sp>
        <p:nvSpPr>
          <p:cNvPr id="5" name="Oval 4">
            <a:extLst>
              <a:ext uri="{FF2B5EF4-FFF2-40B4-BE49-F238E27FC236}">
                <a16:creationId xmlns:a16="http://schemas.microsoft.com/office/drawing/2014/main" id="{70EF2C20-F2F9-B683-228F-19FADEBA140B}"/>
              </a:ext>
            </a:extLst>
          </p:cNvPr>
          <p:cNvSpPr/>
          <p:nvPr/>
        </p:nvSpPr>
        <p:spPr>
          <a:xfrm>
            <a:off x="6557071" y="1587062"/>
            <a:ext cx="2208558" cy="375088"/>
          </a:xfrm>
          <a:prstGeom prst="ellipse">
            <a:avLst/>
          </a:prstGeom>
          <a:noFill/>
          <a:ln w="50800">
            <a:solidFill>
              <a:srgbClr val="FF0000"/>
            </a:solidFill>
          </a:ln>
        </p:spPr>
        <p:txBody>
          <a:bodyPr vert="horz" wrap="square" lIns="0" tIns="0" rIns="0" bIns="0" rtlCol="0" anchor="ctr" anchorCtr="0">
            <a:noAutofit/>
          </a:bodyPr>
          <a:lstStyle/>
          <a:p>
            <a:pPr algn="l"/>
            <a:endParaRPr lang="en-US" dirty="0"/>
          </a:p>
        </p:txBody>
      </p:sp>
      <p:sp>
        <p:nvSpPr>
          <p:cNvPr id="7" name="Oval 6">
            <a:extLst>
              <a:ext uri="{FF2B5EF4-FFF2-40B4-BE49-F238E27FC236}">
                <a16:creationId xmlns:a16="http://schemas.microsoft.com/office/drawing/2014/main" id="{208DF1F4-4C66-9929-346F-F422F19AB787}"/>
              </a:ext>
            </a:extLst>
          </p:cNvPr>
          <p:cNvSpPr/>
          <p:nvPr/>
        </p:nvSpPr>
        <p:spPr>
          <a:xfrm>
            <a:off x="6266794" y="5291959"/>
            <a:ext cx="4067175" cy="419100"/>
          </a:xfrm>
          <a:prstGeom prst="ellipse">
            <a:avLst/>
          </a:prstGeom>
          <a:noFill/>
          <a:ln w="50800">
            <a:solidFill>
              <a:srgbClr val="FF0000"/>
            </a:solidFill>
          </a:ln>
        </p:spPr>
        <p:txBody>
          <a:bodyPr vert="horz" wrap="square" lIns="0" tIns="0" rIns="0" bIns="0" rtlCol="0" anchor="ctr" anchorCtr="0">
            <a:noAutofit/>
          </a:bodyPr>
          <a:lstStyle/>
          <a:p>
            <a:pPr algn="l"/>
            <a:endParaRPr lang="en-US" dirty="0"/>
          </a:p>
        </p:txBody>
      </p:sp>
    </p:spTree>
    <p:extLst>
      <p:ext uri="{BB962C8B-B14F-4D97-AF65-F5344CB8AC3E}">
        <p14:creationId xmlns:p14="http://schemas.microsoft.com/office/powerpoint/2010/main" val="211880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F56C7-5E14-47CE-35EB-578BF30B1B3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58AC3A-D64F-B44B-8A6D-1E7001E3A01C}"/>
              </a:ext>
            </a:extLst>
          </p:cNvPr>
          <p:cNvSpPr>
            <a:spLocks noGrp="1"/>
          </p:cNvSpPr>
          <p:nvPr>
            <p:ph type="sldNum" sz="quarter" idx="4"/>
          </p:nvPr>
        </p:nvSpPr>
        <p:spPr/>
        <p:txBody>
          <a:bodyPr/>
          <a:lstStyle/>
          <a:p>
            <a:fld id="{1BFB44AE-E8EC-4649-B0F6-833A69ED8138}" type="slidenum">
              <a:rPr lang="en-US" smtClean="0"/>
              <a:pPr/>
              <a:t>8</a:t>
            </a:fld>
            <a:endParaRPr lang="en-US" dirty="0"/>
          </a:p>
        </p:txBody>
      </p:sp>
      <p:sp>
        <p:nvSpPr>
          <p:cNvPr id="8" name="Title 7">
            <a:extLst>
              <a:ext uri="{FF2B5EF4-FFF2-40B4-BE49-F238E27FC236}">
                <a16:creationId xmlns:a16="http://schemas.microsoft.com/office/drawing/2014/main" id="{BDEDE99F-0D92-AEC8-DD72-B561B658A9D6}"/>
              </a:ext>
            </a:extLst>
          </p:cNvPr>
          <p:cNvSpPr>
            <a:spLocks noGrp="1"/>
          </p:cNvSpPr>
          <p:nvPr>
            <p:ph type="title"/>
          </p:nvPr>
        </p:nvSpPr>
        <p:spPr>
          <a:xfrm>
            <a:off x="1546271" y="630627"/>
            <a:ext cx="9044143" cy="498598"/>
          </a:xfrm>
        </p:spPr>
        <p:txBody>
          <a:bodyPr/>
          <a:lstStyle/>
          <a:p>
            <a:r>
              <a:rPr lang="en-US" sz="3600" b="1" dirty="0"/>
              <a:t>Prohibition on Teaching and Research</a:t>
            </a:r>
          </a:p>
        </p:txBody>
      </p:sp>
      <p:pic>
        <p:nvPicPr>
          <p:cNvPr id="5" name="Picture 4">
            <a:extLst>
              <a:ext uri="{FF2B5EF4-FFF2-40B4-BE49-F238E27FC236}">
                <a16:creationId xmlns:a16="http://schemas.microsoft.com/office/drawing/2014/main" id="{3B0523E1-5672-2510-BAD9-89D9B7633E8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81076" y="1381125"/>
            <a:ext cx="11123124" cy="5219700"/>
          </a:xfrm>
          <a:prstGeom prst="rect">
            <a:avLst/>
          </a:prstGeom>
        </p:spPr>
      </p:pic>
    </p:spTree>
    <p:extLst>
      <p:ext uri="{BB962C8B-B14F-4D97-AF65-F5344CB8AC3E}">
        <p14:creationId xmlns:p14="http://schemas.microsoft.com/office/powerpoint/2010/main" val="1172415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855D2-3A68-90F5-3AB0-E5FAF2D626E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E57EEA-A5DE-30E1-85CD-985C9208EABD}"/>
              </a:ext>
            </a:extLst>
          </p:cNvPr>
          <p:cNvSpPr>
            <a:spLocks noGrp="1"/>
          </p:cNvSpPr>
          <p:nvPr>
            <p:ph type="sldNum" sz="quarter" idx="4"/>
          </p:nvPr>
        </p:nvSpPr>
        <p:spPr/>
        <p:txBody>
          <a:bodyPr/>
          <a:lstStyle/>
          <a:p>
            <a:fld id="{1BFB44AE-E8EC-4649-B0F6-833A69ED8138}" type="slidenum">
              <a:rPr lang="en-US" smtClean="0"/>
              <a:pPr/>
              <a:t>9</a:t>
            </a:fld>
            <a:endParaRPr lang="en-US" dirty="0"/>
          </a:p>
        </p:txBody>
      </p:sp>
      <p:sp>
        <p:nvSpPr>
          <p:cNvPr id="8" name="Title 7">
            <a:extLst>
              <a:ext uri="{FF2B5EF4-FFF2-40B4-BE49-F238E27FC236}">
                <a16:creationId xmlns:a16="http://schemas.microsoft.com/office/drawing/2014/main" id="{823CAD76-249B-2D8E-0B0E-AC9B97013521}"/>
              </a:ext>
            </a:extLst>
          </p:cNvPr>
          <p:cNvSpPr>
            <a:spLocks noGrp="1"/>
          </p:cNvSpPr>
          <p:nvPr>
            <p:ph type="title"/>
          </p:nvPr>
        </p:nvSpPr>
        <p:spPr>
          <a:xfrm>
            <a:off x="1546271" y="630627"/>
            <a:ext cx="9044143" cy="498598"/>
          </a:xfrm>
        </p:spPr>
        <p:txBody>
          <a:bodyPr/>
          <a:lstStyle/>
          <a:p>
            <a:r>
              <a:rPr lang="en-US" sz="3600" b="1" dirty="0"/>
              <a:t>Prohibition on Teaching and Research</a:t>
            </a:r>
          </a:p>
        </p:txBody>
      </p:sp>
      <p:sp>
        <p:nvSpPr>
          <p:cNvPr id="3" name="TextBox 2">
            <a:extLst>
              <a:ext uri="{FF2B5EF4-FFF2-40B4-BE49-F238E27FC236}">
                <a16:creationId xmlns:a16="http://schemas.microsoft.com/office/drawing/2014/main" id="{55F4F230-445F-D1F2-091D-AFCBBF8B7401}"/>
              </a:ext>
            </a:extLst>
          </p:cNvPr>
          <p:cNvSpPr txBox="1"/>
          <p:nvPr/>
        </p:nvSpPr>
        <p:spPr>
          <a:xfrm>
            <a:off x="1114096" y="1345964"/>
            <a:ext cx="8442499" cy="5170646"/>
          </a:xfrm>
          <a:prstGeom prst="rect">
            <a:avLst/>
          </a:prstGeom>
          <a:noFill/>
        </p:spPr>
        <p:txBody>
          <a:bodyPr wrap="square" numCol="1" rtlCol="0">
            <a:spAutoFit/>
          </a:bodyPr>
          <a:lstStyle/>
          <a:p>
            <a:pPr marL="285750">
              <a:spcAft>
                <a:spcPts val="1200"/>
              </a:spcAft>
              <a:defRPr sz="1400">
                <a:solidFill>
                  <a:srgbClr val="000000"/>
                </a:solidFill>
                <a:latin typeface="Calibri"/>
              </a:defRPr>
            </a:pPr>
            <a:r>
              <a:rPr lang="en-US" sz="2000" dirty="0">
                <a:latin typeface="Arial" panose="020B0604020202020204" pitchFamily="34" charset="0"/>
                <a:cs typeface="Arial" panose="020B0604020202020204" pitchFamily="34" charset="0"/>
              </a:rPr>
              <a:t>"Obtain free, prior, and informed consent from lineal descendants, Indian Tribes, or Native Hawaiian organizations prior to allowing any exhibition of, access to, or research on human remains or cultural items. </a:t>
            </a:r>
          </a:p>
          <a:p>
            <a:pPr marL="628650" indent="-342900">
              <a:spcAft>
                <a:spcPts val="1200"/>
              </a:spcAft>
              <a:buFont typeface="Arial" panose="020B0604020202020204" pitchFamily="34" charset="0"/>
              <a:buChar char="•"/>
              <a:defRPr sz="1400">
                <a:solidFill>
                  <a:srgbClr val="000000"/>
                </a:solidFill>
                <a:latin typeface="Calibri"/>
              </a:defRPr>
            </a:pPr>
            <a:r>
              <a:rPr lang="en-US" sz="2000" dirty="0">
                <a:latin typeface="Arial" panose="020B0604020202020204" pitchFamily="34" charset="0"/>
                <a:cs typeface="Arial" panose="020B0604020202020204" pitchFamily="34" charset="0"/>
              </a:rPr>
              <a:t>Research includes, but is not limited to, any study, analysis, examination, or other means of acquiring or preserving information about human remains or cultural items.”</a:t>
            </a:r>
          </a:p>
          <a:p>
            <a:pPr marL="628650" indent="-342900">
              <a:spcAft>
                <a:spcPts val="1200"/>
              </a:spcAft>
              <a:buFont typeface="Arial" panose="020B0604020202020204" pitchFamily="34" charset="0"/>
              <a:buChar char="•"/>
              <a:defRPr sz="1400">
                <a:solidFill>
                  <a:srgbClr val="000000"/>
                </a:solidFill>
                <a:latin typeface="Calibri"/>
              </a:defRPr>
            </a:pPr>
            <a:r>
              <a:rPr lang="en-US" sz="2000" dirty="0">
                <a:latin typeface="Arial" panose="020B0604020202020204" pitchFamily="34" charset="0"/>
                <a:cs typeface="Arial" panose="020B0604020202020204" pitchFamily="34" charset="0"/>
              </a:rPr>
              <a:t>Any potential Human Remains and Cultural Items that have unclear provenance or provenience information </a:t>
            </a:r>
            <a:r>
              <a:rPr lang="en-US" sz="2000" u="sng" dirty="0">
                <a:latin typeface="Arial" panose="020B0604020202020204" pitchFamily="34" charset="0"/>
                <a:cs typeface="Arial" panose="020B0604020202020204" pitchFamily="34" charset="0"/>
              </a:rPr>
              <a:t>must not </a:t>
            </a:r>
            <a:r>
              <a:rPr lang="en-US" sz="2000" dirty="0">
                <a:latin typeface="Arial" panose="020B0604020202020204" pitchFamily="34" charset="0"/>
                <a:cs typeface="Arial" panose="020B0604020202020204" pitchFamily="34" charset="0"/>
              </a:rPr>
              <a:t>be used for teaching or research. </a:t>
            </a:r>
          </a:p>
          <a:p>
            <a:pPr marL="628650" indent="-342900">
              <a:spcAft>
                <a:spcPts val="1200"/>
              </a:spcAft>
              <a:buFont typeface="Arial" panose="020B0604020202020204" pitchFamily="34" charset="0"/>
              <a:buChar char="•"/>
              <a:defRPr sz="1400">
                <a:solidFill>
                  <a:srgbClr val="000000"/>
                </a:solidFill>
                <a:latin typeface="Calibri"/>
              </a:defRPr>
            </a:pPr>
            <a:r>
              <a:rPr lang="en-US" sz="2000" dirty="0">
                <a:latin typeface="Arial" panose="020B0604020202020204" pitchFamily="34" charset="0"/>
                <a:cs typeface="Arial" panose="020B0604020202020204" pitchFamily="34" charset="0"/>
              </a:rPr>
              <a:t>As a best practice, obtain free and informed consent in writing from lineal descendants, all culturally affiliated or potentially culturally affiliated federally recognized Indian Tribes or NHOs before </a:t>
            </a:r>
            <a:r>
              <a:rPr lang="en-US" sz="2000" u="sng" dirty="0">
                <a:latin typeface="Arial" panose="020B0604020202020204" pitchFamily="34" charset="0"/>
                <a:cs typeface="Arial" panose="020B0604020202020204" pitchFamily="34" charset="0"/>
              </a:rPr>
              <a:t>using,</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reproducing, or distributing images or replicas</a:t>
            </a:r>
            <a:r>
              <a:rPr lang="en-US" sz="2000" dirty="0">
                <a:latin typeface="Arial" panose="020B0604020202020204" pitchFamily="34" charset="0"/>
                <a:cs typeface="Arial" panose="020B0604020202020204" pitchFamily="34" charset="0"/>
              </a:rPr>
              <a:t> of Human Remains or Cultural Items that are or were in campus holdings or collections.</a:t>
            </a:r>
          </a:p>
        </p:txBody>
      </p:sp>
      <p:pic>
        <p:nvPicPr>
          <p:cNvPr id="5" name="Picture 4" descr="A small vase with a design on it&#10;&#10;AI-generated content may be incorrect.">
            <a:extLst>
              <a:ext uri="{FF2B5EF4-FFF2-40B4-BE49-F238E27FC236}">
                <a16:creationId xmlns:a16="http://schemas.microsoft.com/office/drawing/2014/main" id="{654E2E6B-019C-36EC-8F3F-122DFF60DB6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9351443" y="1632510"/>
            <a:ext cx="2932771" cy="2232530"/>
          </a:xfrm>
          <a:prstGeom prst="rect">
            <a:avLst/>
          </a:prstGeom>
        </p:spPr>
      </p:pic>
    </p:spTree>
    <p:extLst>
      <p:ext uri="{BB962C8B-B14F-4D97-AF65-F5344CB8AC3E}">
        <p14:creationId xmlns:p14="http://schemas.microsoft.com/office/powerpoint/2010/main" val="2911467020"/>
      </p:ext>
    </p:extLst>
  </p:cSld>
  <p:clrMapOvr>
    <a:masterClrMapping/>
  </p:clrMapOvr>
</p:sld>
</file>

<file path=ppt/theme/theme1.xml><?xml version="1.0" encoding="utf-8"?>
<a:theme xmlns:a="http://schemas.openxmlformats.org/drawingml/2006/main" name="Office Theme">
  <a:themeElements>
    <a:clrScheme name="CPP color palette">
      <a:dk1>
        <a:srgbClr val="005030"/>
      </a:dk1>
      <a:lt1>
        <a:srgbClr val="FFFFFF"/>
      </a:lt1>
      <a:dk2>
        <a:srgbClr val="000000"/>
      </a:dk2>
      <a:lt2>
        <a:srgbClr val="F2EEE9"/>
      </a:lt2>
      <a:accent1>
        <a:srgbClr val="FFB81C"/>
      </a:accent1>
      <a:accent2>
        <a:srgbClr val="A3D65E"/>
      </a:accent2>
      <a:accent3>
        <a:srgbClr val="FF7900"/>
      </a:accent3>
      <a:accent4>
        <a:srgbClr val="CFBAB0"/>
      </a:accent4>
      <a:accent5>
        <a:srgbClr val="008E95"/>
      </a:accent5>
      <a:accent6>
        <a:srgbClr val="B52B4C"/>
      </a:accent6>
      <a:hlink>
        <a:srgbClr val="008E95"/>
      </a:hlink>
      <a:folHlink>
        <a:srgbClr val="008E95"/>
      </a:folHlink>
    </a:clrScheme>
    <a:fontScheme name="CPP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vert="horz" wrap="square" lIns="0" tIns="0" rIns="0" bIns="0" rtlCol="0" anchor="ctr" anchorCtr="0">
        <a:noAutofit/>
      </a:bodyPr>
      <a:lstStyle>
        <a:defPPr algn="l">
          <a:defRPr dirty="0"/>
        </a:defPPr>
      </a:lstStyle>
    </a:spDef>
    <a:txDef>
      <a:spPr/>
      <a:bodyPr wrap="square" lIns="0" tIns="0" rIns="0" bIns="0" anchor="t" anchorCtr="0">
        <a:spAutoFit/>
      </a:bodyPr>
      <a:lstStyle>
        <a:defPPr algn="l">
          <a:defRPr dirty="0"/>
        </a:defPPr>
      </a:lstStyle>
    </a:txDef>
  </a:objectDefaults>
  <a:extraClrSchemeLst/>
  <a:extLst>
    <a:ext uri="{05A4C25C-085E-4340-85A3-A5531E510DB2}">
      <thm15:themeFamily xmlns:thm15="http://schemas.microsoft.com/office/thememl/2012/main" name="CPP PowerPoint Template" id="{F6EC01E6-0039-4304-A899-162934907436}" vid="{F3DD2F9F-B4EB-40C7-B8C1-1B198C99FC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CB2DAB7ADEA54C9C9B359551EEF2F2" ma:contentTypeVersion="17" ma:contentTypeDescription="Create a new document." ma:contentTypeScope="" ma:versionID="82e8691134401a0f16154214673f49ba">
  <xsd:schema xmlns:xsd="http://www.w3.org/2001/XMLSchema" xmlns:xs="http://www.w3.org/2001/XMLSchema" xmlns:p="http://schemas.microsoft.com/office/2006/metadata/properties" xmlns:ns2="31a09b73-4302-4b8b-a7c5-c4cc003c2cb5" xmlns:ns3="8e044ece-0fd7-4e65-a187-a923e9ebf679" targetNamespace="http://schemas.microsoft.com/office/2006/metadata/properties" ma:root="true" ma:fieldsID="9affb64bca50c11f771e5dba2441172d" ns2:_="" ns3:_="">
    <xsd:import namespace="31a09b73-4302-4b8b-a7c5-c4cc003c2cb5"/>
    <xsd:import namespace="8e044ece-0fd7-4e65-a187-a923e9ebf6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09b73-4302-4b8b-a7c5-c4cc003c2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ea4fd07-bb52-4003-87b7-be4870537469"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044ece-0fd7-4e65-a187-a923e9ebf67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015023c-3572-4ecb-bbaf-c382799fc784}" ma:internalName="TaxCatchAll" ma:showField="CatchAllData" ma:web="8e044ece-0fd7-4e65-a187-a923e9ebf6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044ece-0fd7-4e65-a187-a923e9ebf679" xsi:nil="true"/>
    <lcf76f155ced4ddcb4097134ff3c332f xmlns="31a09b73-4302-4b8b-a7c5-c4cc003c2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5CBF75-12D6-41F0-8BAB-DE04E469C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09b73-4302-4b8b-a7c5-c4cc003c2cb5"/>
    <ds:schemaRef ds:uri="8e044ece-0fd7-4e65-a187-a923e9ebf6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A00C06-D391-42B5-9262-ED555618E670}">
  <ds:schemaRefs>
    <ds:schemaRef ds:uri="http://schemas.microsoft.com/sharepoint/v3/contenttype/forms"/>
  </ds:schemaRefs>
</ds:datastoreItem>
</file>

<file path=customXml/itemProps3.xml><?xml version="1.0" encoding="utf-8"?>
<ds:datastoreItem xmlns:ds="http://schemas.openxmlformats.org/officeDocument/2006/customXml" ds:itemID="{AFFC5700-DDD9-460E-8C52-3064A8A5FA9B}">
  <ds:schemaRefs>
    <ds:schemaRef ds:uri="http://purl.org/dc/terms/"/>
    <ds:schemaRef ds:uri="http://www.w3.org/XML/1998/namespace"/>
    <ds:schemaRef ds:uri="http://schemas.microsoft.com/office/infopath/2007/PartnerControls"/>
    <ds:schemaRef ds:uri="http://purl.org/dc/elements/1.1/"/>
    <ds:schemaRef ds:uri="8e044ece-0fd7-4e65-a187-a923e9ebf679"/>
    <ds:schemaRef ds:uri="http://purl.org/dc/dcmitype/"/>
    <ds:schemaRef ds:uri="http://schemas.microsoft.com/office/2006/documentManagement/types"/>
    <ds:schemaRef ds:uri="http://schemas.openxmlformats.org/package/2006/metadata/core-properties"/>
    <ds:schemaRef ds:uri="31a09b73-4302-4b8b-a7c5-c4cc003c2cb5"/>
    <ds:schemaRef ds:uri="http://schemas.microsoft.com/office/2006/metadata/properties"/>
    <ds:schemaRef ds:uri="50ef320b-4465-42ce-a09d-576ae55dc72a"/>
    <ds:schemaRef ds:uri="5524a2c6-bcc5-4755-bf81-3ee7d8c00b94"/>
  </ds:schemaRefs>
</ds:datastoreItem>
</file>

<file path=docProps/app.xml><?xml version="1.0" encoding="utf-8"?>
<Properties xmlns="http://schemas.openxmlformats.org/officeDocument/2006/extended-properties" xmlns:vt="http://schemas.openxmlformats.org/officeDocument/2006/docPropsVTypes">
  <Template>TM03457444[[fn=Basis]]</Template>
  <TotalTime>1160</TotalTime>
  <Words>1228</Words>
  <Application>Microsoft Office PowerPoint</Application>
  <PresentationFormat>Widescreen</PresentationFormat>
  <Paragraphs>155</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Georgia</vt:lpstr>
      <vt:lpstr>Wingdings</vt:lpstr>
      <vt:lpstr>Office Theme</vt:lpstr>
      <vt:lpstr>CSU Systemwide NAGPRA Policy and Its Implications for CPP</vt:lpstr>
      <vt:lpstr>NAGPRA Update</vt:lpstr>
      <vt:lpstr>What are NAGPRA and CalNAGPRA?</vt:lpstr>
      <vt:lpstr>Why is Repatriation Important?</vt:lpstr>
      <vt:lpstr>The CPP NAGPRA/CalNAGPRA Team</vt:lpstr>
      <vt:lpstr>Systemwide NAGPRA Policy Development Timeline</vt:lpstr>
      <vt:lpstr>Policy Sections</vt:lpstr>
      <vt:lpstr>Prohibition on Teaching and Research</vt:lpstr>
      <vt:lpstr>Prohibition on Teaching and Research</vt:lpstr>
      <vt:lpstr>No New Collections</vt:lpstr>
      <vt:lpstr>Field Schools</vt:lpstr>
      <vt:lpstr>Field Schools- Tribal Consultation</vt:lpstr>
      <vt:lpstr>Why Consultation?</vt:lpstr>
      <vt:lpstr>Noncompliance </vt:lpstr>
      <vt:lpstr>2025 Campus Physical Survey</vt:lpstr>
      <vt:lpstr>Questions?</vt:lpstr>
    </vt:vector>
  </TitlesOfParts>
  <Company>Cal Poly Pomona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Desiree Renee Martinez</dc:creator>
  <cp:lastModifiedBy>Casandra L. Horner</cp:lastModifiedBy>
  <cp:revision>37</cp:revision>
  <cp:lastPrinted>2025-04-16T23:06:46Z</cp:lastPrinted>
  <dcterms:created xsi:type="dcterms:W3CDTF">2025-02-07T00:07:56Z</dcterms:created>
  <dcterms:modified xsi:type="dcterms:W3CDTF">2025-12-03T00:11:42Z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0x010100E2CB2DAB7ADEA54C9C9B359551EEF2F2</vt:lpwstr>
  </property>
</Properties>
</file>