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5143500" type="screen16x9"/>
  <p:notesSz cx="6858000" cy="9144000"/>
  <p:embeddedFontLst>
    <p:embeddedFont>
      <p:font typeface="Average" panose="020B0604020202020204" charset="0"/>
      <p:regular r:id="rId25"/>
    </p:embeddedFont>
    <p:embeddedFont>
      <p:font typeface="Montserrat" panose="020B0604020202020204" charset="0"/>
      <p:regular r:id="rId26"/>
      <p:bold r:id="rId27"/>
      <p:italic r:id="rId28"/>
      <p:boldItalic r:id="rId29"/>
    </p:embeddedFont>
    <p:embeddedFont>
      <p:font typeface="Oswald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E5F76B-442A-4056-A3E7-4AFF94218086}">
  <a:tblStyle styleId="{F0E5F76B-442A-4056-A3E7-4AFF942180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18795841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18795841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Orientation affects strength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082451a0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082451a0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Clear supports = PVA, water dissolvable filament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3605bb3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3605bb3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Oddly specific settings due to my own laziness not wanting to print the Mavin 3 times for 3 and a half hours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-Based off a less customizable slicer than cura. Only given fine, medium, and coarse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0b99a7e1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0b99a7e1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Raft to Skirt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Brim on non heated bed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0b99a7e1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0b99a7e1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Another important settings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18795841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18795841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of 4mm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4082451a0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4082451a08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Pls don’t print screw, who uses plastic screws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Gears are usually okay if printed at high quality (careful of elephant’s foot though!)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082451a08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082451a08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any problem, feel free to email me: jcvalenti@cpp.edu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68f4e9f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68f4e9f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THIS TO SET UP CURA!!!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082451a0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082451a0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checklist if you want one of what you need to check to print ^^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4082451a0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4082451a0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Majors and prior knowledge to 3D printing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3D file (cad, etc) make it into a physical object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printing is marketed so you can print anything, which is true, but there are some basic tricks/ a little bit of a learning curve to each type of 3D printing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082451a0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082451a08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I first printed i got a bowl of spaghetti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Simple tricks to ensure the success of your 3D prints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082451a0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082451a0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082451a0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082451a08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082451a08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082451a08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ABS: Can use acetone vapors to smooth of finishes very nicely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0b99a7e1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0b99a7e1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STL: Stereolithography, triangles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OBJ:Object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X3D &amp; 3MF(MFE) : Specified obj files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GCODE: Computer numeric control machines MUST BE GCODE TO PRINT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082451a0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082451a0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Everything after this slide is Cura settings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082451a0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082451a0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Island: Seperate Part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Overhang: Greater than 45 degree angle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mplify3d.com/support/print-quality-troubleshooting/#layer-separation-and-splitti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Printing Orientation and Guide</a:t>
            </a:r>
            <a:endParaRPr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Innovation Idea Labs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ilab</a:t>
            </a:r>
            <a:r>
              <a:rPr lang="en" dirty="0"/>
              <a:t>@cpp.edu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13" y="1002375"/>
            <a:ext cx="8870375" cy="31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 Material </a:t>
            </a:r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311700" y="1102175"/>
            <a:ext cx="8520600" cy="3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Usage: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Ideal Positioning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Floating parts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Overhangs/Islands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Organic parts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Cons: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Hard to Remove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May Break Part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Cosmetics</a:t>
            </a: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 r="546"/>
          <a:stretch/>
        </p:blipFill>
        <p:spPr>
          <a:xfrm>
            <a:off x="4103225" y="1332350"/>
            <a:ext cx="4561800" cy="323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311700" y="337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Layer Height/ Resolution</a:t>
            </a:r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3">
            <a:alphaModFix/>
          </a:blip>
          <a:srcRect l="2845" r="1979" b="24738"/>
          <a:stretch/>
        </p:blipFill>
        <p:spPr>
          <a:xfrm>
            <a:off x="1441574" y="909950"/>
            <a:ext cx="6260874" cy="371345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/>
        </p:nvSpPr>
        <p:spPr>
          <a:xfrm>
            <a:off x="1401150" y="4705125"/>
            <a:ext cx="63417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Note: I usually use .1 mm, .2 mm, or .3 mm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311700" y="272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Bed Plate Adhesion</a:t>
            </a:r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 rotWithShape="1">
          <a:blip r:embed="rId3">
            <a:alphaModFix/>
          </a:blip>
          <a:srcRect r="990"/>
          <a:stretch/>
        </p:blipFill>
        <p:spPr>
          <a:xfrm>
            <a:off x="117725" y="1000075"/>
            <a:ext cx="284797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3250" y="1000063"/>
            <a:ext cx="2857500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9713" y="1000063"/>
            <a:ext cx="2847975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 txBox="1"/>
          <p:nvPr/>
        </p:nvSpPr>
        <p:spPr>
          <a:xfrm>
            <a:off x="3143250" y="2457400"/>
            <a:ext cx="2876400" cy="18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Uses: 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holds down the edges of your part 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can prevent warping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helps with bed adhesion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Filament use: Medium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Print Speed: Fast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Separation: Easy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25"/>
          <p:cNvSpPr txBox="1"/>
          <p:nvPr/>
        </p:nvSpPr>
        <p:spPr>
          <a:xfrm>
            <a:off x="6135525" y="2457400"/>
            <a:ext cx="3008400" cy="18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Uses: ABS Filament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helps with warping and bed adhesion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helps stabilize models with small footprints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creates a strong foundation 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Filament use: High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Print Speed: Medium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Separation: Medium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25"/>
          <p:cNvSpPr txBox="1"/>
          <p:nvPr/>
        </p:nvSpPr>
        <p:spPr>
          <a:xfrm>
            <a:off x="150975" y="2457400"/>
            <a:ext cx="2876400" cy="18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Uses: 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helps prime your extruder 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establish a smooth flow of filament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Filament use: Light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Print Speed: Fastest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Separation: N/A</a:t>
            </a: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title"/>
          </p:nvPr>
        </p:nvSpPr>
        <p:spPr>
          <a:xfrm>
            <a:off x="462325" y="15315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Infill</a:t>
            </a:r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1"/>
          </p:nvPr>
        </p:nvSpPr>
        <p:spPr>
          <a:xfrm>
            <a:off x="0" y="863557"/>
            <a:ext cx="4326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Save on plastic and materials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Choose the Density of the Print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Higher percent takes more time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Higher percent = more strength</a:t>
            </a:r>
            <a:endParaRPr sz="1600"/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8800" y="2571750"/>
            <a:ext cx="2522570" cy="248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425" y="2683412"/>
            <a:ext cx="3759149" cy="225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 txBox="1">
            <a:spLocks noGrp="1"/>
          </p:cNvSpPr>
          <p:nvPr>
            <p:ph type="body" idx="1"/>
          </p:nvPr>
        </p:nvSpPr>
        <p:spPr>
          <a:xfrm>
            <a:off x="4042573" y="-274506"/>
            <a:ext cx="5206200" cy="3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Choose the Shape of the Infill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Grid- easiest infill patterns to print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Triangular - High strength in the direction of the shell.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Zig zag-Great to use for flexible materials. 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Honeycomb-greater overall strength in all directions than a rectangular pattern</a:t>
            </a:r>
            <a:endParaRPr sz="1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title"/>
          </p:nvPr>
        </p:nvSpPr>
        <p:spPr>
          <a:xfrm>
            <a:off x="311700" y="235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Wall Thickness</a:t>
            </a:r>
            <a:endParaRPr/>
          </a:p>
        </p:txBody>
      </p:sp>
      <p:sp>
        <p:nvSpPr>
          <p:cNvPr id="165" name="Google Shape;165;p27"/>
          <p:cNvSpPr txBox="1">
            <a:spLocks noGrp="1"/>
          </p:cNvSpPr>
          <p:nvPr>
            <p:ph type="body" idx="1"/>
          </p:nvPr>
        </p:nvSpPr>
        <p:spPr>
          <a:xfrm>
            <a:off x="311700" y="936575"/>
            <a:ext cx="6813000" cy="3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Printers: .4mm Nozzle =&gt; Multiples of .4 optimizes print time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.8mm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Mediocre Strength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1.2mm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Strong, Time Consuming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1.0mm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Same time as 1.2mm, not as high of strength</a:t>
            </a:r>
            <a:endParaRPr/>
          </a:p>
        </p:txBody>
      </p:sp>
      <p:pic>
        <p:nvPicPr>
          <p:cNvPr id="166" name="Google Shape;1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7150" y="1801938"/>
            <a:ext cx="5597700" cy="198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Tolerances</a:t>
            </a:r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1"/>
          </p:nvPr>
        </p:nvSpPr>
        <p:spPr>
          <a:xfrm>
            <a:off x="311700" y="1212350"/>
            <a:ext cx="8520600" cy="32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Printers are not 100% accurate to the model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Parts with interferences/interactions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Parts for exact dimensions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Combined Parts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 for Every Printer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± .3 - .5 mm Safety</a:t>
            </a:r>
            <a:endParaRPr/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8250" y="1137200"/>
            <a:ext cx="1749450" cy="28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531126" y="1777075"/>
            <a:ext cx="2868624" cy="15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Issues</a:t>
            </a:r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body" idx="1"/>
          </p:nvPr>
        </p:nvSpPr>
        <p:spPr>
          <a:xfrm>
            <a:off x="311700" y="1102900"/>
            <a:ext cx="443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Bed Leveling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Clogged Extrusion Head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Moisture in Filament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Broken/ No Filament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Electrical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Cancel Button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Problems with Preheat/Starting Print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 SD cards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Other Issues Guide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8025" y="1177137"/>
            <a:ext cx="4036424" cy="302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>
            <a:spLocks noGrp="1"/>
          </p:cNvSpPr>
          <p:nvPr>
            <p:ph type="title"/>
          </p:nvPr>
        </p:nvSpPr>
        <p:spPr>
          <a:xfrm>
            <a:off x="311700" y="255975"/>
            <a:ext cx="85206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use Cura</a:t>
            </a:r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body" idx="1"/>
          </p:nvPr>
        </p:nvSpPr>
        <p:spPr>
          <a:xfrm>
            <a:off x="311700" y="886275"/>
            <a:ext cx="8520600" cy="35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Set up printer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Other: Monoprice Select Mini (V2)</a:t>
            </a:r>
            <a:endParaRPr sz="16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Change Print Setup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Recommended to Custom</a:t>
            </a:r>
            <a:endParaRPr sz="16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Adjust all of the settings to fit your part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Click Prepare to Slice your part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(if a time is already showing up than it may have auto-sliced)</a:t>
            </a:r>
            <a:endParaRPr sz="16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Plug in a MicroSD/SD card with the converter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Click “Save to Removable Drive”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Plug in the MicroSD or SD card into the 3D printer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Press Print!</a:t>
            </a:r>
            <a:endParaRPr sz="200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Your Knowledge!</a:t>
            </a:r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body" idx="1"/>
          </p:nvPr>
        </p:nvSpPr>
        <p:spPr>
          <a:xfrm>
            <a:off x="311700" y="1084575"/>
            <a:ext cx="5568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Find a CAD file that you want to print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If you do not have a modeled file you can find one on Thingiverse.com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Import the .STL file to Cura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Adjust Cura settings for ideal print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Change your settings to the right 3D printer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Change the print to ideal positioning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Do you need any brims or support?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Choose infill density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Slice (make sure it’s within the time limit)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Import the .gcode onto a sd card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Print!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6225" y="1087400"/>
            <a:ext cx="2664550" cy="341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3D Printing?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900" y="1645450"/>
            <a:ext cx="3193620" cy="240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7050" y="1647852"/>
            <a:ext cx="3193625" cy="24002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4"/>
          <p:cNvCxnSpPr/>
          <p:nvPr/>
        </p:nvCxnSpPr>
        <p:spPr>
          <a:xfrm rot="10800000" flipH="1">
            <a:off x="4018938" y="2843195"/>
            <a:ext cx="1031700" cy="48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787" y="12"/>
            <a:ext cx="7936425" cy="59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12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Topics to Help You Succeed in 3D Printing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46550" y="875100"/>
            <a:ext cx="7974900" cy="34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5. How FDM/FFF Printing Works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6. Types of Filament and Uses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7. Printable Type Files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8. Cura Slicing Software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9. Positioning of a Print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11. Support material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12. Layer Height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13. Bed Plate Adhesion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14. Infill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15. Wall Thickness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16. Tolerances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17. Hardware Issues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18. Cura</a:t>
            </a:r>
            <a:endParaRPr sz="1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FDM/FFF Printing Works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t="15805" b="10507"/>
          <a:stretch/>
        </p:blipFill>
        <p:spPr>
          <a:xfrm>
            <a:off x="1207237" y="1152472"/>
            <a:ext cx="6729526" cy="37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113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Filament and Uses</a:t>
            </a:r>
            <a:endParaRPr/>
          </a:p>
        </p:txBody>
      </p:sp>
      <p:graphicFrame>
        <p:nvGraphicFramePr>
          <p:cNvPr id="94" name="Google Shape;94;p18"/>
          <p:cNvGraphicFramePr/>
          <p:nvPr/>
        </p:nvGraphicFramePr>
        <p:xfrm>
          <a:off x="96100" y="686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{F0E5F76B-442A-4056-A3E7-4AFF94218086}</a:tableStyleId>
              </a:tblPr>
              <a:tblGrid>
                <a:gridCol w="140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9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9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PLA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(Polylactic Acid)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ABS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(Acrylonitrile butadiene styrene)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PETG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(Polyethylene Terephthalate “glycol-modified”)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TPU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(Thermoplastic polyurethane)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Difficulty to use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Low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Medium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Low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Medium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Printers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Monoprice, Ultimaker,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Craftbot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Ultimaker,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Craftbot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Ultimaker,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Craftbot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Craftbot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Pros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Easy to Use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Acetone Soluble, Heat Resistance (100 C)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Layers Weld Together Well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Flexible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Cons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Brittle, not Heat Resistant (50 C)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Warping/Shrinkage, Best in Enclosure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Lower Heat Resistance (80C)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Hard to print on Bowden Tubes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Temperature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180°C – 220°C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210°C – 250°C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220°C – 250°C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210°C – 230°C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Bed Temp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20°C – 60°C (Optional)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80°C – 110°C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50°C – 75°C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30°C – 60°C (Optional)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Printable Type Files</a:t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 rotWithShape="1">
          <a:blip r:embed="rId3">
            <a:alphaModFix/>
          </a:blip>
          <a:srcRect t="12605" b="55635"/>
          <a:stretch/>
        </p:blipFill>
        <p:spPr>
          <a:xfrm>
            <a:off x="670600" y="1126300"/>
            <a:ext cx="7802801" cy="18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600" y="3093475"/>
            <a:ext cx="2296275" cy="175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8541" y="3093475"/>
            <a:ext cx="2726913" cy="175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7129" y="3093475"/>
            <a:ext cx="2296261" cy="175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Cura Slicing Software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488" y="1293525"/>
            <a:ext cx="8253025" cy="3125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Positioning of a Print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311700" y="1278850"/>
            <a:ext cx="8520600" cy="2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Most Surface Area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Islands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Overhangs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May Need to Split Part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6675" y="970925"/>
            <a:ext cx="3939975" cy="31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825" y="3188225"/>
            <a:ext cx="2560050" cy="164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41DD918BCF6D4E8E8E50D44E8057B4" ma:contentTypeVersion="12" ma:contentTypeDescription="Create a new document." ma:contentTypeScope="" ma:versionID="403308d51f1e0b30fc4d594a76e599bb">
  <xsd:schema xmlns:xsd="http://www.w3.org/2001/XMLSchema" xmlns:xs="http://www.w3.org/2001/XMLSchema" xmlns:p="http://schemas.microsoft.com/office/2006/metadata/properties" xmlns:ns2="62e79784-9024-4c7e-86f5-559f8b4e4c47" xmlns:ns3="ef1f9b46-0b00-408e-a500-edf4029e02cd" targetNamespace="http://schemas.microsoft.com/office/2006/metadata/properties" ma:root="true" ma:fieldsID="0acd3f2f3a277de192983fd555b24a84" ns2:_="" ns3:_="">
    <xsd:import namespace="62e79784-9024-4c7e-86f5-559f8b4e4c47"/>
    <xsd:import namespace="ef1f9b46-0b00-408e-a500-edf4029e0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79784-9024-4c7e-86f5-559f8b4e4c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1f9b46-0b00-408e-a500-edf4029e0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468008-C5F4-4897-B4EC-E146770159E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7EC16F0-29AD-4ACE-BEEF-87824E8FED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EA2EB3-BC4A-4ECC-BF20-3D673711E7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e79784-9024-4c7e-86f5-559f8b4e4c47"/>
    <ds:schemaRef ds:uri="ef1f9b46-0b00-408e-a500-edf4029e02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997</Words>
  <Application>Microsoft Office PowerPoint</Application>
  <PresentationFormat>On-screen Show (16:9)</PresentationFormat>
  <Paragraphs>193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Average</vt:lpstr>
      <vt:lpstr>Montserrat</vt:lpstr>
      <vt:lpstr>Arial</vt:lpstr>
      <vt:lpstr>Oswald</vt:lpstr>
      <vt:lpstr>Slate</vt:lpstr>
      <vt:lpstr>3D Printing Orientation and Guide</vt:lpstr>
      <vt:lpstr>What is 3D Printing?</vt:lpstr>
      <vt:lpstr>PowerPoint Presentation</vt:lpstr>
      <vt:lpstr>Topics to Help You Succeed in 3D Printing</vt:lpstr>
      <vt:lpstr>How FDM/FFF Printing Works</vt:lpstr>
      <vt:lpstr>Types of Filament and Uses</vt:lpstr>
      <vt:lpstr>Printable Type Files</vt:lpstr>
      <vt:lpstr>Cura Slicing Software</vt:lpstr>
      <vt:lpstr>Positioning of a Print</vt:lpstr>
      <vt:lpstr>PowerPoint Presentation</vt:lpstr>
      <vt:lpstr>Support Material </vt:lpstr>
      <vt:lpstr>Layer Height/ Resolution</vt:lpstr>
      <vt:lpstr>Bed Plate Adhesion</vt:lpstr>
      <vt:lpstr>Infill</vt:lpstr>
      <vt:lpstr>Wall Thickness</vt:lpstr>
      <vt:lpstr>Tolerances</vt:lpstr>
      <vt:lpstr>Hardware Issues</vt:lpstr>
      <vt:lpstr>How to use Cura</vt:lpstr>
      <vt:lpstr>Test Your Knowledge!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Printing Orientation and Guide</dc:title>
  <cp:lastModifiedBy>Jasmine Dao</cp:lastModifiedBy>
  <cp:revision>1</cp:revision>
  <dcterms:modified xsi:type="dcterms:W3CDTF">2019-10-14T17:20:03Z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0x0101000041DD918BCF6D4E8E8E50D44E8057B4</vt:lpwstr>
  </property>
</Properties>
</file>