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42" r:id="rId5"/>
    <p:sldId id="337" r:id="rId6"/>
    <p:sldId id="338" r:id="rId7"/>
    <p:sldId id="305" r:id="rId8"/>
    <p:sldId id="261" r:id="rId9"/>
    <p:sldId id="263" r:id="rId10"/>
    <p:sldId id="341" r:id="rId11"/>
    <p:sldId id="298" r:id="rId12"/>
    <p:sldId id="317" r:id="rId13"/>
    <p:sldId id="340" r:id="rId14"/>
    <p:sldId id="295" r:id="rId15"/>
    <p:sldId id="304" r:id="rId16"/>
    <p:sldId id="303" r:id="rId17"/>
    <p:sldId id="318" r:id="rId18"/>
    <p:sldId id="265" r:id="rId19"/>
    <p:sldId id="325" r:id="rId20"/>
    <p:sldId id="326" r:id="rId21"/>
    <p:sldId id="327" r:id="rId22"/>
    <p:sldId id="328" r:id="rId23"/>
    <p:sldId id="329" r:id="rId24"/>
    <p:sldId id="290" r:id="rId25"/>
    <p:sldId id="322" r:id="rId26"/>
    <p:sldId id="286" r:id="rId27"/>
    <p:sldId id="321" r:id="rId28"/>
    <p:sldId id="332" r:id="rId29"/>
    <p:sldId id="330" r:id="rId30"/>
    <p:sldId id="291" r:id="rId31"/>
    <p:sldId id="292" r:id="rId32"/>
    <p:sldId id="331" r:id="rId33"/>
    <p:sldId id="333" r:id="rId34"/>
    <p:sldId id="323" r:id="rId35"/>
    <p:sldId id="268" r:id="rId36"/>
    <p:sldId id="324" r:id="rId37"/>
    <p:sldId id="277" r:id="rId38"/>
    <p:sldId id="306" r:id="rId39"/>
    <p:sldId id="27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94" autoAdjust="0"/>
  </p:normalViewPr>
  <p:slideViewPr>
    <p:cSldViewPr snapToGrid="0">
      <p:cViewPr varScale="1">
        <p:scale>
          <a:sx n="121" d="100"/>
          <a:sy n="121" d="100"/>
        </p:scale>
        <p:origin x="70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8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4-6E47-BE1F-48575F615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A4-6E47-BE1F-48575F6156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A4-6E47-BE1F-48575F615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6676864"/>
        <c:axId val="1616706128"/>
      </c:barChart>
      <c:catAx>
        <c:axId val="1616676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706128"/>
        <c:crosses val="autoZero"/>
        <c:auto val="1"/>
        <c:lblAlgn val="ctr"/>
        <c:lblOffset val="100"/>
        <c:noMultiLvlLbl val="0"/>
      </c:catAx>
      <c:valAx>
        <c:axId val="161670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67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A4-6E47-BE1F-48575F615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A4-6E47-BE1F-48575F6156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A4-6E47-BE1F-48575F615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16676864"/>
        <c:axId val="1616706128"/>
      </c:lineChart>
      <c:catAx>
        <c:axId val="161667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706128"/>
        <c:crosses val="autoZero"/>
        <c:auto val="1"/>
        <c:lblAlgn val="ctr"/>
        <c:lblOffset val="100"/>
        <c:noMultiLvlLbl val="0"/>
      </c:catAx>
      <c:valAx>
        <c:axId val="1616706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67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E2-9342-A2D2-39C7F1B004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7A-484B-A488-EF68DA390034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2E2-9342-A2D2-39C7F1B004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7A-484B-A488-EF68DA39003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2-9342-A2D2-39C7F1B00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7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1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r>
              <a:rPr lang="en-US" dirty="0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style here with one line</a:t>
            </a:r>
          </a:p>
          <a:p>
            <a:pPr lvl="0"/>
            <a:r>
              <a:rPr lang="en-US" dirty="0"/>
              <a:t>Another bullet here with two lines of text</a:t>
            </a:r>
          </a:p>
          <a:p>
            <a:pPr lvl="0"/>
            <a:r>
              <a:rPr lang="en-US" dirty="0"/>
              <a:t>Remember to add or replace example image</a:t>
            </a:r>
          </a:p>
          <a:p>
            <a:pPr lvl="0"/>
            <a:r>
              <a:rPr lang="en-US" dirty="0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slide includes a text box, photo and grid. Text can be in bullets or paragraph form. </a:t>
            </a:r>
          </a:p>
          <a:p>
            <a:pPr lvl="0"/>
            <a:r>
              <a:rPr lang="en-US" dirty="0"/>
              <a:t>The photo box is created with cropped corners. </a:t>
            </a:r>
          </a:p>
          <a:p>
            <a:pPr lvl="0"/>
            <a:r>
              <a:rPr lang="en-US" dirty="0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Use this slide template to display a large photo and bulleted text</a:t>
            </a:r>
          </a:p>
          <a:p>
            <a:r>
              <a:rPr lang="en-US" dirty="0"/>
              <a:t>Remember to replace this low-res example image with higher-res photo for your presentation</a:t>
            </a:r>
          </a:p>
          <a:p>
            <a:r>
              <a:rPr lang="en-US" dirty="0"/>
              <a:t>Another bullet style line here</a:t>
            </a:r>
          </a:p>
          <a:p>
            <a:r>
              <a:rPr lang="en-US" dirty="0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Agenda Item #1</a:t>
            </a:r>
          </a:p>
          <a:p>
            <a:pPr lvl="1"/>
            <a:r>
              <a:rPr lang="en-US" dirty="0"/>
              <a:t>Sub-Agenda Item</a:t>
            </a:r>
          </a:p>
          <a:p>
            <a:pPr lvl="0"/>
            <a:r>
              <a:rPr lang="en-US" dirty="0"/>
              <a:t>Agenda Item #2</a:t>
            </a:r>
          </a:p>
          <a:p>
            <a:pPr lvl="1"/>
            <a:r>
              <a:rPr lang="en-US" dirty="0"/>
              <a:t>Sub-Agenda Item</a:t>
            </a:r>
          </a:p>
          <a:p>
            <a:pPr lvl="0"/>
            <a:r>
              <a:rPr lang="en-US" dirty="0"/>
              <a:t>Agenda Item #3</a:t>
            </a:r>
          </a:p>
          <a:p>
            <a:pPr lvl="1"/>
            <a:r>
              <a:rPr lang="en-US" dirty="0"/>
              <a:t>Sub-Agenda Item</a:t>
            </a:r>
          </a:p>
          <a:p>
            <a:pPr lvl="1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r>
              <a:rPr lang="en-US" dirty="0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7A8A5-BE6A-384F-3486-721B9AED3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16AB-7F3C-1263-BC3E-8CD8517C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Presentation Title That is Long If It is Necessary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68996-2E09-EC32-9611-F4AD735A0D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Presentation Subtitle Goes Here and It Can Be Two Lines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042C6-58E3-5389-AA5E-2CD242D7C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January 27,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DB2AEE-70D8-DE40-7011-AF76FA5F764C}"/>
              </a:ext>
            </a:extLst>
          </p:cNvPr>
          <p:cNvSpPr/>
          <p:nvPr/>
        </p:nvSpPr>
        <p:spPr>
          <a:xfrm>
            <a:off x="5696607" y="588579"/>
            <a:ext cx="2732690" cy="132430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8" name="Picture 7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9E6BFB4A-FB1D-0118-5506-C3E9CD80C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595" y="223085"/>
            <a:ext cx="8758738" cy="21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2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815B01-270A-8D73-9505-A7A7F7D1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8C93C88A-98FF-C695-F788-B84980B79305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991378370"/>
              </p:ext>
            </p:extLst>
          </p:nvPr>
        </p:nvGraphicFramePr>
        <p:xfrm>
          <a:off x="1546225" y="1573213"/>
          <a:ext cx="10074275" cy="459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22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7815B01-270A-8D73-9505-A7A7F7D1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Chart Title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AAC1A48-BF6D-EBD2-9CB6-DA280C537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672420"/>
              </p:ext>
            </p:extLst>
          </p:nvPr>
        </p:nvGraphicFramePr>
        <p:xfrm>
          <a:off x="1546272" y="1545696"/>
          <a:ext cx="4368800" cy="459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1F6078E-FDF2-6180-FB21-14B9BF8BA947}"/>
              </a:ext>
            </a:extLst>
          </p:cNvPr>
          <p:cNvSpPr>
            <a:spLocks noGrp="1"/>
          </p:cNvSpPr>
          <p:nvPr/>
        </p:nvSpPr>
        <p:spPr>
          <a:xfrm>
            <a:off x="6639391" y="1103444"/>
            <a:ext cx="4216738" cy="27385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781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37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27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en standing in a building with metal objects&#10;&#10;Description automatically generated">
            <a:extLst>
              <a:ext uri="{FF2B5EF4-FFF2-40B4-BE49-F238E27FC236}">
                <a16:creationId xmlns:a16="http://schemas.microsoft.com/office/drawing/2014/main" id="{FB077005-F151-C46A-63F1-CCB8954B3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6" y="1398"/>
            <a:ext cx="11331094" cy="6735364"/>
          </a:xfr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B626F-F37F-7163-E305-AFE455AC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547B8-4990-FA36-CBA4-AA144EF4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-1325563"/>
            <a:ext cx="8079057" cy="1071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Large Photo</a:t>
            </a:r>
          </a:p>
        </p:txBody>
      </p:sp>
    </p:spTree>
    <p:extLst>
      <p:ext uri="{BB962C8B-B14F-4D97-AF65-F5344CB8AC3E}">
        <p14:creationId xmlns:p14="http://schemas.microsoft.com/office/powerpoint/2010/main" val="161935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en standing in a building with metal objects&#10;&#10;Description automatically generated">
            <a:extLst>
              <a:ext uri="{FF2B5EF4-FFF2-40B4-BE49-F238E27FC236}">
                <a16:creationId xmlns:a16="http://schemas.microsoft.com/office/drawing/2014/main" id="{FB077005-F151-C46A-63F1-CCB8954B3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6" y="0"/>
            <a:ext cx="11331094" cy="6735364"/>
          </a:xfr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B626F-F37F-7163-E305-AFE455AC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A0C0011A-6292-0219-0AE1-DC9DF1B828C7}"/>
              </a:ext>
            </a:extLst>
          </p:cNvPr>
          <p:cNvSpPr/>
          <p:nvPr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51AD42F-9C16-EECB-115C-65921141159F}"/>
              </a:ext>
            </a:extLst>
          </p:cNvPr>
          <p:cNvSpPr txBox="1">
            <a:spLocks/>
          </p:cNvSpPr>
          <p:nvPr/>
        </p:nvSpPr>
        <p:spPr>
          <a:xfrm>
            <a:off x="8595360" y="3586481"/>
            <a:ext cx="3322320" cy="287771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781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37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slide template to display a large photo and bulleted text</a:t>
            </a:r>
          </a:p>
          <a:p>
            <a:r>
              <a:rPr lang="en-US" dirty="0"/>
              <a:t>Remember to replace this low-res example image with higher-res photo for your presentation</a:t>
            </a:r>
          </a:p>
          <a:p>
            <a:r>
              <a:rPr lang="en-US" dirty="0"/>
              <a:t>Another bullet style line here</a:t>
            </a:r>
          </a:p>
          <a:p>
            <a:r>
              <a:rPr lang="en-US" dirty="0"/>
              <a:t>Another bullet style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CBD19-9A7F-6B02-8853-AA571CF6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-1325563"/>
            <a:ext cx="8079057" cy="1173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Large Photo Corner Text</a:t>
            </a:r>
          </a:p>
        </p:txBody>
      </p:sp>
    </p:spTree>
    <p:extLst>
      <p:ext uri="{BB962C8B-B14F-4D97-AF65-F5344CB8AC3E}">
        <p14:creationId xmlns:p14="http://schemas.microsoft.com/office/powerpoint/2010/main" val="368101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en standing in a building with metal objects&#10;&#10;Description automatically generated">
            <a:extLst>
              <a:ext uri="{FF2B5EF4-FFF2-40B4-BE49-F238E27FC236}">
                <a16:creationId xmlns:a16="http://schemas.microsoft.com/office/drawing/2014/main" id="{FB077005-F151-C46A-63F1-CCB8954B3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6" y="0"/>
            <a:ext cx="11331094" cy="6735364"/>
          </a:xfr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B626F-F37F-7163-E305-AFE455AC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2717566-92AE-DF1F-24A3-509330BE80A9}"/>
              </a:ext>
            </a:extLst>
          </p:cNvPr>
          <p:cNvSpPr>
            <a:spLocks noGrp="1"/>
          </p:cNvSpPr>
          <p:nvPr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can house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5C04-A8A5-96A4-196F-138DE84E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-1325563"/>
            <a:ext cx="8079057" cy="1112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Large Photo Center Text</a:t>
            </a:r>
          </a:p>
        </p:txBody>
      </p:sp>
    </p:spTree>
    <p:extLst>
      <p:ext uri="{BB962C8B-B14F-4D97-AF65-F5344CB8AC3E}">
        <p14:creationId xmlns:p14="http://schemas.microsoft.com/office/powerpoint/2010/main" val="1118907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2C495-251D-73C1-1DDA-3F2CB14A5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CEB6-A5BD-4944-91DA-2C1387E00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7569B-6F25-171A-E185-47A070CA6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9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D993-C63A-0098-1FCF-56D5E171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short headline with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00E59-F8A1-9A5B-A974-777F6B30B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28520-5245-547C-B204-B50A0F0EF5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slide may be used as an introduction</a:t>
            </a:r>
          </a:p>
          <a:p>
            <a:r>
              <a:rPr lang="en-US" dirty="0"/>
              <a:t>This layout provides a short headline and bulleted text</a:t>
            </a:r>
          </a:p>
          <a:p>
            <a:r>
              <a:rPr lang="en-US" dirty="0"/>
              <a:t>The dividing line provides visual separation and design</a:t>
            </a:r>
          </a:p>
          <a:p>
            <a:r>
              <a:rPr lang="en-US" dirty="0"/>
              <a:t>This slide is used with a white background</a:t>
            </a:r>
          </a:p>
        </p:txBody>
      </p:sp>
    </p:spTree>
    <p:extLst>
      <p:ext uri="{BB962C8B-B14F-4D97-AF65-F5344CB8AC3E}">
        <p14:creationId xmlns:p14="http://schemas.microsoft.com/office/powerpoint/2010/main" val="28219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535D5-E841-1D1C-5460-975F3136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EB6125-BBF2-FCA2-25E8-EE754DF6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1246495"/>
          </a:xfrm>
        </p:spPr>
        <p:txBody>
          <a:bodyPr/>
          <a:lstStyle/>
          <a:p>
            <a:r>
              <a:rPr lang="en-US" dirty="0"/>
              <a:t>This is a heading that can be one line or two lines or three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9FD4-E6A2-37A1-5218-4F2CC9ABE1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237372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6515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F98748-C295-9411-B239-9A788B987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heading that can be three lines long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60F555-A8DD-D5E1-1811-D39678D1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EF43-9D19-2B00-73DF-41155EFFB7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text box can be filled with bulleted text</a:t>
            </a:r>
          </a:p>
          <a:p>
            <a:r>
              <a:rPr lang="en-US" dirty="0"/>
              <a:t>This layout includes a photo to the right</a:t>
            </a:r>
          </a:p>
          <a:p>
            <a:r>
              <a:rPr lang="en-US" dirty="0"/>
              <a:t>Remember to add or replace the example image</a:t>
            </a:r>
          </a:p>
        </p:txBody>
      </p:sp>
      <p:pic>
        <p:nvPicPr>
          <p:cNvPr id="7" name="Picture Placeholder 6" descr="A person in a garment standing next to a bus&#10;&#10;Description automatically generated">
            <a:extLst>
              <a:ext uri="{FF2B5EF4-FFF2-40B4-BE49-F238E27FC236}">
                <a16:creationId xmlns:a16="http://schemas.microsoft.com/office/drawing/2014/main" id="{CA521600-796D-7175-4BCB-FAFC2B24F8B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/>
        </p:blipFill>
        <p:spPr/>
      </p:pic>
    </p:spTree>
    <p:extLst>
      <p:ext uri="{BB962C8B-B14F-4D97-AF65-F5344CB8AC3E}">
        <p14:creationId xmlns:p14="http://schemas.microsoft.com/office/powerpoint/2010/main" val="274095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DD2166-9341-C505-A424-1820E531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slide has a heading, text box and stat/fact box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4AA5C-80DA-B9E2-A849-3876538D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C037BF-D247-417B-20D2-4C90DC072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slide layout has a heading, text box and stat/fact box. It can be customized to fit your needs.</a:t>
            </a:r>
          </a:p>
          <a:p>
            <a:r>
              <a:rPr lang="en-US" dirty="0"/>
              <a:t>The stat box includes big text at the top, explainer text below and a source line.</a:t>
            </a:r>
          </a:p>
          <a:p>
            <a:r>
              <a:rPr lang="en-US" dirty="0"/>
              <a:t>The text box can include multiple lines of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B00C-1DC8-B8FC-5263-C14A269B5B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56%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DA797-64B1-72DE-2613-7F941D2DBE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box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B1801-565C-72A5-B350-80CFA13A3B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259455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9BBC-FADB-8D29-A651-06216D6C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Presentation Title That is Long If It is Necessary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68842-1DA4-0987-3862-DCD3B21050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Presentation Subtitle Goes Here and It Can Be Two Lines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84EB2-C8A3-60BA-9C31-47AEC9B476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January 27, 2025</a:t>
            </a:r>
          </a:p>
        </p:txBody>
      </p:sp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87D13CE-D138-E202-9708-B4DC9D03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517"/>
          <a:stretch/>
        </p:blipFill>
        <p:spPr>
          <a:xfrm>
            <a:off x="6096000" y="4319717"/>
            <a:ext cx="7404101" cy="2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27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169D0-5AD5-DC01-BAE1-B0C3B20BF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F8391-AF70-63EC-AF2E-DF8AA1AF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3013501"/>
            <a:ext cx="3767460" cy="830997"/>
          </a:xfrm>
        </p:spPr>
        <p:txBody>
          <a:bodyPr/>
          <a:lstStyle/>
          <a:p>
            <a:r>
              <a:rPr lang="en-US" dirty="0"/>
              <a:t>This slide includes headline and photo</a:t>
            </a:r>
          </a:p>
        </p:txBody>
      </p:sp>
      <p:pic>
        <p:nvPicPr>
          <p:cNvPr id="6" name="Picture Placeholder 5" descr="A brown and white horse lying on the ground&#10;&#10;Description automatically generated">
            <a:extLst>
              <a:ext uri="{FF2B5EF4-FFF2-40B4-BE49-F238E27FC236}">
                <a16:creationId xmlns:a16="http://schemas.microsoft.com/office/drawing/2014/main" id="{D804C6BF-2BF5-5D6F-5852-E4DD1400F6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735364"/>
          </a:xfrm>
        </p:spPr>
      </p:pic>
    </p:spTree>
    <p:extLst>
      <p:ext uri="{BB962C8B-B14F-4D97-AF65-F5344CB8AC3E}">
        <p14:creationId xmlns:p14="http://schemas.microsoft.com/office/powerpoint/2010/main" val="960925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D51D1A-6AA0-5E59-EE08-A8A12C6F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F42E-158F-37A5-FA88-6BC4DD9B2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7D421-CD66-4FAD-981C-F148497F8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January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74F35C-74BC-55B7-2326-A005A283F8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04A98-9B3B-1B02-4C7F-70B6908BA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February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0B832E-959D-51C7-F385-E4DF3389AA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845A2A-450C-9E5B-2D2C-66A9AAD63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March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01C9975-8C8A-CAD3-8EA8-B03C079559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7E3F19-B7B6-1FCB-D3EE-53ADE335B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April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A645E52-4DA7-0CB6-C38B-D4320F488D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50DE7-14CB-247B-39D9-D3DC5FDAD08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623DA9-80BB-9E7E-C9E8-9B286DA6C22C}"/>
              </a:ext>
            </a:extLst>
          </p:cNvPr>
          <p:cNvSpPr/>
          <p:nvPr/>
        </p:nvSpPr>
        <p:spPr>
          <a:xfrm>
            <a:off x="4127682" y="2437848"/>
            <a:ext cx="225287" cy="2252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1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E005055-40D6-179A-F2CF-05B5FAA0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775" y="-1379575"/>
            <a:ext cx="8079057" cy="1237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 Facts or Stats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499D4-C4E0-A5DD-194E-909A4DF6A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DE4D52-C69B-5BAD-25E8-78BC637D05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731AF-BDF1-A23E-6E66-2D4072E1F4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slide has 2 Facts or Stats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436075-A995-7A03-8F73-418FCD555D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546662-FD6C-E45E-11A3-4F401EDB2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B063B-DC84-26FB-4902-17177F4897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slide has 2 Facts or Stats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314E7-9D0A-8B5F-3FD4-72B94A31A4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259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5CF1A-F9C6-13FA-9892-3F97C23C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 Facts or Stats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F42E-158F-37A5-FA88-6BC4DD9B2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E15CD59-989B-71B1-3BC0-34B153970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45DCC3B-7AAD-70AC-6DEC-7A38B45ED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This slide has 3 Stats or Facts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08129B4-BC73-B8BC-4305-AF6DB97321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B3581CF-0187-EB53-4853-BAA6C5BAF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56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8C740B9-9260-8B9A-62F9-F80D62DCB9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C8E8A68-45C2-67C7-9107-141538B3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A9F5572-A008-3793-C806-2662D44FC2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6F9B5DA-D516-1040-6594-E1BC77DDD0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9AE0460-EE49-96B6-B430-182D33F693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50DE7-14CB-247B-39D9-D3DC5FDAD08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4658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8802BFC-F3FC-1CB2-794D-8BF37D5E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 Facts</a:t>
            </a:r>
            <a:r>
              <a:rPr lang="en-US" baseline="0" dirty="0"/>
              <a:t> or Stats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81272-6D13-9108-36DA-6B9BCF3A2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B2BCB3-FEB2-FD93-5E54-DE8064C223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809D4E-3AC7-02EC-095A-B1F5D1FD3E8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This slide has 4 Facts or Stats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164636-E4B7-1A6A-8585-6125A80213F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DE4D7-6CAC-9484-BF91-0A507A5174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35574-060C-3152-8C9B-30276F6BFA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17142-9C12-CF5D-AB77-DA60030C5F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F8A16A-19FF-1024-0C97-A426FCF5E0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61%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4D73EE-3178-5B9A-CEC6-BD225D6083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A2644-381A-85E9-AADC-CF53C62112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B37B-9B58-C5FD-521C-CDE0A14135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98%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3BF895-8955-5899-695D-6B5D1042127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D638E8-9C02-4F7E-3666-E17E1C4DB8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73974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C364FA7-292B-FDBD-E693-67522B30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620" y="-1368498"/>
            <a:ext cx="8079057" cy="1232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 Facts or Stats Stacked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70DCD-CE30-CB6E-3131-F5DA6ABA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BCC035-C8B5-E024-70AC-91FAD6AAC1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A80216-32DA-A9FE-6788-970A50F255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6ECAC3-B441-7AF2-2CDA-1DCE42951F7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57A09-4B86-72AE-6966-670139684B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100%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7A2BD-6ED6-66D7-A16C-5403CFF6F12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FA423-E55A-93CC-BA53-7A0167E2781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E14796-4ACB-5E47-29CC-1D8AB1ABDDE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8FB34-0820-A74F-E3C2-CBFD5781CE0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284ED8-2C69-617D-1614-ECCCC3BF23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2071FE-27A4-BB4F-57C9-7149E905E7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27,000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2562E7-504D-CAC8-EF35-3C35561E4A8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858EF9-BCFF-B5C4-BDA0-3B242233A47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52295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4A7FC0-98D8-6622-BBBD-9B38A4FB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slide layout has heading, text and two stats or facts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D5BF-74BD-8E82-DEE4-A72EF5BFB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C54340-4BAA-0994-4260-8B79C2CDFE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4BAF-8642-CC96-7402-23A9C8114E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56%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F0E29-1E7B-2047-CAE7-890F1944C2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791F8-F725-C621-35C1-08C359635F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 for Statistics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ADD918-5141-DEB7-8AAE-865558BF0E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DBF262-DE22-7D9A-CF37-FDDA48FC1D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27E2D3-1467-1865-B97E-C0B634A219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4003934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5341E1-464E-9630-D08B-4361A7BB9E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4BD323-0AC8-203D-7142-7F01CD408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4A2E23-36EC-20E9-F86B-DF7DCC683C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4015E-D22B-DB08-44EA-1FE47E59D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FAEA40E-BE54-C231-7CCD-E29B880672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BA81C23-411A-A537-F1C3-99C9C04F29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Source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C8F6CC7-2E7E-0E94-1E97-9393CC1EE8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E49596A-7C27-E384-0C2D-FF10EA4300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7%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01FB2C6-46AC-6D7D-C1E2-83AEE79EEA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Source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5CACE4C-BC15-C13A-E2B5-E2B74DAE50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3CC4D81-239C-3BDB-8737-05CEC73976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50933"/>
            <a:ext cx="3658985" cy="474211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28" name="Title 8">
            <a:extLst>
              <a:ext uri="{FF2B5EF4-FFF2-40B4-BE49-F238E27FC236}">
                <a16:creationId xmlns:a16="http://schemas.microsoft.com/office/drawing/2014/main" id="{ADEB1121-D4CC-1D12-41A1-637F5B9C4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8"/>
            <a:ext cx="3767460" cy="620306"/>
          </a:xfrm>
        </p:spPr>
        <p:txBody>
          <a:bodyPr/>
          <a:lstStyle/>
          <a:p>
            <a:r>
              <a:rPr lang="en-US" dirty="0"/>
              <a:t>This is a Heading</a:t>
            </a:r>
          </a:p>
        </p:txBody>
      </p:sp>
    </p:spTree>
    <p:extLst>
      <p:ext uri="{BB962C8B-B14F-4D97-AF65-F5344CB8AC3E}">
        <p14:creationId xmlns:p14="http://schemas.microsoft.com/office/powerpoint/2010/main" val="3523878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64C6B3E-4E2E-77B7-672D-154398B93A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7" y="-34947"/>
            <a:ext cx="6089493" cy="677031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24B20-B3BB-F66F-3B0D-C4B2339EE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9EE3D1-32C6-8BB3-1B9C-FCD48B55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415498"/>
          </a:xfrm>
        </p:spPr>
        <p:txBody>
          <a:bodyPr/>
          <a:lstStyle/>
          <a:p>
            <a:r>
              <a:rPr lang="en-US" dirty="0"/>
              <a:t>Text with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F5138B-0CDF-55D0-32A8-44ABE4FF7D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53874"/>
            <a:ext cx="3658985" cy="2373727"/>
          </a:xfrm>
        </p:spPr>
        <p:txBody>
          <a:bodyPr/>
          <a:lstStyle/>
          <a:p>
            <a:r>
              <a:rPr lang="en-US" dirty="0"/>
              <a:t>This layout includes a heading, text box with bullets and photo</a:t>
            </a:r>
          </a:p>
          <a:p>
            <a:r>
              <a:rPr lang="en-US" dirty="0"/>
              <a:t>Remember to replace the example image. </a:t>
            </a:r>
          </a:p>
          <a:p>
            <a:r>
              <a:rPr lang="en-US" dirty="0"/>
              <a:t>Vertical images may fit best in this slide layout</a:t>
            </a:r>
          </a:p>
        </p:txBody>
      </p:sp>
    </p:spTree>
    <p:extLst>
      <p:ext uri="{BB962C8B-B14F-4D97-AF65-F5344CB8AC3E}">
        <p14:creationId xmlns:p14="http://schemas.microsoft.com/office/powerpoint/2010/main" val="3260801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248125-5B91-B3F9-87C0-3DEEC842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slide text box and photo with cropped corners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E9D276-6CBC-E2AC-2FBE-DD7F5E703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5132E-C230-1778-CD6E-C80745D43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slide layout includes a heading, text box and photo with cropped corners. The photo is placed on a grid texture. Remember to replace the example image.</a:t>
            </a:r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FF2505DE-4280-8A70-1242-1F728548B9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" b="11"/>
          <a:stretch/>
        </p:blipFill>
        <p:spPr/>
      </p:pic>
    </p:spTree>
    <p:extLst>
      <p:ext uri="{BB962C8B-B14F-4D97-AF65-F5344CB8AC3E}">
        <p14:creationId xmlns:p14="http://schemas.microsoft.com/office/powerpoint/2010/main" val="233556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Presentation Title Can be Three Lines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Presentation Subtitle Goes Here and It Can Be Two Lines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January 27,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18EB0-1909-3D4D-A5E8-F946B717287D}"/>
              </a:ext>
            </a:extLst>
          </p:cNvPr>
          <p:cNvSpPr/>
          <p:nvPr/>
        </p:nvSpPr>
        <p:spPr>
          <a:xfrm>
            <a:off x="588579" y="430924"/>
            <a:ext cx="2333297" cy="1545021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6" name="Picture 5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02FB6DF1-C03D-8B4E-13CB-B6AB632D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4" y="127218"/>
            <a:ext cx="8758738" cy="21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356180-F68D-C3E6-5838-E11D8C3B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headline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FB577-9000-D512-3C58-95958FA1A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06299-376E-261C-B493-637A5464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layout includes two columns of text. You can type multiple lines of content for this slide.</a:t>
            </a:r>
          </a:p>
          <a:p>
            <a:r>
              <a:rPr lang="en-US" dirty="0"/>
              <a:t>This slide layout includes two columns of text. You can include multiple lines of content for this slide layout.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623AB-D52C-5A35-1736-D0AE9344C2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layout includes two columns of text. You can type multiple bullets with multiple lines for this slide.</a:t>
            </a:r>
          </a:p>
          <a:p>
            <a:r>
              <a:rPr lang="en-US" dirty="0"/>
              <a:t>This bullet includes one line.</a:t>
            </a:r>
          </a:p>
          <a:p>
            <a:r>
              <a:rPr lang="en-US" dirty="0"/>
              <a:t>This bullet has two lines of content and is two lines long.</a:t>
            </a:r>
          </a:p>
        </p:txBody>
      </p:sp>
    </p:spTree>
    <p:extLst>
      <p:ext uri="{BB962C8B-B14F-4D97-AF65-F5344CB8AC3E}">
        <p14:creationId xmlns:p14="http://schemas.microsoft.com/office/powerpoint/2010/main" val="338715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5FC9A2-AC38-26EA-84AB-B66669E7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2 thumbnail photos and bullets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01431-437A-EC6D-C2AF-2F91E1363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273EABEE-DF09-B780-8057-51EEDFBCBC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" r="86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4E2A7-913B-0E0F-A4E1-681440B3F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9" name="Picture Placeholder 20">
            <a:extLst>
              <a:ext uri="{FF2B5EF4-FFF2-40B4-BE49-F238E27FC236}">
                <a16:creationId xmlns:a16="http://schemas.microsoft.com/office/drawing/2014/main" id="{69A2621B-AF21-C05F-0EBF-AAAB448B1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" b="7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8B1C9-C3F8-688F-FD0B-F81AEFB90F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</p:spTree>
    <p:extLst>
      <p:ext uri="{BB962C8B-B14F-4D97-AF65-F5344CB8AC3E}">
        <p14:creationId xmlns:p14="http://schemas.microsoft.com/office/powerpoint/2010/main" val="124127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CB2F33A-D56B-0FD4-8D8D-6EB0C5A7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3 thumbnail photos and bullets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BD06E4-3689-3CAC-765B-54C0A697B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7FFBF1E-4F76-0493-8FD2-4E35116675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" r="176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35FD1-3DB4-C17E-30E7-9657C5FB72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463718F-550A-F5A1-F5F5-9B787346C5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9AFE25-D8E7-F04C-2D31-156F99EEAE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9" name="Picture Placeholder 18" descr="A person wearing a white suit holding a beehive&#10;&#10;Description automatically generated">
            <a:extLst>
              <a:ext uri="{FF2B5EF4-FFF2-40B4-BE49-F238E27FC236}">
                <a16:creationId xmlns:a16="http://schemas.microsoft.com/office/drawing/2014/main" id="{DF2E2DB1-36C3-B3EB-C05A-978D56A9AB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" b="60"/>
          <a:stretch/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A2E8A93-5479-1C47-3239-C589507A71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</p:spTree>
    <p:extLst>
      <p:ext uri="{BB962C8B-B14F-4D97-AF65-F5344CB8AC3E}">
        <p14:creationId xmlns:p14="http://schemas.microsoft.com/office/powerpoint/2010/main" val="208774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78F194-C97A-A80C-0017-15DF7186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4 thumbnail photos and bullets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17D5F-36B6-959E-2C45-F0FACAF25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3" name="Picture Placeholder 22">
            <a:extLst>
              <a:ext uri="{FF2B5EF4-FFF2-40B4-BE49-F238E27FC236}">
                <a16:creationId xmlns:a16="http://schemas.microsoft.com/office/drawing/2014/main" id="{F468C69B-6FF9-B999-C3B8-7EC4FC2040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FF3D6-EC02-38A7-3181-2B804FDAF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4" name="Picture Placeholder 20">
            <a:extLst>
              <a:ext uri="{FF2B5EF4-FFF2-40B4-BE49-F238E27FC236}">
                <a16:creationId xmlns:a16="http://schemas.microsoft.com/office/drawing/2014/main" id="{D55281AC-8C28-C0A6-E30E-B7ECC3A758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249DCB-5A3C-BCBD-55EF-7F5F1F0B8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5" name="Picture Placeholder 18" descr="A person wearing a white suit holding a beehive&#10;&#10;Description automatically generated">
            <a:extLst>
              <a:ext uri="{FF2B5EF4-FFF2-40B4-BE49-F238E27FC236}">
                <a16:creationId xmlns:a16="http://schemas.microsoft.com/office/drawing/2014/main" id="{E1AAC0B7-8AF0-CE89-C2B3-6679F4665DD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" b="51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A034E1-BD0B-BA00-8E5A-1E762418A5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7" name="Picture Placeholder 16" descr="A person holding a book&#10;&#10;Description automatically generated">
            <a:extLst>
              <a:ext uri="{FF2B5EF4-FFF2-40B4-BE49-F238E27FC236}">
                <a16:creationId xmlns:a16="http://schemas.microsoft.com/office/drawing/2014/main" id="{60954C20-5863-93B1-1D31-3E0D7A23D83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DC8EF7-453D-147D-972F-544F34B9D1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</p:spTree>
    <p:extLst>
      <p:ext uri="{BB962C8B-B14F-4D97-AF65-F5344CB8AC3E}">
        <p14:creationId xmlns:p14="http://schemas.microsoft.com/office/powerpoint/2010/main" val="428761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4AE058F-2696-FDF4-47A4-613CB0AF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SECTION BREAKER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9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SECTION BREAKER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CC8E-C53D-7008-7BFE-4D75939EBB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6745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SECTION BREAKER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15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30DB9-34FD-78BB-E727-61DAEDFB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6E7CD-0EFB-B540-FD76-AD03DB4C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ECD80-665C-19E5-606C-6FCBEF5B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 Item #1</a:t>
            </a:r>
          </a:p>
          <a:p>
            <a:pPr lvl="1"/>
            <a:r>
              <a:rPr lang="en-US" dirty="0"/>
              <a:t>Agenda Sub Item</a:t>
            </a:r>
          </a:p>
          <a:p>
            <a:r>
              <a:rPr lang="en-US" dirty="0"/>
              <a:t>Agenda Item #2</a:t>
            </a:r>
          </a:p>
          <a:p>
            <a:pPr lvl="1"/>
            <a:r>
              <a:rPr lang="en-US" dirty="0"/>
              <a:t>Agenda Sub Item</a:t>
            </a:r>
          </a:p>
          <a:p>
            <a:r>
              <a:rPr lang="en-US" dirty="0"/>
              <a:t>Agenda Item #3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B8C3-6D44-FB97-FEE9-4C9FB6F2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0788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0400942-1B50-7DC5-0D18-75B2C5DF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556FDF6-8EEF-317D-22B4-63399BF1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AA1A27-F3D4-5170-3EBF-72D64D49F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6DE9F8A-26B1-760C-5A20-02F4B5E49F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84E4F61-1AB5-DBAC-6A79-BFFE49826E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001D22C-1F9B-EE7F-9587-D5237BE3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DB32FE7-86DC-2384-9A9C-D2109AC5DD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F285DE2-D078-B2B2-49D9-E0EB655E4E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A717D11-7A42-75E2-FA07-7089521DBA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829351E-5471-8E14-7D03-E7F3FE4764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547FD98-4D58-2CF3-8011-33D4935765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480392-EFE1-9882-CDD1-62165451E7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7996C98-E671-BC57-25C5-23EADE37A6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09ADC3D-12B3-A17C-6E93-2BEE58E7CF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C94786-5AAA-3DFF-C18F-4F3248EF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93C9DB-BAD8-B505-6E48-542125F81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2" name="Picture Placeholder 2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FD902A7-99F2-001C-93AB-3326FB2085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" r="61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44E4-03B7-BE4D-D02B-19D1497E80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Name 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A656D-213D-45A4-AA5E-A5526DCCB1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pic>
        <p:nvPicPr>
          <p:cNvPr id="24" name="Picture Placeholder 2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A43E0BFC-4767-5942-F9E1-9E93DB0B7CA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" b="275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8F7C9-23FF-BE56-39F9-20DC6D67C5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Name Two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70FE6-4990-BC09-B3FA-0F7E24F2A5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pic>
        <p:nvPicPr>
          <p:cNvPr id="26" name="Picture Placeholder 2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3C1F5DDA-B0A5-DF24-4591-80F30920FF2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" r="617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1EEDC7-D9CF-347F-A45F-39CE407748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Name Three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24621B-C071-BB51-0535-F7965002377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pic>
        <p:nvPicPr>
          <p:cNvPr id="28" name="Picture Placeholder 27" descr="A person with long hair wearing a necklace&#10;&#10;Description automatically generated">
            <a:extLst>
              <a:ext uri="{FF2B5EF4-FFF2-40B4-BE49-F238E27FC236}">
                <a16:creationId xmlns:a16="http://schemas.microsoft.com/office/drawing/2014/main" id="{515DC3B4-D468-B10C-BC61-B54DD11B018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" r="62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55FABF-38A9-C468-83BC-070411E5FD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Name Four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E8DB37-6F1A-5945-DB0A-4C5C889D55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pic>
        <p:nvPicPr>
          <p:cNvPr id="30" name="Picture Placeholder 29" descr="A person in a suit and tie&#10;&#10;Description automatically generated">
            <a:extLst>
              <a:ext uri="{FF2B5EF4-FFF2-40B4-BE49-F238E27FC236}">
                <a16:creationId xmlns:a16="http://schemas.microsoft.com/office/drawing/2014/main" id="{5B98DF3C-F0AC-35B7-D025-CFCB8541FDB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" r="62"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5EDCF6-DE51-252F-7B8B-F9607EECBAD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Name Five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CA659C-3058-8DBD-6051-4AB9B847DE1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pic>
        <p:nvPicPr>
          <p:cNvPr id="32" name="Picture Placeholder 31" descr="A person with curly hair wearing a black jacket&#10;&#10;Description automatically generated">
            <a:extLst>
              <a:ext uri="{FF2B5EF4-FFF2-40B4-BE49-F238E27FC236}">
                <a16:creationId xmlns:a16="http://schemas.microsoft.com/office/drawing/2014/main" id="{34D415A4-DF44-80D2-841A-DAEFAEBC022E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5" b="1255"/>
          <a:stretch/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C108BB-7AC0-5DD5-4BA5-DBE3D6A857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Name Six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74C08B-534F-E39B-E779-945191844D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5510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A121C419-B0E1-560C-C8F3-66D4A52B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1F150-C6FB-82F9-D3FF-C42280EC9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7" name="Picture Placeholder 16" descr="A close-up of a person&#10;&#10;Description automatically generated">
            <a:extLst>
              <a:ext uri="{FF2B5EF4-FFF2-40B4-BE49-F238E27FC236}">
                <a16:creationId xmlns:a16="http://schemas.microsoft.com/office/drawing/2014/main" id="{A5A48D8B-347C-920F-0235-8BAE9168AB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5" r="365"/>
          <a:stretch/>
        </p:blipFill>
        <p:spPr/>
      </p:pic>
      <p:pic>
        <p:nvPicPr>
          <p:cNvPr id="30" name="Picture Placeholder 2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A1B1DC1-E59D-22C4-3E85-C532E927B8C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/>
          <a:stretch/>
        </p:blipFill>
        <p:spPr/>
      </p:pic>
      <p:pic>
        <p:nvPicPr>
          <p:cNvPr id="32" name="Picture Placeholder 3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A9B1CF7-332F-A5B0-ED98-9C66F59CB8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365" r="365"/>
          <a:stretch/>
        </p:blipFill>
        <p:spPr/>
      </p:pic>
      <p:pic>
        <p:nvPicPr>
          <p:cNvPr id="34" name="Picture Placeholder 33" descr="A close-up of a person&#10;&#10;Description automatically generated">
            <a:extLst>
              <a:ext uri="{FF2B5EF4-FFF2-40B4-BE49-F238E27FC236}">
                <a16:creationId xmlns:a16="http://schemas.microsoft.com/office/drawing/2014/main" id="{F4B470E4-BE5A-5ECC-90D4-49A0CFED890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2BEC8-A95B-E35D-4457-EA95D246C7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B9DBC6-34EE-F753-71B9-5C17BCE2A9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CFB7F6-4A88-AA86-233D-CBDE3E074E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D2A7F3-6480-7EB0-72C8-4F7828350D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66B90F-F20C-2539-5148-E43FDE8B078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4AD60F4-081D-EF47-5CC3-3FC8A641820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D58546-C89F-DB71-FBEA-71FBB84738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EF32EA2-F70C-0529-61AF-0EE4ACB0B8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9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403E1E-B2CC-B9F0-7324-0EDB24F8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1ABD693B-0F7E-EACB-6A78-6A813BF6411E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894411651"/>
              </p:ext>
            </p:extLst>
          </p:nvPr>
        </p:nvGraphicFramePr>
        <p:xfrm>
          <a:off x="1546225" y="1573213"/>
          <a:ext cx="10088560" cy="493081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17712">
                  <a:extLst>
                    <a:ext uri="{9D8B030D-6E8A-4147-A177-3AD203B41FA5}">
                      <a16:colId xmlns:a16="http://schemas.microsoft.com/office/drawing/2014/main" val="1568485996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2637554464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1903752251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2897151399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351884252"/>
                    </a:ext>
                  </a:extLst>
                </a:gridCol>
              </a:tblGrid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1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5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8741334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9920164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8710637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719952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418474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744801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6638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14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815B01-270A-8D73-9505-A7A7F7D1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8C93C88A-98FF-C695-F788-B84980B79305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541689226"/>
              </p:ext>
            </p:extLst>
          </p:nvPr>
        </p:nvGraphicFramePr>
        <p:xfrm>
          <a:off x="1546225" y="1573213"/>
          <a:ext cx="10074275" cy="459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2002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F6EC01E6-0039-4304-A899-162934907436}" vid="{F3DD2F9F-B4EB-40C7-B8C1-1B198C99FC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5E5C98D5BA94E99834AB8ADD09BF9" ma:contentTypeVersion="22" ma:contentTypeDescription="Create a new document." ma:contentTypeScope="" ma:versionID="39c65f485365b56711b0028b0248a70e">
  <xsd:schema xmlns:xsd="http://www.w3.org/2001/XMLSchema" xmlns:xs="http://www.w3.org/2001/XMLSchema" xmlns:p="http://schemas.microsoft.com/office/2006/metadata/properties" xmlns:ns2="179cef39-4252-43ca-b9cf-1c2aff25f71a" xmlns:ns3="8e0275ec-5ac9-4b24-b3cc-4a78d196dca0" targetNamespace="http://schemas.microsoft.com/office/2006/metadata/properties" ma:root="true" ma:fieldsID="acf3811972d41f4b1b94bcc5b17ae7d4" ns2:_="" ns3:_="">
    <xsd:import namespace="179cef39-4252-43ca-b9cf-1c2aff25f71a"/>
    <xsd:import namespace="8e0275ec-5ac9-4b24-b3cc-4a78d196d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udience" minOccurs="0"/>
                <xsd:element ref="ns2:Year" minOccurs="0"/>
                <xsd:element ref="ns2:Department_x002f_Organization" minOccurs="0"/>
                <xsd:element ref="ns2:Audience0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cef39-4252-43ca-b9cf-1c2aff25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udience" ma:index="24" nillable="true" ma:displayName="Tag" ma:format="Dropdown" ma:internalName="Audience">
      <xsd:simpleType>
        <xsd:restriction base="dms:Text">
          <xsd:maxLength value="255"/>
        </xsd:restriction>
      </xsd:simpleType>
    </xsd:element>
    <xsd:element name="Year" ma:index="25" nillable="true" ma:displayName="Year" ma:format="Dropdown" ma:internalName="Year">
      <xsd:simpleType>
        <xsd:restriction base="dms:Choice">
          <xsd:enumeration value="2023"/>
          <xsd:enumeration value="2022"/>
          <xsd:enumeration value="2021"/>
          <xsd:enumeration value="2020"/>
          <xsd:enumeration value="2019"/>
        </xsd:restriction>
      </xsd:simpleType>
    </xsd:element>
    <xsd:element name="Department_x002f_Organization" ma:index="26" nillable="true" ma:displayName="Department / Organization" ma:format="Dropdown" ma:internalName="Department_x002f_Organiz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V"/>
                    <xsd:enumeration value="CoE"/>
                    <xsd:enumeration value="CBA"/>
                    <xsd:enumeration value="CLASS"/>
                    <xsd:enumeration value="Collins"/>
                    <xsd:enumeration value="Strategic Communications"/>
                    <xsd:enumeration value="Vendor"/>
                    <xsd:enumeration value="Hanover"/>
                    <xsd:enumeration value="NSSE"/>
                    <xsd:enumeration value="Academic Affairs"/>
                    <xsd:enumeration value="Student Affairs"/>
                    <xsd:enumeration value="Campus"/>
                    <xsd:enumeration value="External"/>
                    <xsd:enumeration value="University Advancement"/>
                    <xsd:enumeration value="Alumni"/>
                  </xsd:restriction>
                </xsd:simpleType>
              </xsd:element>
            </xsd:sequence>
          </xsd:extension>
        </xsd:complexContent>
      </xsd:complexType>
    </xsd:element>
    <xsd:element name="Audience0" ma:index="27" nillable="true" ma:displayName="Audience" ma:format="Dropdown" ma:internalName="Audience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udent"/>
                    <xsd:enumeration value="Faculty"/>
                    <xsd:enumeration value="Staff"/>
                    <xsd:enumeration value="Donor"/>
                    <xsd:enumeration value="Alumni"/>
                    <xsd:enumeration value="Other"/>
                    <xsd:enumeration value="Prospective"/>
                    <xsd:enumeration value="Current"/>
                    <xsd:enumeration value="First Year"/>
                    <xsd:enumeration value="Transfer"/>
                    <xsd:enumeration value="Graduate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75ec-5ac9-4b24-b3cc-4a78d196d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9d7667-90f0-4f50-bfff-195a74963eb9}" ma:internalName="TaxCatchAll" ma:showField="CatchAllData" ma:web="8e0275ec-5ac9-4b24-b3cc-4a78d196d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0275ec-5ac9-4b24-b3cc-4a78d196dca0" xsi:nil="true"/>
    <lcf76f155ced4ddcb4097134ff3c332f xmlns="179cef39-4252-43ca-b9cf-1c2aff25f71a">
      <Terms xmlns="http://schemas.microsoft.com/office/infopath/2007/PartnerControls"/>
    </lcf76f155ced4ddcb4097134ff3c332f>
    <Audience0 xmlns="179cef39-4252-43ca-b9cf-1c2aff25f71a" xsi:nil="true"/>
    <Department_x002f_Organization xmlns="179cef39-4252-43ca-b9cf-1c2aff25f71a" xsi:nil="true"/>
    <Year xmlns="179cef39-4252-43ca-b9cf-1c2aff25f71a" xsi:nil="true"/>
    <Audience xmlns="179cef39-4252-43ca-b9cf-1c2aff25f71a" xsi:nil="true"/>
  </documentManagement>
</p:properties>
</file>

<file path=customXml/itemProps1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F18BF6-DA77-4FC1-B903-D5E228746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9cef39-4252-43ca-b9cf-1c2aff25f71a"/>
    <ds:schemaRef ds:uri="8e0275ec-5ac9-4b24-b3cc-4a78d196dc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FC5700-DDD9-460E-8C52-3064A8A5FA9B}">
  <ds:schemaRefs>
    <ds:schemaRef ds:uri="http://schemas.microsoft.com/office/infopath/2007/PartnerControls"/>
    <ds:schemaRef ds:uri="http://schemas.microsoft.com/office/2006/documentManagement/types"/>
    <ds:schemaRef ds:uri="8e0275ec-5ac9-4b24-b3cc-4a78d196dca0"/>
    <ds:schemaRef ds:uri="179cef39-4252-43ca-b9cf-1c2aff25f71a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1435</Words>
  <Application>Microsoft Macintosh PowerPoint</Application>
  <PresentationFormat>Widescreen</PresentationFormat>
  <Paragraphs>265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Arial</vt:lpstr>
      <vt:lpstr>Georgia</vt:lpstr>
      <vt:lpstr>Office Theme</vt:lpstr>
      <vt:lpstr>This is a Presentation Title That is Long If It is Necessary</vt:lpstr>
      <vt:lpstr>This is a Presentation Title That is Long If It is Necessary</vt:lpstr>
      <vt:lpstr>Your Presentation Title Can be Three Lines Here</vt:lpstr>
      <vt:lpstr>Agenda</vt:lpstr>
      <vt:lpstr>Presenters</vt:lpstr>
      <vt:lpstr>Presenters</vt:lpstr>
      <vt:lpstr>Presenters</vt:lpstr>
      <vt:lpstr>Table Title</vt:lpstr>
      <vt:lpstr>Chart Title</vt:lpstr>
      <vt:lpstr>Chart Title</vt:lpstr>
      <vt:lpstr>Chart Title</vt:lpstr>
      <vt:lpstr>Large Photo</vt:lpstr>
      <vt:lpstr>Large Photo Corner Text</vt:lpstr>
      <vt:lpstr>Large Photo Center Text</vt:lpstr>
      <vt:lpstr>Introduction</vt:lpstr>
      <vt:lpstr>This is a short headline with text</vt:lpstr>
      <vt:lpstr>This is a heading that can be one line or two lines or three lines</vt:lpstr>
      <vt:lpstr>This is a heading that can be three lines long here</vt:lpstr>
      <vt:lpstr>This slide has a heading, text box and stat/fact box</vt:lpstr>
      <vt:lpstr>This slide includes headline and photo</vt:lpstr>
      <vt:lpstr>Timeline</vt:lpstr>
      <vt:lpstr>2 Facts or Stats</vt:lpstr>
      <vt:lpstr>3 Facts or Stats</vt:lpstr>
      <vt:lpstr>4 Facts or Stats</vt:lpstr>
      <vt:lpstr>4 Facts or Stats Stacked</vt:lpstr>
      <vt:lpstr>This slide layout has heading, text and two stats or facts</vt:lpstr>
      <vt:lpstr>This is a Heading</vt:lpstr>
      <vt:lpstr>Text with photo</vt:lpstr>
      <vt:lpstr>This slide text box and photo with cropped corners</vt:lpstr>
      <vt:lpstr>This is a headline</vt:lpstr>
      <vt:lpstr>Slide with 2 thumbnail photos and bullets</vt:lpstr>
      <vt:lpstr>Slide with 3 thumbnail photos and bullets</vt:lpstr>
      <vt:lpstr>Slide with 4 thumbnail photos and bullets</vt:lpstr>
      <vt:lpstr>THIS IS A SECTION BREAKER</vt:lpstr>
      <vt:lpstr>THIS IS A SECTION BREAKER</vt:lpstr>
      <vt:lpstr>THIS IS A SECTION BREAKER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Sedillo</dc:creator>
  <cp:lastModifiedBy>David Sedillo</cp:lastModifiedBy>
  <cp:revision>2</cp:revision>
  <dcterms:created xsi:type="dcterms:W3CDTF">2025-01-27T17:01:44Z</dcterms:created>
  <dcterms:modified xsi:type="dcterms:W3CDTF">2025-01-27T17:13:59Z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0x01010088AD5A2401833547991FE048047902FD</vt:lpwstr>
  </property>
  <property fmtid="{D5CDD505-2E9C-101B-9397-08002B2CF9AE}" pid="3" name="MediaServiceImageTags">
    <vt:lpwstr/>
  </property>
</Properties>
</file>